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60" r:id="rId2"/>
    <p:sldId id="261" r:id="rId3"/>
    <p:sldId id="263" r:id="rId4"/>
    <p:sldId id="264" r:id="rId5"/>
    <p:sldId id="266" r:id="rId6"/>
    <p:sldId id="267" r:id="rId7"/>
    <p:sldId id="268" r:id="rId8"/>
    <p:sldId id="262" r:id="rId9"/>
    <p:sldId id="265" r:id="rId10"/>
    <p:sldId id="269" r:id="rId11"/>
    <p:sldId id="270" r:id="rId1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E8F7"/>
    <a:srgbClr val="D0DCF0"/>
    <a:srgbClr val="C5D4ED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>
        <p:scale>
          <a:sx n="157" d="100"/>
          <a:sy n="157" d="100"/>
        </p:scale>
        <p:origin x="1048" y="-2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9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163D88B-939B-D74A-B58A-A565AF5787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6CE476C-FE8B-C64C-BDF9-2915B848B1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ABA8D-6319-274B-8959-3D55935CAE2A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0D14FF-D21B-8B4B-A65B-149B738344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888BD2-7960-4C4B-894A-088AFBAE86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D1DF1-DCEF-9A4F-91E1-DFE644FE1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986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61AAA-DD70-49FB-B42F-128254BBD802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72779-1B27-4988-85DF-A1A0BE1EBB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231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566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44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38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697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276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22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68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531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61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19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682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FB177-8DBD-48E0-9FBF-53C1F527B001}" type="datetimeFigureOut">
              <a:rPr lang="fr-FR" smtClean="0"/>
              <a:t>01/11/2021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91E45-20B1-4C33-B3E0-F91ABC8AB4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72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9C94CE-4ADE-4344-A035-9BD92D748320}"/>
              </a:ext>
            </a:extLst>
          </p:cNvPr>
          <p:cNvSpPr/>
          <p:nvPr/>
        </p:nvSpPr>
        <p:spPr>
          <a:xfrm>
            <a:off x="53657" y="5504164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59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118534"/>
              </p:ext>
            </p:extLst>
          </p:nvPr>
        </p:nvGraphicFramePr>
        <p:xfrm>
          <a:off x="251433" y="1388325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 + 9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14 + 7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 + 15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 + 12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 + 6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 + 7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+ 28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 + 5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26 + 8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+ 19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137916"/>
              </p:ext>
            </p:extLst>
          </p:nvPr>
        </p:nvGraphicFramePr>
        <p:xfrm>
          <a:off x="256551" y="6768476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19 + 3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+ 17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23 + 8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 + 22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 + 6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21 + 17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25 + 26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 + 15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38 + 6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+ 27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682520"/>
              </p:ext>
            </p:extLst>
          </p:nvPr>
        </p:nvGraphicFramePr>
        <p:xfrm>
          <a:off x="251433" y="3239547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537663"/>
              </p:ext>
            </p:extLst>
          </p:nvPr>
        </p:nvGraphicFramePr>
        <p:xfrm>
          <a:off x="251433" y="8707056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38586"/>
              </p:ext>
            </p:extLst>
          </p:nvPr>
        </p:nvGraphicFramePr>
        <p:xfrm>
          <a:off x="3892746" y="3241727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: 4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 : 3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30 : 5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: 3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 : 4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25 : 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18 : 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21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592313"/>
              </p:ext>
            </p:extLst>
          </p:nvPr>
        </p:nvGraphicFramePr>
        <p:xfrm>
          <a:off x="3892746" y="1392124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13 - 6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24 - 8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16 - 7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32 - 4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21 - 5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35 - 7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23 - 4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12 - 6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27 - 8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11 - 9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528959"/>
              </p:ext>
            </p:extLst>
          </p:nvPr>
        </p:nvGraphicFramePr>
        <p:xfrm>
          <a:off x="3892746" y="6768476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41 - 9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54 - 9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25 - 9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36 - 9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22 - 9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35 - 19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24 - 19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43 - 19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60 - 19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57 - 19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415511"/>
              </p:ext>
            </p:extLst>
          </p:nvPr>
        </p:nvGraphicFramePr>
        <p:xfrm>
          <a:off x="3892746" y="8707056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28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36 : 6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 : 7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40 : 5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 : 6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49 : 7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35 :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30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 :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0530A0DC-BAA4-8748-AD91-02FB4D246F2E}"/>
              </a:ext>
            </a:extLst>
          </p:cNvPr>
          <p:cNvSpPr txBox="1"/>
          <p:nvPr/>
        </p:nvSpPr>
        <p:spPr>
          <a:xfrm>
            <a:off x="3892746" y="8460960"/>
            <a:ext cx="2866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Our First Kiss" panose="02000603000000020004" pitchFamily="2" charset="77"/>
              </a:rPr>
              <a:t>Aide : 45 – 9 = 45 – 10 + 1 = 35 + 1 = 36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9DA0D37-FACD-1C44-9920-C92D1842DD91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5147209-DB78-9E46-B9A7-56BC79B9A7B6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42ABE176-ED5F-594E-B91F-7CFF5B3DEF8B}"/>
              </a:ext>
            </a:extLst>
          </p:cNvPr>
          <p:cNvSpPr/>
          <p:nvPr/>
        </p:nvSpPr>
        <p:spPr>
          <a:xfrm>
            <a:off x="6703163" y="17684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E87B51F1-86B0-884F-BB10-A8CA7814FE3A}"/>
              </a:ext>
            </a:extLst>
          </p:cNvPr>
          <p:cNvSpPr txBox="1"/>
          <p:nvPr/>
        </p:nvSpPr>
        <p:spPr>
          <a:xfrm>
            <a:off x="6693462" y="183181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</a:t>
            </a:r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2B3063F7-299E-B049-8681-D987B2E7A76C}"/>
              </a:ext>
            </a:extLst>
          </p:cNvPr>
          <p:cNvSpPr/>
          <p:nvPr/>
        </p:nvSpPr>
        <p:spPr>
          <a:xfrm>
            <a:off x="6901531" y="816456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7DFCFDB2-DFEF-5E45-9423-B68B77E63BBA}"/>
              </a:ext>
            </a:extLst>
          </p:cNvPr>
          <p:cNvSpPr txBox="1"/>
          <p:nvPr/>
        </p:nvSpPr>
        <p:spPr>
          <a:xfrm>
            <a:off x="1661584" y="159856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38CF623C-E521-9A45-8A8D-70733EB8F4C8}"/>
              </a:ext>
            </a:extLst>
          </p:cNvPr>
          <p:cNvSpPr txBox="1"/>
          <p:nvPr/>
        </p:nvSpPr>
        <p:spPr>
          <a:xfrm>
            <a:off x="3525591" y="763728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ACE86D50-B7DE-A346-8C31-20E98C77F4C8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3EF7F8D4-5883-6C44-B056-FA23186AE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592" y="358664"/>
            <a:ext cx="546219" cy="839962"/>
          </a:xfrm>
          <a:prstGeom prst="rect">
            <a:avLst/>
          </a:prstGeom>
        </p:spPr>
      </p:pic>
      <p:grpSp>
        <p:nvGrpSpPr>
          <p:cNvPr id="80" name="Groupe 79">
            <a:extLst>
              <a:ext uri="{FF2B5EF4-FFF2-40B4-BE49-F238E27FC236}">
                <a16:creationId xmlns:a16="http://schemas.microsoft.com/office/drawing/2014/main" id="{6F7719D2-4988-5846-B731-F53EDB3E8F33}"/>
              </a:ext>
            </a:extLst>
          </p:cNvPr>
          <p:cNvGrpSpPr/>
          <p:nvPr/>
        </p:nvGrpSpPr>
        <p:grpSpPr>
          <a:xfrm>
            <a:off x="159170" y="93517"/>
            <a:ext cx="1625478" cy="1104932"/>
            <a:chOff x="1289862" y="545000"/>
            <a:chExt cx="1726995" cy="1104932"/>
          </a:xfrm>
        </p:grpSpPr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29021141-96F6-E64C-B153-B3201A9A0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FBAA7747-CE80-CF4F-AC69-03BBE71CD1A6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  <p:sp>
        <p:nvSpPr>
          <p:cNvPr id="85" name="Ellipse 84">
            <a:extLst>
              <a:ext uri="{FF2B5EF4-FFF2-40B4-BE49-F238E27FC236}">
                <a16:creationId xmlns:a16="http://schemas.microsoft.com/office/drawing/2014/main" id="{8F2A3D25-0152-BF44-842A-A018257D0D40}"/>
              </a:ext>
            </a:extLst>
          </p:cNvPr>
          <p:cNvSpPr/>
          <p:nvPr/>
        </p:nvSpPr>
        <p:spPr>
          <a:xfrm>
            <a:off x="6720210" y="559130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B611E51C-FE7B-374C-B632-6A8C2BAA58C0}"/>
              </a:ext>
            </a:extLst>
          </p:cNvPr>
          <p:cNvSpPr txBox="1"/>
          <p:nvPr/>
        </p:nvSpPr>
        <p:spPr>
          <a:xfrm>
            <a:off x="6627199" y="5606968"/>
            <a:ext cx="8125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2</a:t>
            </a:r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05B4859E-8C1C-BE4F-B9A5-701FDF26009D}"/>
              </a:ext>
            </a:extLst>
          </p:cNvPr>
          <p:cNvSpPr/>
          <p:nvPr/>
        </p:nvSpPr>
        <p:spPr>
          <a:xfrm>
            <a:off x="6918578" y="6230925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3D8A7332-427A-6248-A424-64469DDEAE0C}"/>
              </a:ext>
            </a:extLst>
          </p:cNvPr>
          <p:cNvSpPr txBox="1"/>
          <p:nvPr/>
        </p:nvSpPr>
        <p:spPr>
          <a:xfrm>
            <a:off x="1678631" y="5583561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6902B6C3-35DC-2345-A609-255B607CE2FC}"/>
              </a:ext>
            </a:extLst>
          </p:cNvPr>
          <p:cNvSpPr txBox="1"/>
          <p:nvPr/>
        </p:nvSpPr>
        <p:spPr>
          <a:xfrm>
            <a:off x="3542638" y="6187433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9B34B324-1376-2648-8230-32E382A99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639" y="5782369"/>
            <a:ext cx="546219" cy="839962"/>
          </a:xfrm>
          <a:prstGeom prst="rect">
            <a:avLst/>
          </a:prstGeom>
        </p:spPr>
      </p:pic>
      <p:grpSp>
        <p:nvGrpSpPr>
          <p:cNvPr id="93" name="Groupe 92">
            <a:extLst>
              <a:ext uri="{FF2B5EF4-FFF2-40B4-BE49-F238E27FC236}">
                <a16:creationId xmlns:a16="http://schemas.microsoft.com/office/drawing/2014/main" id="{8DCEC666-0E02-6945-9725-45DDDEF2748F}"/>
              </a:ext>
            </a:extLst>
          </p:cNvPr>
          <p:cNvGrpSpPr/>
          <p:nvPr/>
        </p:nvGrpSpPr>
        <p:grpSpPr>
          <a:xfrm>
            <a:off x="176217" y="5517222"/>
            <a:ext cx="1625478" cy="1104932"/>
            <a:chOff x="1289862" y="545000"/>
            <a:chExt cx="1726995" cy="1104932"/>
          </a:xfrm>
        </p:grpSpPr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F2C4B25A-F49B-F24C-9629-13269CEF6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84318A8D-01B6-194A-B8BB-B98640F26FC5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1779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9C94CE-4ADE-4344-A035-9BD92D748320}"/>
              </a:ext>
            </a:extLst>
          </p:cNvPr>
          <p:cNvSpPr/>
          <p:nvPr/>
        </p:nvSpPr>
        <p:spPr>
          <a:xfrm>
            <a:off x="53657" y="5504164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59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681268"/>
              </p:ext>
            </p:extLst>
          </p:nvPr>
        </p:nvGraphicFramePr>
        <p:xfrm>
          <a:off x="177291" y="1388325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626 + 1000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10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518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10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648 + 1000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10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892 + 10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10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449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5241 + 1000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7854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2036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1745 + 1000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8943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367319"/>
              </p:ext>
            </p:extLst>
          </p:nvPr>
        </p:nvGraphicFramePr>
        <p:xfrm>
          <a:off x="256551" y="6731123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 + 71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 + 41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27 + 11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 + 91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45 + 61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 + 31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97 + 11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37 + 51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89 + 21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78 + 81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952648"/>
              </p:ext>
            </p:extLst>
          </p:nvPr>
        </p:nvGraphicFramePr>
        <p:xfrm>
          <a:off x="177291" y="3239547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400562"/>
              </p:ext>
            </p:extLst>
          </p:nvPr>
        </p:nvGraphicFramePr>
        <p:xfrm>
          <a:off x="251433" y="8691558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240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810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540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601999"/>
              </p:ext>
            </p:extLst>
          </p:nvPr>
        </p:nvGraphicFramePr>
        <p:xfrm>
          <a:off x="3835078" y="3241727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490 : 7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270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420 :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320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450 :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160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150 : 3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240 : 6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300 : 5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180 : 3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021779"/>
              </p:ext>
            </p:extLst>
          </p:nvPr>
        </p:nvGraphicFramePr>
        <p:xfrm>
          <a:off x="3835079" y="1392124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123 - 60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245 - 80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568 - 70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320 - 40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271 - 50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357 - 70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243 - 40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712 - 60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237 - 80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141 - 90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127653"/>
              </p:ext>
            </p:extLst>
          </p:nvPr>
        </p:nvGraphicFramePr>
        <p:xfrm>
          <a:off x="3892746" y="6731123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45 - 19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74 - 39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28 - 9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76 - 29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92 - 49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38 - 19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64 - 39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41 - 29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80 - 49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56 - 9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55406"/>
              </p:ext>
            </p:extLst>
          </p:nvPr>
        </p:nvGraphicFramePr>
        <p:xfrm>
          <a:off x="3892746" y="8691558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284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366 : 6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427 : 7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405 : 5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546 : 6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497 : 7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279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357 :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303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459 :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99BF5BC4-664B-EB4E-9F65-578CB11AFA7E}"/>
              </a:ext>
            </a:extLst>
          </p:cNvPr>
          <p:cNvSpPr txBox="1"/>
          <p:nvPr/>
        </p:nvSpPr>
        <p:spPr>
          <a:xfrm>
            <a:off x="244475" y="10381617"/>
            <a:ext cx="26387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Our First Kiss" panose="02000603000000020004" pitchFamily="2" charset="77"/>
              </a:rPr>
              <a:t>Aide : 53 </a:t>
            </a:r>
            <a:r>
              <a:rPr lang="fr-FR" sz="1100" dirty="0">
                <a:latin typeface="Short Stack" panose="02010500040000000007" pitchFamily="2" charset="77"/>
              </a:rPr>
              <a:t>x</a:t>
            </a:r>
            <a:r>
              <a:rPr lang="fr-FR" sz="1100" dirty="0">
                <a:latin typeface="Our First Kiss" panose="02000603000000020004" pitchFamily="2" charset="77"/>
              </a:rPr>
              <a:t> 11</a:t>
            </a:r>
            <a:r>
              <a:rPr lang="fr-FR" sz="1100" dirty="0">
                <a:latin typeface="Our First Kiss" panose="02000603000000020004" pitchFamily="2" charset="77"/>
                <a:sym typeface="Wingdings" pitchFamily="2" charset="2"/>
              </a:rPr>
              <a:t>--&gt; 5 (5+3) 3 --&gt; 583</a:t>
            </a:r>
            <a:endParaRPr lang="fr-FR" sz="1100" dirty="0">
              <a:latin typeface="Our First Kiss" panose="02000603000000020004" pitchFamily="2" charset="77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510B6E2-C0F4-8D46-9D30-38716B7D6671}"/>
              </a:ext>
            </a:extLst>
          </p:cNvPr>
          <p:cNvSpPr txBox="1"/>
          <p:nvPr/>
        </p:nvSpPr>
        <p:spPr>
          <a:xfrm>
            <a:off x="3892745" y="10386990"/>
            <a:ext cx="32906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Our First Kiss" panose="02000603000000020004" pitchFamily="2" charset="77"/>
              </a:rPr>
              <a:t>Aide : 324 : 4 = (320 : 4) + (4 : 4) = 80 + 1 = 81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623F573-9E55-4047-8910-0FB61C8B9D9D}"/>
              </a:ext>
            </a:extLst>
          </p:cNvPr>
          <p:cNvSpPr txBox="1"/>
          <p:nvPr/>
        </p:nvSpPr>
        <p:spPr>
          <a:xfrm>
            <a:off x="251432" y="8402496"/>
            <a:ext cx="31178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Our First Kiss" panose="02000603000000020004" pitchFamily="2" charset="77"/>
              </a:rPr>
              <a:t>Aide : 25 + 41 = 25 + 40 + 1 = 65 + 1 = 66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D0577C7-0AD2-2F43-B0E8-CC95EA60B04B}"/>
              </a:ext>
            </a:extLst>
          </p:cNvPr>
          <p:cNvSpPr txBox="1"/>
          <p:nvPr/>
        </p:nvSpPr>
        <p:spPr>
          <a:xfrm>
            <a:off x="3913887" y="8421182"/>
            <a:ext cx="34458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Our First Kiss" panose="02000603000000020004" pitchFamily="2" charset="77"/>
              </a:rPr>
              <a:t>Aide :  -9 = -10+1.     -19 = -20+1.     -29 = -30+1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4C42647-9A41-C445-9E84-C08AB87E885B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680B670-CF8D-534A-AD18-9F06F16334D8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BDE9C3E8-13CB-D943-8121-73C8211DEAA2}"/>
              </a:ext>
            </a:extLst>
          </p:cNvPr>
          <p:cNvSpPr/>
          <p:nvPr/>
        </p:nvSpPr>
        <p:spPr>
          <a:xfrm>
            <a:off x="6703163" y="17684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D3FA0916-7FD9-D948-97F6-5A2F7C190F92}"/>
              </a:ext>
            </a:extLst>
          </p:cNvPr>
          <p:cNvSpPr txBox="1"/>
          <p:nvPr/>
        </p:nvSpPr>
        <p:spPr>
          <a:xfrm>
            <a:off x="6693462" y="183181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3</a:t>
            </a: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45EA624F-7D59-3B43-9F6E-163954B0719D}"/>
              </a:ext>
            </a:extLst>
          </p:cNvPr>
          <p:cNvSpPr/>
          <p:nvPr/>
        </p:nvSpPr>
        <p:spPr>
          <a:xfrm>
            <a:off x="6901531" y="816456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5B903969-4A6D-744F-9946-047FFA8C1BC9}"/>
              </a:ext>
            </a:extLst>
          </p:cNvPr>
          <p:cNvSpPr txBox="1"/>
          <p:nvPr/>
        </p:nvSpPr>
        <p:spPr>
          <a:xfrm>
            <a:off x="1661584" y="159856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DF45386E-FEF2-E143-BD32-238976902C7E}"/>
              </a:ext>
            </a:extLst>
          </p:cNvPr>
          <p:cNvSpPr txBox="1"/>
          <p:nvPr/>
        </p:nvSpPr>
        <p:spPr>
          <a:xfrm>
            <a:off x="3525591" y="763728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82A69C3F-1483-2642-A52F-94311A2D58DE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BA5172A4-8C14-384D-B97B-3249C7E8F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592" y="358664"/>
            <a:ext cx="546219" cy="839962"/>
          </a:xfrm>
          <a:prstGeom prst="rect">
            <a:avLst/>
          </a:prstGeom>
        </p:spPr>
      </p:pic>
      <p:grpSp>
        <p:nvGrpSpPr>
          <p:cNvPr id="82" name="Groupe 81">
            <a:extLst>
              <a:ext uri="{FF2B5EF4-FFF2-40B4-BE49-F238E27FC236}">
                <a16:creationId xmlns:a16="http://schemas.microsoft.com/office/drawing/2014/main" id="{08BF5CF4-E8BD-904A-B592-7016E74749B2}"/>
              </a:ext>
            </a:extLst>
          </p:cNvPr>
          <p:cNvGrpSpPr/>
          <p:nvPr/>
        </p:nvGrpSpPr>
        <p:grpSpPr>
          <a:xfrm>
            <a:off x="159170" y="93517"/>
            <a:ext cx="1625478" cy="1104932"/>
            <a:chOff x="1289862" y="545000"/>
            <a:chExt cx="1726995" cy="1104932"/>
          </a:xfrm>
        </p:grpSpPr>
        <p:pic>
          <p:nvPicPr>
            <p:cNvPr id="85" name="Image 84">
              <a:extLst>
                <a:ext uri="{FF2B5EF4-FFF2-40B4-BE49-F238E27FC236}">
                  <a16:creationId xmlns:a16="http://schemas.microsoft.com/office/drawing/2014/main" id="{9660B1E2-ABF3-E247-966C-4FA15A4E6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5F9BFF27-4181-1044-A65B-14DC953A4A57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  <p:sp>
        <p:nvSpPr>
          <p:cNvPr id="87" name="Ellipse 86">
            <a:extLst>
              <a:ext uri="{FF2B5EF4-FFF2-40B4-BE49-F238E27FC236}">
                <a16:creationId xmlns:a16="http://schemas.microsoft.com/office/drawing/2014/main" id="{C2DB6593-57E3-584A-ADC2-A4292D28221D}"/>
              </a:ext>
            </a:extLst>
          </p:cNvPr>
          <p:cNvSpPr/>
          <p:nvPr/>
        </p:nvSpPr>
        <p:spPr>
          <a:xfrm>
            <a:off x="6720210" y="559130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C0E08818-9BAD-B54F-91EE-B20129F2BDBC}"/>
              </a:ext>
            </a:extLst>
          </p:cNvPr>
          <p:cNvSpPr txBox="1"/>
          <p:nvPr/>
        </p:nvSpPr>
        <p:spPr>
          <a:xfrm>
            <a:off x="6627199" y="5606968"/>
            <a:ext cx="8125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4</a:t>
            </a:r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9B4EB5B0-66BB-6741-ACE8-CAEA615FD620}"/>
              </a:ext>
            </a:extLst>
          </p:cNvPr>
          <p:cNvSpPr/>
          <p:nvPr/>
        </p:nvSpPr>
        <p:spPr>
          <a:xfrm>
            <a:off x="6918578" y="6230925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195DA09D-184C-014C-8B19-CF1D60125CE3}"/>
              </a:ext>
            </a:extLst>
          </p:cNvPr>
          <p:cNvSpPr txBox="1"/>
          <p:nvPr/>
        </p:nvSpPr>
        <p:spPr>
          <a:xfrm>
            <a:off x="1678631" y="5583561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8C46E475-FF8C-C348-957D-E6E091A7C384}"/>
              </a:ext>
            </a:extLst>
          </p:cNvPr>
          <p:cNvSpPr txBox="1"/>
          <p:nvPr/>
        </p:nvSpPr>
        <p:spPr>
          <a:xfrm>
            <a:off x="3542638" y="6187433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pic>
        <p:nvPicPr>
          <p:cNvPr id="94" name="Image 93">
            <a:extLst>
              <a:ext uri="{FF2B5EF4-FFF2-40B4-BE49-F238E27FC236}">
                <a16:creationId xmlns:a16="http://schemas.microsoft.com/office/drawing/2014/main" id="{351E6A57-EE18-DD4F-B335-1D6B7CD03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639" y="5782369"/>
            <a:ext cx="546219" cy="839962"/>
          </a:xfrm>
          <a:prstGeom prst="rect">
            <a:avLst/>
          </a:prstGeom>
        </p:spPr>
      </p:pic>
      <p:grpSp>
        <p:nvGrpSpPr>
          <p:cNvPr id="95" name="Groupe 94">
            <a:extLst>
              <a:ext uri="{FF2B5EF4-FFF2-40B4-BE49-F238E27FC236}">
                <a16:creationId xmlns:a16="http://schemas.microsoft.com/office/drawing/2014/main" id="{1FD5673F-B2C5-334A-B37C-7F43C9EF3EB2}"/>
              </a:ext>
            </a:extLst>
          </p:cNvPr>
          <p:cNvGrpSpPr/>
          <p:nvPr/>
        </p:nvGrpSpPr>
        <p:grpSpPr>
          <a:xfrm>
            <a:off x="176217" y="5517222"/>
            <a:ext cx="1625478" cy="1104932"/>
            <a:chOff x="1289862" y="545000"/>
            <a:chExt cx="1726995" cy="1104932"/>
          </a:xfrm>
        </p:grpSpPr>
        <p:pic>
          <p:nvPicPr>
            <p:cNvPr id="96" name="Image 95">
              <a:extLst>
                <a:ext uri="{FF2B5EF4-FFF2-40B4-BE49-F238E27FC236}">
                  <a16:creationId xmlns:a16="http://schemas.microsoft.com/office/drawing/2014/main" id="{1DA9EC4E-4CBF-DC46-BD5A-21B82252C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3464EF5D-0A9A-8240-B64F-CE31F6A1A2FD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2942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9C94CE-4ADE-4344-A035-9BD92D748320}"/>
              </a:ext>
            </a:extLst>
          </p:cNvPr>
          <p:cNvSpPr/>
          <p:nvPr/>
        </p:nvSpPr>
        <p:spPr>
          <a:xfrm>
            <a:off x="53657" y="5504164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59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77670"/>
              </p:ext>
            </p:extLst>
          </p:nvPr>
        </p:nvGraphicFramePr>
        <p:xfrm>
          <a:off x="177291" y="1388325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 + 9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58 + 19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48 + 9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25 + 29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49 + 19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541 + 39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754 + 9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236 + 29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145 + 19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813 + 39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978815"/>
              </p:ext>
            </p:extLst>
          </p:nvPr>
        </p:nvGraphicFramePr>
        <p:xfrm>
          <a:off x="256551" y="6731123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221 + 50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544 + 500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827 + 500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618 + 50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405 + 500 = ________</a:t>
                      </a: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624 + 50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973 + 500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307 + 50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829 + 50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781 + 500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892018"/>
              </p:ext>
            </p:extLst>
          </p:nvPr>
        </p:nvGraphicFramePr>
        <p:xfrm>
          <a:off x="177291" y="3239547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070944"/>
              </p:ext>
            </p:extLst>
          </p:nvPr>
        </p:nvGraphicFramePr>
        <p:xfrm>
          <a:off x="251433" y="8691558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921051"/>
              </p:ext>
            </p:extLst>
          </p:nvPr>
        </p:nvGraphicFramePr>
        <p:xfrm>
          <a:off x="3835078" y="3241727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400 : 20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270 : 30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420 : 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320 : 40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550 : 50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160 : 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350 : 50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240 : 20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300 : 30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180 : 20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880184"/>
              </p:ext>
            </p:extLst>
          </p:nvPr>
        </p:nvGraphicFramePr>
        <p:xfrm>
          <a:off x="3835079" y="1392124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143 - 120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265 - 120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868 - 120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420 - 120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271 - 120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357 - 120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743 - 120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292 - 120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837 - 120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941 - 120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224412"/>
              </p:ext>
            </p:extLst>
          </p:nvPr>
        </p:nvGraphicFramePr>
        <p:xfrm>
          <a:off x="3892746" y="6731123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403 - 102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745 - 404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426 - 208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706 - 601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924 - 305 = ________</a:t>
                      </a: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938 - 702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640 - 608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414 - 206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808 - 304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567 - 509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81871"/>
              </p:ext>
            </p:extLst>
          </p:nvPr>
        </p:nvGraphicFramePr>
        <p:xfrm>
          <a:off x="3892746" y="8691558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26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 : 6 = 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39 : 7 = 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48 : 5 = 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51 : 6 = 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47 : 7 = 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 :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13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 :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0" name="ZoneTexte 29">
            <a:extLst>
              <a:ext uri="{FF2B5EF4-FFF2-40B4-BE49-F238E27FC236}">
                <a16:creationId xmlns:a16="http://schemas.microsoft.com/office/drawing/2014/main" id="{04C42647-9A41-C445-9E84-C08AB87E885B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680B670-CF8D-534A-AD18-9F06F16334D8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98" name="Ellipse 97">
            <a:extLst>
              <a:ext uri="{FF2B5EF4-FFF2-40B4-BE49-F238E27FC236}">
                <a16:creationId xmlns:a16="http://schemas.microsoft.com/office/drawing/2014/main" id="{7415A50A-7AE6-4448-B181-A96C33D88696}"/>
              </a:ext>
            </a:extLst>
          </p:cNvPr>
          <p:cNvSpPr/>
          <p:nvPr/>
        </p:nvSpPr>
        <p:spPr>
          <a:xfrm>
            <a:off x="6703163" y="17684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E58AA6F3-94F2-884C-AF6A-EC6E581AFDE1}"/>
              </a:ext>
            </a:extLst>
          </p:cNvPr>
          <p:cNvSpPr txBox="1"/>
          <p:nvPr/>
        </p:nvSpPr>
        <p:spPr>
          <a:xfrm>
            <a:off x="6693462" y="183181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5</a:t>
            </a:r>
          </a:p>
        </p:txBody>
      </p:sp>
      <p:sp>
        <p:nvSpPr>
          <p:cNvPr id="100" name="Ellipse 99">
            <a:extLst>
              <a:ext uri="{FF2B5EF4-FFF2-40B4-BE49-F238E27FC236}">
                <a16:creationId xmlns:a16="http://schemas.microsoft.com/office/drawing/2014/main" id="{169C52B0-E75E-F248-B592-AB19B1F4A7CB}"/>
              </a:ext>
            </a:extLst>
          </p:cNvPr>
          <p:cNvSpPr/>
          <p:nvPr/>
        </p:nvSpPr>
        <p:spPr>
          <a:xfrm>
            <a:off x="6901531" y="816456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3FEAB3C4-7E48-6945-9C24-5BB686E6FCD7}"/>
              </a:ext>
            </a:extLst>
          </p:cNvPr>
          <p:cNvSpPr txBox="1"/>
          <p:nvPr/>
        </p:nvSpPr>
        <p:spPr>
          <a:xfrm>
            <a:off x="1661584" y="159856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B8580195-623E-5947-B613-8D5C8DAA0787}"/>
              </a:ext>
            </a:extLst>
          </p:cNvPr>
          <p:cNvSpPr txBox="1"/>
          <p:nvPr/>
        </p:nvSpPr>
        <p:spPr>
          <a:xfrm>
            <a:off x="3525591" y="763728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007E734A-E4BB-8643-90D1-6248FDC20573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C01C7F32-463F-714B-9A6D-F9A177C627AA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105" name="Image 104">
            <a:extLst>
              <a:ext uri="{FF2B5EF4-FFF2-40B4-BE49-F238E27FC236}">
                <a16:creationId xmlns:a16="http://schemas.microsoft.com/office/drawing/2014/main" id="{90531878-8591-AC4C-AE0C-BE558C3BC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592" y="358664"/>
            <a:ext cx="546219" cy="839962"/>
          </a:xfrm>
          <a:prstGeom prst="rect">
            <a:avLst/>
          </a:prstGeom>
        </p:spPr>
      </p:pic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6F8F3235-6CFE-C944-B30E-7DB2BBA073DD}"/>
              </a:ext>
            </a:extLst>
          </p:cNvPr>
          <p:cNvGrpSpPr/>
          <p:nvPr/>
        </p:nvGrpSpPr>
        <p:grpSpPr>
          <a:xfrm>
            <a:off x="159170" y="93517"/>
            <a:ext cx="1625478" cy="1104932"/>
            <a:chOff x="1289862" y="545000"/>
            <a:chExt cx="1726995" cy="1104932"/>
          </a:xfrm>
        </p:grpSpPr>
        <p:pic>
          <p:nvPicPr>
            <p:cNvPr id="107" name="Image 106">
              <a:extLst>
                <a:ext uri="{FF2B5EF4-FFF2-40B4-BE49-F238E27FC236}">
                  <a16:creationId xmlns:a16="http://schemas.microsoft.com/office/drawing/2014/main" id="{354C43D3-7FA7-374E-B98A-C1C95EC67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453B1377-2BCD-4444-8E0D-721AFC10DA70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  <p:sp>
        <p:nvSpPr>
          <p:cNvPr id="109" name="Ellipse 108">
            <a:extLst>
              <a:ext uri="{FF2B5EF4-FFF2-40B4-BE49-F238E27FC236}">
                <a16:creationId xmlns:a16="http://schemas.microsoft.com/office/drawing/2014/main" id="{152A0B36-0B8E-2441-894C-623CAA13A0BE}"/>
              </a:ext>
            </a:extLst>
          </p:cNvPr>
          <p:cNvSpPr/>
          <p:nvPr/>
        </p:nvSpPr>
        <p:spPr>
          <a:xfrm>
            <a:off x="6720210" y="559130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F547E808-7724-0A44-B2C2-D393C5E5D360}"/>
              </a:ext>
            </a:extLst>
          </p:cNvPr>
          <p:cNvSpPr txBox="1"/>
          <p:nvPr/>
        </p:nvSpPr>
        <p:spPr>
          <a:xfrm>
            <a:off x="6627199" y="5606968"/>
            <a:ext cx="8125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6</a:t>
            </a:r>
          </a:p>
        </p:txBody>
      </p:sp>
      <p:sp>
        <p:nvSpPr>
          <p:cNvPr id="111" name="Ellipse 110">
            <a:extLst>
              <a:ext uri="{FF2B5EF4-FFF2-40B4-BE49-F238E27FC236}">
                <a16:creationId xmlns:a16="http://schemas.microsoft.com/office/drawing/2014/main" id="{720A4C52-8BF9-B747-BA0C-11139E4D3609}"/>
              </a:ext>
            </a:extLst>
          </p:cNvPr>
          <p:cNvSpPr/>
          <p:nvPr/>
        </p:nvSpPr>
        <p:spPr>
          <a:xfrm>
            <a:off x="6918578" y="6230925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55226A31-3B85-FA4F-8E64-7C14E34F08E2}"/>
              </a:ext>
            </a:extLst>
          </p:cNvPr>
          <p:cNvSpPr txBox="1"/>
          <p:nvPr/>
        </p:nvSpPr>
        <p:spPr>
          <a:xfrm>
            <a:off x="1678631" y="5583561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46210DEF-FE33-2C45-85D4-322ECF6C2640}"/>
              </a:ext>
            </a:extLst>
          </p:cNvPr>
          <p:cNvSpPr txBox="1"/>
          <p:nvPr/>
        </p:nvSpPr>
        <p:spPr>
          <a:xfrm>
            <a:off x="3542638" y="6187433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pic>
        <p:nvPicPr>
          <p:cNvPr id="114" name="Image 113">
            <a:extLst>
              <a:ext uri="{FF2B5EF4-FFF2-40B4-BE49-F238E27FC236}">
                <a16:creationId xmlns:a16="http://schemas.microsoft.com/office/drawing/2014/main" id="{DD0AFD84-EA84-C34A-BB2C-76F7CDBDF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639" y="5782369"/>
            <a:ext cx="546219" cy="839962"/>
          </a:xfrm>
          <a:prstGeom prst="rect">
            <a:avLst/>
          </a:prstGeom>
        </p:spPr>
      </p:pic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2A7B405F-599A-CB44-93D0-143E314F48C6}"/>
              </a:ext>
            </a:extLst>
          </p:cNvPr>
          <p:cNvGrpSpPr/>
          <p:nvPr/>
        </p:nvGrpSpPr>
        <p:grpSpPr>
          <a:xfrm>
            <a:off x="176217" y="5517222"/>
            <a:ext cx="1625478" cy="1104932"/>
            <a:chOff x="1289862" y="545000"/>
            <a:chExt cx="1726995" cy="1104932"/>
          </a:xfrm>
        </p:grpSpPr>
        <p:pic>
          <p:nvPicPr>
            <p:cNvPr id="116" name="Image 115">
              <a:extLst>
                <a:ext uri="{FF2B5EF4-FFF2-40B4-BE49-F238E27FC236}">
                  <a16:creationId xmlns:a16="http://schemas.microsoft.com/office/drawing/2014/main" id="{CB491F69-3712-9F42-8B3C-B5756416A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F71FA2EA-46A6-564E-A921-F83ADB44ED42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388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9C94CE-4ADE-4344-A035-9BD92D748320}"/>
              </a:ext>
            </a:extLst>
          </p:cNvPr>
          <p:cNvSpPr/>
          <p:nvPr/>
        </p:nvSpPr>
        <p:spPr>
          <a:xfrm>
            <a:off x="53657" y="5504164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59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778747"/>
              </p:ext>
            </p:extLst>
          </p:nvPr>
        </p:nvGraphicFramePr>
        <p:xfrm>
          <a:off x="177291" y="1388325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612 + 28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581 + 59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644 + 16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295 + 25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409 + 41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441 + 19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704 + 76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236 + 24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145 + 45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813 + 37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470770"/>
              </p:ext>
            </p:extLst>
          </p:nvPr>
        </p:nvGraphicFramePr>
        <p:xfrm>
          <a:off x="256551" y="6731123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2,1 + 10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5,04 + 10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17,2 + 10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4,523 + 10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4,8 + 10 = ________</a:t>
                      </a: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9,04 + 10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3,2 + 10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15,3 + 10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7,08 + 10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16,04 + 10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243169"/>
              </p:ext>
            </p:extLst>
          </p:nvPr>
        </p:nvGraphicFramePr>
        <p:xfrm>
          <a:off x="177291" y="3239547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014911"/>
              </p:ext>
            </p:extLst>
          </p:nvPr>
        </p:nvGraphicFramePr>
        <p:xfrm>
          <a:off x="251433" y="8691558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</a:t>
                      </a:r>
                      <a:r>
                        <a:rPr lang="fr-FR" sz="1200" kern="120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spc="-20" baseline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</a:t>
                      </a:r>
                      <a:r>
                        <a:rPr lang="fr-FR" sz="1200" kern="120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700178"/>
              </p:ext>
            </p:extLst>
          </p:nvPr>
        </p:nvGraphicFramePr>
        <p:xfrm>
          <a:off x="3835078" y="3241727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49 : 4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69 : 6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72 : 7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59 : 5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72 : 6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89 : 7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63 : 5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 : 3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58 : 4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432996"/>
              </p:ext>
            </p:extLst>
          </p:nvPr>
        </p:nvGraphicFramePr>
        <p:xfrm>
          <a:off x="3835079" y="1392124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143 - 53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265 - 95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868 - 78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429 - 49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251 - 91 = ________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357 - 87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743 - 93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232 - 62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837 - 47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941 - 61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950980"/>
              </p:ext>
            </p:extLst>
          </p:nvPr>
        </p:nvGraphicFramePr>
        <p:xfrm>
          <a:off x="3892746" y="6731123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403 – 380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745 - 690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428 - 350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706 - 670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924 - 860 = ________</a:t>
                      </a: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338 - 270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621 - 550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414 - 390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808 - 780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547 - 460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42176"/>
              </p:ext>
            </p:extLst>
          </p:nvPr>
        </p:nvGraphicFramePr>
        <p:xfrm>
          <a:off x="3892746" y="8691558"/>
          <a:ext cx="3422454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29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7307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51 : 4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74 : 6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95 : 7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72 : 5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89 : 6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98 : 7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114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94 : 5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61 : 3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120 : 9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544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0" name="ZoneTexte 29">
            <a:extLst>
              <a:ext uri="{FF2B5EF4-FFF2-40B4-BE49-F238E27FC236}">
                <a16:creationId xmlns:a16="http://schemas.microsoft.com/office/drawing/2014/main" id="{04C42647-9A41-C445-9E84-C08AB87E885B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680B670-CF8D-534A-AD18-9F06F16334D8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D0DB71E-FDF3-7243-B6EA-9CE4B57146A7}"/>
              </a:ext>
            </a:extLst>
          </p:cNvPr>
          <p:cNvSpPr txBox="1"/>
          <p:nvPr/>
        </p:nvSpPr>
        <p:spPr>
          <a:xfrm>
            <a:off x="3806105" y="4923938"/>
            <a:ext cx="34458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Our First Kiss" panose="02000603000000020004" pitchFamily="2" charset="77"/>
              </a:rPr>
              <a:t>Aide :  = </a:t>
            </a:r>
            <a:r>
              <a:rPr lang="fr-FR" sz="1100" dirty="0">
                <a:latin typeface="Short Stack" panose="02010500040000000007" pitchFamily="2" charset="77"/>
                <a:ea typeface="CHARLEEBOOTS" panose="02000603000000000000" pitchFamily="2" charset="-34"/>
                <a:cs typeface="CHARLEEBOOTS" panose="02000603000000000000" pitchFamily="2" charset="-34"/>
              </a:rPr>
              <a:t>quotient – reste </a:t>
            </a:r>
            <a:r>
              <a:rPr lang="fr-FR" sz="1100" dirty="0">
                <a:latin typeface="Short Stack" panose="02010500040000000007" pitchFamily="2" charset="77"/>
                <a:ea typeface="CHARLEEBOOTS" panose="02000603000000000000" pitchFamily="2" charset="-34"/>
                <a:cs typeface="CHARLEEBOOTS" panose="02000603000000000000" pitchFamily="2" charset="-34"/>
                <a:sym typeface="Wingdings" pitchFamily="2" charset="2"/>
              </a:rPr>
              <a:t>--&gt; le r est &lt; Q</a:t>
            </a:r>
            <a:endParaRPr lang="fr-FR" sz="1100" dirty="0">
              <a:latin typeface="Short Stack" panose="02010500040000000007" pitchFamily="2" charset="77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100" name="Ellipse 99">
            <a:extLst>
              <a:ext uri="{FF2B5EF4-FFF2-40B4-BE49-F238E27FC236}">
                <a16:creationId xmlns:a16="http://schemas.microsoft.com/office/drawing/2014/main" id="{3EF87CAA-610F-EB47-8664-81BD03985A9F}"/>
              </a:ext>
            </a:extLst>
          </p:cNvPr>
          <p:cNvSpPr/>
          <p:nvPr/>
        </p:nvSpPr>
        <p:spPr>
          <a:xfrm>
            <a:off x="6703163" y="17684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A997B310-FD73-C145-BAC6-5B06B7390222}"/>
              </a:ext>
            </a:extLst>
          </p:cNvPr>
          <p:cNvSpPr txBox="1"/>
          <p:nvPr/>
        </p:nvSpPr>
        <p:spPr>
          <a:xfrm>
            <a:off x="6693462" y="183181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7</a:t>
            </a: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E7A1837B-727B-2E41-8421-3D5EDFB2586B}"/>
              </a:ext>
            </a:extLst>
          </p:cNvPr>
          <p:cNvSpPr/>
          <p:nvPr/>
        </p:nvSpPr>
        <p:spPr>
          <a:xfrm>
            <a:off x="6901531" y="816456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EA530A6F-7B73-014E-B757-5581537644B6}"/>
              </a:ext>
            </a:extLst>
          </p:cNvPr>
          <p:cNvSpPr txBox="1"/>
          <p:nvPr/>
        </p:nvSpPr>
        <p:spPr>
          <a:xfrm>
            <a:off x="1661584" y="159856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712033D5-5658-B642-B9F6-A50827CDB352}"/>
              </a:ext>
            </a:extLst>
          </p:cNvPr>
          <p:cNvSpPr txBox="1"/>
          <p:nvPr/>
        </p:nvSpPr>
        <p:spPr>
          <a:xfrm>
            <a:off x="3525591" y="763728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06330CD2-2991-2546-A1F8-F5C5BE70F5C6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167B9A29-21E7-344F-B1EB-BA5DC7761381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107" name="Image 106">
            <a:extLst>
              <a:ext uri="{FF2B5EF4-FFF2-40B4-BE49-F238E27FC236}">
                <a16:creationId xmlns:a16="http://schemas.microsoft.com/office/drawing/2014/main" id="{7855F4B8-DC21-784F-950E-2B6884917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592" y="358664"/>
            <a:ext cx="546219" cy="839962"/>
          </a:xfrm>
          <a:prstGeom prst="rect">
            <a:avLst/>
          </a:prstGeom>
        </p:spPr>
      </p:pic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510A1067-0D66-B74D-B308-DD0A6937A876}"/>
              </a:ext>
            </a:extLst>
          </p:cNvPr>
          <p:cNvGrpSpPr/>
          <p:nvPr/>
        </p:nvGrpSpPr>
        <p:grpSpPr>
          <a:xfrm>
            <a:off x="159170" y="93517"/>
            <a:ext cx="1625478" cy="1104932"/>
            <a:chOff x="1289862" y="545000"/>
            <a:chExt cx="1726995" cy="1104932"/>
          </a:xfrm>
        </p:grpSpPr>
        <p:pic>
          <p:nvPicPr>
            <p:cNvPr id="109" name="Image 108">
              <a:extLst>
                <a:ext uri="{FF2B5EF4-FFF2-40B4-BE49-F238E27FC236}">
                  <a16:creationId xmlns:a16="http://schemas.microsoft.com/office/drawing/2014/main" id="{CFB9844E-09CE-3941-845B-AB3A2F7B3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E200B550-4AC8-4C4F-AA17-FE19172C54E3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  <p:sp>
        <p:nvSpPr>
          <p:cNvPr id="111" name="Ellipse 110">
            <a:extLst>
              <a:ext uri="{FF2B5EF4-FFF2-40B4-BE49-F238E27FC236}">
                <a16:creationId xmlns:a16="http://schemas.microsoft.com/office/drawing/2014/main" id="{D887EC79-E391-384E-B182-11EF0C4349F6}"/>
              </a:ext>
            </a:extLst>
          </p:cNvPr>
          <p:cNvSpPr/>
          <p:nvPr/>
        </p:nvSpPr>
        <p:spPr>
          <a:xfrm>
            <a:off x="6720210" y="559130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A6FCC06F-D140-D240-98A0-889A888090E7}"/>
              </a:ext>
            </a:extLst>
          </p:cNvPr>
          <p:cNvSpPr txBox="1"/>
          <p:nvPr/>
        </p:nvSpPr>
        <p:spPr>
          <a:xfrm>
            <a:off x="6627199" y="5606968"/>
            <a:ext cx="8125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8</a:t>
            </a:r>
          </a:p>
        </p:txBody>
      </p:sp>
      <p:sp>
        <p:nvSpPr>
          <p:cNvPr id="113" name="Ellipse 112">
            <a:extLst>
              <a:ext uri="{FF2B5EF4-FFF2-40B4-BE49-F238E27FC236}">
                <a16:creationId xmlns:a16="http://schemas.microsoft.com/office/drawing/2014/main" id="{64352CA8-A8BF-194A-8DE3-51D8694563E3}"/>
              </a:ext>
            </a:extLst>
          </p:cNvPr>
          <p:cNvSpPr/>
          <p:nvPr/>
        </p:nvSpPr>
        <p:spPr>
          <a:xfrm>
            <a:off x="6918578" y="6230925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B99434A7-ABDF-094C-828B-A8005D653F30}"/>
              </a:ext>
            </a:extLst>
          </p:cNvPr>
          <p:cNvSpPr txBox="1"/>
          <p:nvPr/>
        </p:nvSpPr>
        <p:spPr>
          <a:xfrm>
            <a:off x="1678631" y="5583561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EF6EDF0F-DDC0-0D4B-B537-960B56B601CD}"/>
              </a:ext>
            </a:extLst>
          </p:cNvPr>
          <p:cNvSpPr txBox="1"/>
          <p:nvPr/>
        </p:nvSpPr>
        <p:spPr>
          <a:xfrm>
            <a:off x="3542638" y="6187433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pic>
        <p:nvPicPr>
          <p:cNvPr id="116" name="Image 115">
            <a:extLst>
              <a:ext uri="{FF2B5EF4-FFF2-40B4-BE49-F238E27FC236}">
                <a16:creationId xmlns:a16="http://schemas.microsoft.com/office/drawing/2014/main" id="{AAD4FEC0-88C1-DF43-B784-92606D1DA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639" y="5782369"/>
            <a:ext cx="546219" cy="839962"/>
          </a:xfrm>
          <a:prstGeom prst="rect">
            <a:avLst/>
          </a:prstGeom>
        </p:spPr>
      </p:pic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B3594E99-A8D6-DD43-9480-068C93F32E0D}"/>
              </a:ext>
            </a:extLst>
          </p:cNvPr>
          <p:cNvGrpSpPr/>
          <p:nvPr/>
        </p:nvGrpSpPr>
        <p:grpSpPr>
          <a:xfrm>
            <a:off x="176217" y="5517222"/>
            <a:ext cx="1625478" cy="1104932"/>
            <a:chOff x="1289862" y="545000"/>
            <a:chExt cx="1726995" cy="1104932"/>
          </a:xfrm>
        </p:grpSpPr>
        <p:pic>
          <p:nvPicPr>
            <p:cNvPr id="118" name="Image 117">
              <a:extLst>
                <a:ext uri="{FF2B5EF4-FFF2-40B4-BE49-F238E27FC236}">
                  <a16:creationId xmlns:a16="http://schemas.microsoft.com/office/drawing/2014/main" id="{E15FFBA7-17A7-BD4A-B7E5-7542AD92F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94E31AA3-85F8-4C4F-A2F4-1FD9BD812800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324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9C94CE-4ADE-4344-A035-9BD92D748320}"/>
              </a:ext>
            </a:extLst>
          </p:cNvPr>
          <p:cNvSpPr/>
          <p:nvPr/>
        </p:nvSpPr>
        <p:spPr>
          <a:xfrm>
            <a:off x="53657" y="5504164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59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67CB87D-16A7-D24F-84CD-6DD48DE7EB57}"/>
              </a:ext>
            </a:extLst>
          </p:cNvPr>
          <p:cNvSpPr/>
          <p:nvPr/>
        </p:nvSpPr>
        <p:spPr>
          <a:xfrm>
            <a:off x="6703163" y="17684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0BB6122-6408-A443-8191-50EC1FD69A30}"/>
              </a:ext>
            </a:extLst>
          </p:cNvPr>
          <p:cNvSpPr txBox="1"/>
          <p:nvPr/>
        </p:nvSpPr>
        <p:spPr>
          <a:xfrm>
            <a:off x="6693462" y="183181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9</a:t>
            </a: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87064"/>
              </p:ext>
            </p:extLst>
          </p:nvPr>
        </p:nvGraphicFramePr>
        <p:xfrm>
          <a:off x="177291" y="1388325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8,1 + 0,3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9,2 + 0,5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5,6 + 0,3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1,7 + 0,1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3,4 + 0,2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 + 0,4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+ 0,,3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7,4 + 0,2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6,8 + 0,1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5,2 + 0,6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41" name="Ellipse 40">
            <a:extLst>
              <a:ext uri="{FF2B5EF4-FFF2-40B4-BE49-F238E27FC236}">
                <a16:creationId xmlns:a16="http://schemas.microsoft.com/office/drawing/2014/main" id="{9175C318-8F8F-4842-95F8-B02A4121F3FB}"/>
              </a:ext>
            </a:extLst>
          </p:cNvPr>
          <p:cNvSpPr/>
          <p:nvPr/>
        </p:nvSpPr>
        <p:spPr>
          <a:xfrm>
            <a:off x="6901531" y="816456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2D5C483-9F86-2440-A565-55FB27A5E943}"/>
              </a:ext>
            </a:extLst>
          </p:cNvPr>
          <p:cNvSpPr txBox="1"/>
          <p:nvPr/>
        </p:nvSpPr>
        <p:spPr>
          <a:xfrm>
            <a:off x="1661584" y="159856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812CC5D-8E84-CB44-AD30-EDA42DB0654B}"/>
              </a:ext>
            </a:extLst>
          </p:cNvPr>
          <p:cNvSpPr txBox="1"/>
          <p:nvPr/>
        </p:nvSpPr>
        <p:spPr>
          <a:xfrm>
            <a:off x="3525591" y="763728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739395"/>
              </p:ext>
            </p:extLst>
          </p:nvPr>
        </p:nvGraphicFramePr>
        <p:xfrm>
          <a:off x="176217" y="6731123"/>
          <a:ext cx="3502787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783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10002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10002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8,6 + 0,7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9,9 + 0,5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5,7 + 0,3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1,7 + 0,6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3,4 + 0,9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4,8 + 0,4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+ 0,8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7,4 + 0,6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6,8 + 0,9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5,6 + 0,6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846843"/>
              </p:ext>
            </p:extLst>
          </p:nvPr>
        </p:nvGraphicFramePr>
        <p:xfrm>
          <a:off x="177291" y="3294963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762296"/>
              </p:ext>
            </p:extLst>
          </p:nvPr>
        </p:nvGraphicFramePr>
        <p:xfrm>
          <a:off x="176217" y="8691558"/>
          <a:ext cx="3497670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370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07650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07650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7,72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535735"/>
              </p:ext>
            </p:extLst>
          </p:nvPr>
        </p:nvGraphicFramePr>
        <p:xfrm>
          <a:off x="3835078" y="3297143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2,4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8,6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3,2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4,4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: 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9,8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5,6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6,4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10,8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54382"/>
              </p:ext>
            </p:extLst>
          </p:nvPr>
        </p:nvGraphicFramePr>
        <p:xfrm>
          <a:off x="3835079" y="1392124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1463 - 50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2635 - 20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8684 - 70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4241 - 40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2532 - 30 = ________</a:t>
                      </a:r>
                      <a:endParaRPr lang="fr-FR" sz="115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3517 - 80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7243 - 60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2842 - 50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8637 - 60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9341 - 70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554448"/>
              </p:ext>
            </p:extLst>
          </p:nvPr>
        </p:nvGraphicFramePr>
        <p:xfrm>
          <a:off x="3801564" y="6731123"/>
          <a:ext cx="3513635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659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1498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1498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4953 – 352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1745 - 621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3428 - 311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7586 - 234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9274 - 162 = ________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3438 - 206 = 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5621 - 511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1414 - 302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3898 - 753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7547 - 414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916464"/>
              </p:ext>
            </p:extLst>
          </p:nvPr>
        </p:nvGraphicFramePr>
        <p:xfrm>
          <a:off x="3817530" y="8691558"/>
          <a:ext cx="3497670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179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83243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4024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27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41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67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70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33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81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0" name="ZoneTexte 29">
            <a:extLst>
              <a:ext uri="{FF2B5EF4-FFF2-40B4-BE49-F238E27FC236}">
                <a16:creationId xmlns:a16="http://schemas.microsoft.com/office/drawing/2014/main" id="{04C42647-9A41-C445-9E84-C08AB87E885B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680B670-CF8D-534A-AD18-9F06F16334D8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93CFDC80-4707-6B42-AF00-EBACF0D3F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592" y="358664"/>
            <a:ext cx="546219" cy="8399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809D880-FD80-BF41-BBA3-6209B4EACA1D}"/>
              </a:ext>
            </a:extLst>
          </p:cNvPr>
          <p:cNvGrpSpPr/>
          <p:nvPr/>
        </p:nvGrpSpPr>
        <p:grpSpPr>
          <a:xfrm>
            <a:off x="159170" y="93517"/>
            <a:ext cx="1625478" cy="1104932"/>
            <a:chOff x="1289862" y="545000"/>
            <a:chExt cx="1726995" cy="110493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FC382AD-7549-C94C-9BCD-F36328BC6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1FFAC589-2512-E648-9CF6-FA5A366A7F5B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  <p:sp>
        <p:nvSpPr>
          <p:cNvPr id="33" name="Ellipse 32">
            <a:extLst>
              <a:ext uri="{FF2B5EF4-FFF2-40B4-BE49-F238E27FC236}">
                <a16:creationId xmlns:a16="http://schemas.microsoft.com/office/drawing/2014/main" id="{5E15387D-A2A4-5B4F-999B-26A6779B5182}"/>
              </a:ext>
            </a:extLst>
          </p:cNvPr>
          <p:cNvSpPr/>
          <p:nvPr/>
        </p:nvSpPr>
        <p:spPr>
          <a:xfrm>
            <a:off x="6720210" y="559130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5F6F2C0-8629-7A42-BEF4-1367CC396872}"/>
              </a:ext>
            </a:extLst>
          </p:cNvPr>
          <p:cNvSpPr txBox="1"/>
          <p:nvPr/>
        </p:nvSpPr>
        <p:spPr>
          <a:xfrm>
            <a:off x="6627199" y="5606968"/>
            <a:ext cx="8125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10</a:t>
            </a: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2343686A-CDA8-4E4D-B8B3-8EAA89082355}"/>
              </a:ext>
            </a:extLst>
          </p:cNvPr>
          <p:cNvSpPr/>
          <p:nvPr/>
        </p:nvSpPr>
        <p:spPr>
          <a:xfrm>
            <a:off x="6918578" y="6230925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EF285BD7-B5D6-BB43-BA81-18339B69C2B5}"/>
              </a:ext>
            </a:extLst>
          </p:cNvPr>
          <p:cNvSpPr txBox="1"/>
          <p:nvPr/>
        </p:nvSpPr>
        <p:spPr>
          <a:xfrm>
            <a:off x="1678631" y="5583561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94C541A-967C-FD47-990E-15F9120D7AE1}"/>
              </a:ext>
            </a:extLst>
          </p:cNvPr>
          <p:cNvSpPr txBox="1"/>
          <p:nvPr/>
        </p:nvSpPr>
        <p:spPr>
          <a:xfrm>
            <a:off x="3362871" y="6216341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6A2F064B-EFBF-A544-87D8-16721F0B9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639" y="5782369"/>
            <a:ext cx="546219" cy="839962"/>
          </a:xfrm>
          <a:prstGeom prst="rect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DC722832-C56F-2046-90E1-7EEF60ECCD04}"/>
              </a:ext>
            </a:extLst>
          </p:cNvPr>
          <p:cNvGrpSpPr/>
          <p:nvPr/>
        </p:nvGrpSpPr>
        <p:grpSpPr>
          <a:xfrm>
            <a:off x="176217" y="5517222"/>
            <a:ext cx="1625478" cy="1104932"/>
            <a:chOff x="1289862" y="545000"/>
            <a:chExt cx="1726995" cy="1104932"/>
          </a:xfrm>
        </p:grpSpPr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6BDC50FF-AF4D-C04B-8640-4352457A9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18B80D0-876F-DB4D-84DF-05DAB7474916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0639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9C94CE-4ADE-4344-A035-9BD92D748320}"/>
              </a:ext>
            </a:extLst>
          </p:cNvPr>
          <p:cNvSpPr/>
          <p:nvPr/>
        </p:nvSpPr>
        <p:spPr>
          <a:xfrm>
            <a:off x="53657" y="5504164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59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67CB87D-16A7-D24F-84CD-6DD48DE7EB57}"/>
              </a:ext>
            </a:extLst>
          </p:cNvPr>
          <p:cNvSpPr/>
          <p:nvPr/>
        </p:nvSpPr>
        <p:spPr>
          <a:xfrm>
            <a:off x="6703163" y="17684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0BB6122-6408-A443-8191-50EC1FD69A30}"/>
              </a:ext>
            </a:extLst>
          </p:cNvPr>
          <p:cNvSpPr txBox="1"/>
          <p:nvPr/>
        </p:nvSpPr>
        <p:spPr>
          <a:xfrm>
            <a:off x="6693462" y="183181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11</a:t>
            </a: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903425"/>
              </p:ext>
            </p:extLst>
          </p:nvPr>
        </p:nvGraphicFramePr>
        <p:xfrm>
          <a:off x="177291" y="1388325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+ 2,2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7,1 + 1,9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5,3 + 4,7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4,7 + 2,3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3,4 + 4,6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 + 2,7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+ 6,5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7,4 + 3,6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6,2 + 2,8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5,6 + 4,4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41" name="Ellipse 40">
            <a:extLst>
              <a:ext uri="{FF2B5EF4-FFF2-40B4-BE49-F238E27FC236}">
                <a16:creationId xmlns:a16="http://schemas.microsoft.com/office/drawing/2014/main" id="{9175C318-8F8F-4842-95F8-B02A4121F3FB}"/>
              </a:ext>
            </a:extLst>
          </p:cNvPr>
          <p:cNvSpPr/>
          <p:nvPr/>
        </p:nvSpPr>
        <p:spPr>
          <a:xfrm>
            <a:off x="6901531" y="816456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2D5C483-9F86-2440-A565-55FB27A5E943}"/>
              </a:ext>
            </a:extLst>
          </p:cNvPr>
          <p:cNvSpPr txBox="1"/>
          <p:nvPr/>
        </p:nvSpPr>
        <p:spPr>
          <a:xfrm>
            <a:off x="1661584" y="159856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812CC5D-8E84-CB44-AD30-EDA42DB0654B}"/>
              </a:ext>
            </a:extLst>
          </p:cNvPr>
          <p:cNvSpPr txBox="1"/>
          <p:nvPr/>
        </p:nvSpPr>
        <p:spPr>
          <a:xfrm>
            <a:off x="3525591" y="763728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179279"/>
              </p:ext>
            </p:extLst>
          </p:nvPr>
        </p:nvGraphicFramePr>
        <p:xfrm>
          <a:off x="176217" y="6731123"/>
          <a:ext cx="3502787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483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97947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10002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53,1 + 2,4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71,1 + 1,5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53,3 + 4,3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4,72 + 2,1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32,4 + 4,5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4,32 + 2,5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2,54 + 6,1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71,4 + 3,3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65,2 + 2,3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5,44 + 4,5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530987"/>
              </p:ext>
            </p:extLst>
          </p:nvPr>
        </p:nvGraphicFramePr>
        <p:xfrm>
          <a:off x="177291" y="3294963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0,652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69,1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4,225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0,3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18,4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0,1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0,51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5,845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173554"/>
              </p:ext>
            </p:extLst>
          </p:nvPr>
        </p:nvGraphicFramePr>
        <p:xfrm>
          <a:off x="193264" y="8691558"/>
          <a:ext cx="3480622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994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9981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9981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51842"/>
              </p:ext>
            </p:extLst>
          </p:nvPr>
        </p:nvGraphicFramePr>
        <p:xfrm>
          <a:off x="3835078" y="3297143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2,4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8,6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3,2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4,4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: 10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9,8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5,6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6,4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2,8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31804"/>
              </p:ext>
            </p:extLst>
          </p:nvPr>
        </p:nvGraphicFramePr>
        <p:xfrm>
          <a:off x="3835079" y="1392124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4553 – 600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1745 - 900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3428 – 700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7186 - 300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9174 - 200 = ________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3438 - 800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6210 – 500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4144 – 300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8082 - 700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5271 - 400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518860"/>
              </p:ext>
            </p:extLst>
          </p:nvPr>
        </p:nvGraphicFramePr>
        <p:xfrm>
          <a:off x="3835078" y="8691558"/>
          <a:ext cx="3480122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954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59958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59958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21,5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4,81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3,32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4,5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61,2 : 100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2,93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4,6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15,1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2,4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0" name="ZoneTexte 29">
            <a:extLst>
              <a:ext uri="{FF2B5EF4-FFF2-40B4-BE49-F238E27FC236}">
                <a16:creationId xmlns:a16="http://schemas.microsoft.com/office/drawing/2014/main" id="{04C42647-9A41-C445-9E84-C08AB87E885B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680B670-CF8D-534A-AD18-9F06F16334D8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93CFDC80-4707-6B42-AF00-EBACF0D3F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592" y="358664"/>
            <a:ext cx="546219" cy="8399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809D880-FD80-BF41-BBA3-6209B4EACA1D}"/>
              </a:ext>
            </a:extLst>
          </p:cNvPr>
          <p:cNvGrpSpPr/>
          <p:nvPr/>
        </p:nvGrpSpPr>
        <p:grpSpPr>
          <a:xfrm>
            <a:off x="159170" y="93517"/>
            <a:ext cx="1625478" cy="1104932"/>
            <a:chOff x="1289862" y="545000"/>
            <a:chExt cx="1726995" cy="110493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FC382AD-7549-C94C-9BCD-F36328BC6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1FFAC589-2512-E648-9CF6-FA5A366A7F5B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  <p:sp>
        <p:nvSpPr>
          <p:cNvPr id="33" name="Ellipse 32">
            <a:extLst>
              <a:ext uri="{FF2B5EF4-FFF2-40B4-BE49-F238E27FC236}">
                <a16:creationId xmlns:a16="http://schemas.microsoft.com/office/drawing/2014/main" id="{5E15387D-A2A4-5B4F-999B-26A6779B5182}"/>
              </a:ext>
            </a:extLst>
          </p:cNvPr>
          <p:cNvSpPr/>
          <p:nvPr/>
        </p:nvSpPr>
        <p:spPr>
          <a:xfrm>
            <a:off x="6720210" y="559130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5F6F2C0-8629-7A42-BEF4-1367CC396872}"/>
              </a:ext>
            </a:extLst>
          </p:cNvPr>
          <p:cNvSpPr txBox="1"/>
          <p:nvPr/>
        </p:nvSpPr>
        <p:spPr>
          <a:xfrm>
            <a:off x="6627199" y="5606968"/>
            <a:ext cx="8125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12</a:t>
            </a: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2343686A-CDA8-4E4D-B8B3-8EAA89082355}"/>
              </a:ext>
            </a:extLst>
          </p:cNvPr>
          <p:cNvSpPr/>
          <p:nvPr/>
        </p:nvSpPr>
        <p:spPr>
          <a:xfrm>
            <a:off x="6918578" y="6230925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EF285BD7-B5D6-BB43-BA81-18339B69C2B5}"/>
              </a:ext>
            </a:extLst>
          </p:cNvPr>
          <p:cNvSpPr txBox="1"/>
          <p:nvPr/>
        </p:nvSpPr>
        <p:spPr>
          <a:xfrm>
            <a:off x="1678631" y="5583561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94C541A-967C-FD47-990E-15F9120D7AE1}"/>
              </a:ext>
            </a:extLst>
          </p:cNvPr>
          <p:cNvSpPr txBox="1"/>
          <p:nvPr/>
        </p:nvSpPr>
        <p:spPr>
          <a:xfrm>
            <a:off x="3542638" y="6187433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6A2F064B-EFBF-A544-87D8-16721F0B9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639" y="5782369"/>
            <a:ext cx="546219" cy="839962"/>
          </a:xfrm>
          <a:prstGeom prst="rect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DC722832-C56F-2046-90E1-7EEF60ECCD04}"/>
              </a:ext>
            </a:extLst>
          </p:cNvPr>
          <p:cNvGrpSpPr/>
          <p:nvPr/>
        </p:nvGrpSpPr>
        <p:grpSpPr>
          <a:xfrm>
            <a:off x="176217" y="5517222"/>
            <a:ext cx="1625478" cy="1104932"/>
            <a:chOff x="1289862" y="545000"/>
            <a:chExt cx="1726995" cy="1104932"/>
          </a:xfrm>
        </p:grpSpPr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6BDC50FF-AF4D-C04B-8640-4352457A9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18B80D0-876F-DB4D-84DF-05DAB7474916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  <p:graphicFrame>
        <p:nvGraphicFramePr>
          <p:cNvPr id="48" name="Tableau 6">
            <a:extLst>
              <a:ext uri="{FF2B5EF4-FFF2-40B4-BE49-F238E27FC236}">
                <a16:creationId xmlns:a16="http://schemas.microsoft.com/office/drawing/2014/main" id="{5629229F-5BEF-5743-ADE7-C60767D66E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519434"/>
              </p:ext>
            </p:extLst>
          </p:nvPr>
        </p:nvGraphicFramePr>
        <p:xfrm>
          <a:off x="3801564" y="6731123"/>
          <a:ext cx="3513635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659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1498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1498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4513 – 120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1905 - 910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3428 – 710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7116 – 320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9224 - 240 = ________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3128 - 730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6211 – 530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4104 – 310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8 302 - 720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5201 - 410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769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9C94CE-4ADE-4344-A035-9BD92D748320}"/>
              </a:ext>
            </a:extLst>
          </p:cNvPr>
          <p:cNvSpPr/>
          <p:nvPr/>
        </p:nvSpPr>
        <p:spPr>
          <a:xfrm>
            <a:off x="53657" y="5504164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59"/>
            <a:ext cx="7452360" cy="5135890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67CB87D-16A7-D24F-84CD-6DD48DE7EB57}"/>
              </a:ext>
            </a:extLst>
          </p:cNvPr>
          <p:cNvSpPr/>
          <p:nvPr/>
        </p:nvSpPr>
        <p:spPr>
          <a:xfrm>
            <a:off x="6703163" y="17684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0BB6122-6408-A443-8191-50EC1FD69A30}"/>
              </a:ext>
            </a:extLst>
          </p:cNvPr>
          <p:cNvSpPr txBox="1"/>
          <p:nvPr/>
        </p:nvSpPr>
        <p:spPr>
          <a:xfrm>
            <a:off x="6627199" y="200322"/>
            <a:ext cx="74629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13</a:t>
            </a: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410503"/>
              </p:ext>
            </p:extLst>
          </p:nvPr>
        </p:nvGraphicFramePr>
        <p:xfrm>
          <a:off x="177291" y="1388325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5,92 + 2,4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7,7 + 1,54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5,63 + 4,43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4,79 + 2,4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3,49 + 4,01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spc="-2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4,32 + 2,7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+ 6,56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7,42 + 3,8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6,31 + 2,8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5,04 + 4,36 </a:t>
                      </a:r>
                      <a:r>
                        <a:rPr lang="fr-FR" sz="120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20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41" name="Ellipse 40">
            <a:extLst>
              <a:ext uri="{FF2B5EF4-FFF2-40B4-BE49-F238E27FC236}">
                <a16:creationId xmlns:a16="http://schemas.microsoft.com/office/drawing/2014/main" id="{9175C318-8F8F-4842-95F8-B02A4121F3FB}"/>
              </a:ext>
            </a:extLst>
          </p:cNvPr>
          <p:cNvSpPr/>
          <p:nvPr/>
        </p:nvSpPr>
        <p:spPr>
          <a:xfrm>
            <a:off x="6901531" y="816456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2D5C483-9F86-2440-A565-55FB27A5E943}"/>
              </a:ext>
            </a:extLst>
          </p:cNvPr>
          <p:cNvSpPr txBox="1"/>
          <p:nvPr/>
        </p:nvSpPr>
        <p:spPr>
          <a:xfrm>
            <a:off x="1661584" y="159856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812CC5D-8E84-CB44-AD30-EDA42DB0654B}"/>
              </a:ext>
            </a:extLst>
          </p:cNvPr>
          <p:cNvSpPr txBox="1"/>
          <p:nvPr/>
        </p:nvSpPr>
        <p:spPr>
          <a:xfrm>
            <a:off x="3525591" y="763728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272685"/>
              </p:ext>
            </p:extLst>
          </p:nvPr>
        </p:nvGraphicFramePr>
        <p:xfrm>
          <a:off x="176217" y="6731123"/>
          <a:ext cx="3502787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783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10002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10002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53,1 + 2,4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71,1 + 1,5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53,3 + 4,3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4,72 + 2,1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32,4 + 4,5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4,32 + 2,7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2,54 + 6,1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71,4 + 3,3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65,2 + 2,3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5,44 + 4,5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118925"/>
              </p:ext>
            </p:extLst>
          </p:nvPr>
        </p:nvGraphicFramePr>
        <p:xfrm>
          <a:off x="177291" y="3294963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1,63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6,98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4,231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9,342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7,725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2,582 </a:t>
                      </a:r>
                      <a:r>
                        <a:rPr lang="fr-FR" sz="1150" kern="1200" spc="-2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spc="-2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 </a:t>
                      </a:r>
                      <a:endParaRPr lang="fr-FR" sz="1150" kern="1200" spc="-2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866885"/>
              </p:ext>
            </p:extLst>
          </p:nvPr>
        </p:nvGraphicFramePr>
        <p:xfrm>
          <a:off x="171100" y="8691558"/>
          <a:ext cx="3502787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783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10002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10002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872884"/>
              </p:ext>
            </p:extLst>
          </p:nvPr>
        </p:nvGraphicFramePr>
        <p:xfrm>
          <a:off x="3835078" y="3297143"/>
          <a:ext cx="3524638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548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0045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851,2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29,5 : 10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8,81 : 10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45,3 : 100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4,31 : 100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491,2 : 10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0,31 : 100 = 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64,61 : 100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0,12 : 10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2,4 : 10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505863"/>
              </p:ext>
            </p:extLst>
          </p:nvPr>
        </p:nvGraphicFramePr>
        <p:xfrm>
          <a:off x="3835079" y="1392124"/>
          <a:ext cx="3528403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851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21776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4500 – 10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1900 – 90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3400 – 70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7100 – 30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9200 - 20 = ________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72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3100 - 70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6200 – 50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4100 – 30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8 300 - 70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5200 - 40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123293"/>
              </p:ext>
            </p:extLst>
          </p:nvPr>
        </p:nvGraphicFramePr>
        <p:xfrm>
          <a:off x="3820036" y="6731123"/>
          <a:ext cx="3513635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659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14988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14988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4500 – 12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1900 - 91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3400 – 71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7100 – 32 = ________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9200 - 24 = ________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72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3100 - 73 = ________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6200 – 53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________ 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4100 – 31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8 300 - 72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5200 - 41 =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589058"/>
              </p:ext>
            </p:extLst>
          </p:nvPr>
        </p:nvGraphicFramePr>
        <p:xfrm>
          <a:off x="3830885" y="8691558"/>
          <a:ext cx="3502787" cy="1693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783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610002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610002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693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4,23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265,2 : 1000 </a:t>
                      </a:r>
                      <a:r>
                        <a:rPr lang="fr-FR" sz="115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67,8 : 1000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133,1 : 1000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spcAft>
                          <a:spcPts val="800"/>
                        </a:spcAft>
                      </a:pPr>
                      <a:r>
                        <a:rPr lang="fr-FR" sz="115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34,2 : 1000 </a:t>
                      </a:r>
                      <a:r>
                        <a:rPr lang="fr-FR" sz="115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4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6,5 : 1000 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17,9 : 1000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8,36 : 1000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255,2 : 1000 </a:t>
                      </a:r>
                      <a:r>
                        <a:rPr lang="fr-FR" sz="115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spc="-4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19,4 : 1000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________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0" name="ZoneTexte 29">
            <a:extLst>
              <a:ext uri="{FF2B5EF4-FFF2-40B4-BE49-F238E27FC236}">
                <a16:creationId xmlns:a16="http://schemas.microsoft.com/office/drawing/2014/main" id="{04C42647-9A41-C445-9E84-C08AB87E885B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680B670-CF8D-534A-AD18-9F06F16334D8}"/>
              </a:ext>
            </a:extLst>
          </p:cNvPr>
          <p:cNvSpPr txBox="1"/>
          <p:nvPr/>
        </p:nvSpPr>
        <p:spPr>
          <a:xfrm rot="16200000">
            <a:off x="6678772" y="4253901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93CFDC80-4707-6B42-AF00-EBACF0D3F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592" y="358664"/>
            <a:ext cx="546219" cy="8399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809D880-FD80-BF41-BBA3-6209B4EACA1D}"/>
              </a:ext>
            </a:extLst>
          </p:cNvPr>
          <p:cNvGrpSpPr/>
          <p:nvPr/>
        </p:nvGrpSpPr>
        <p:grpSpPr>
          <a:xfrm>
            <a:off x="159170" y="93517"/>
            <a:ext cx="1625478" cy="1104932"/>
            <a:chOff x="1289862" y="545000"/>
            <a:chExt cx="1726995" cy="110493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FC382AD-7549-C94C-9BCD-F36328BC6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1FFAC589-2512-E648-9CF6-FA5A366A7F5B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  <p:sp>
        <p:nvSpPr>
          <p:cNvPr id="33" name="Ellipse 32">
            <a:extLst>
              <a:ext uri="{FF2B5EF4-FFF2-40B4-BE49-F238E27FC236}">
                <a16:creationId xmlns:a16="http://schemas.microsoft.com/office/drawing/2014/main" id="{5E15387D-A2A4-5B4F-999B-26A6779B5182}"/>
              </a:ext>
            </a:extLst>
          </p:cNvPr>
          <p:cNvSpPr/>
          <p:nvPr/>
        </p:nvSpPr>
        <p:spPr>
          <a:xfrm>
            <a:off x="6720210" y="559130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5F6F2C0-8629-7A42-BEF4-1367CC396872}"/>
              </a:ext>
            </a:extLst>
          </p:cNvPr>
          <p:cNvSpPr txBox="1"/>
          <p:nvPr/>
        </p:nvSpPr>
        <p:spPr>
          <a:xfrm>
            <a:off x="6627199" y="5606968"/>
            <a:ext cx="8125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14</a:t>
            </a: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2343686A-CDA8-4E4D-B8B3-8EAA89082355}"/>
              </a:ext>
            </a:extLst>
          </p:cNvPr>
          <p:cNvSpPr/>
          <p:nvPr/>
        </p:nvSpPr>
        <p:spPr>
          <a:xfrm>
            <a:off x="6918578" y="6230925"/>
            <a:ext cx="371465" cy="3815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noFill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EF285BD7-B5D6-BB43-BA81-18339B69C2B5}"/>
              </a:ext>
            </a:extLst>
          </p:cNvPr>
          <p:cNvSpPr txBox="1"/>
          <p:nvPr/>
        </p:nvSpPr>
        <p:spPr>
          <a:xfrm>
            <a:off x="1678631" y="5583561"/>
            <a:ext cx="44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0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94C541A-967C-FD47-990E-15F9120D7AE1}"/>
              </a:ext>
            </a:extLst>
          </p:cNvPr>
          <p:cNvSpPr txBox="1"/>
          <p:nvPr/>
        </p:nvSpPr>
        <p:spPr>
          <a:xfrm>
            <a:off x="3542638" y="6187433"/>
            <a:ext cx="9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CM2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6A2F064B-EFBF-A544-87D8-16721F0B9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639" y="5782369"/>
            <a:ext cx="546219" cy="839962"/>
          </a:xfrm>
          <a:prstGeom prst="rect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DC722832-C56F-2046-90E1-7EEF60ECCD04}"/>
              </a:ext>
            </a:extLst>
          </p:cNvPr>
          <p:cNvGrpSpPr/>
          <p:nvPr/>
        </p:nvGrpSpPr>
        <p:grpSpPr>
          <a:xfrm>
            <a:off x="176217" y="5517222"/>
            <a:ext cx="1625478" cy="1104932"/>
            <a:chOff x="1289862" y="545000"/>
            <a:chExt cx="1726995" cy="1104932"/>
          </a:xfrm>
        </p:grpSpPr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6BDC50FF-AF4D-C04B-8640-4352457A9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9862" y="545000"/>
              <a:ext cx="1726995" cy="1104932"/>
            </a:xfrm>
            <a:prstGeom prst="rect">
              <a:avLst/>
            </a:prstGeom>
          </p:spPr>
        </p:pic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18B80D0-876F-DB4D-84DF-05DAB7474916}"/>
                </a:ext>
              </a:extLst>
            </p:cNvPr>
            <p:cNvSpPr txBox="1"/>
            <p:nvPr/>
          </p:nvSpPr>
          <p:spPr>
            <a:xfrm>
              <a:off x="1307974" y="757187"/>
              <a:ext cx="170888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Il y a souvent une astuce pour calculer plus vite</a:t>
              </a:r>
              <a:r>
                <a:rPr lang="fr-FR" sz="900" dirty="0">
                  <a:latin typeface="Short Stack" panose="02010500040000000007" pitchFamily="2" charset="77"/>
                  <a:ea typeface="Hachi Maru Pop" pitchFamily="2" charset="-128"/>
                </a:rPr>
                <a:t>…</a:t>
              </a:r>
              <a:r>
                <a:rPr lang="fr-FR" sz="900" dirty="0">
                  <a:latin typeface="Hachi Maru Pop" pitchFamily="2" charset="-128"/>
                  <a:ea typeface="Hachi Maru Pop" pitchFamily="2" charset="-128"/>
                </a:rPr>
                <a:t> demande à ton enseignant.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3465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360ABC5-E27B-8544-8701-D966E72E3F16}"/>
              </a:ext>
            </a:extLst>
          </p:cNvPr>
          <p:cNvSpPr/>
          <p:nvPr/>
        </p:nvSpPr>
        <p:spPr>
          <a:xfrm>
            <a:off x="53657" y="1217387"/>
            <a:ext cx="7452360" cy="9422666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60"/>
            <a:ext cx="7452360" cy="1101012"/>
          </a:xfrm>
          <a:prstGeom prst="roundRect">
            <a:avLst>
              <a:gd name="adj" fmla="val 918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67CB87D-16A7-D24F-84CD-6DD48DE7EB57}"/>
              </a:ext>
            </a:extLst>
          </p:cNvPr>
          <p:cNvSpPr/>
          <p:nvPr/>
        </p:nvSpPr>
        <p:spPr>
          <a:xfrm>
            <a:off x="154416" y="2052098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0BB6122-6408-A443-8191-50EC1FD69A30}"/>
              </a:ext>
            </a:extLst>
          </p:cNvPr>
          <p:cNvSpPr txBox="1"/>
          <p:nvPr/>
        </p:nvSpPr>
        <p:spPr>
          <a:xfrm>
            <a:off x="144715" y="2058439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</a:t>
            </a: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678207"/>
              </p:ext>
            </p:extLst>
          </p:nvPr>
        </p:nvGraphicFramePr>
        <p:xfrm>
          <a:off x="893931" y="1302592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12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 + 9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14 + 7 = 21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 + 15 = 24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 + 12 = 20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 + 6 = 22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 + 7 = 23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+ 28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33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 + 5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26 + 8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+ 19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42" name="ZoneTexte 41">
            <a:extLst>
              <a:ext uri="{FF2B5EF4-FFF2-40B4-BE49-F238E27FC236}">
                <a16:creationId xmlns:a16="http://schemas.microsoft.com/office/drawing/2014/main" id="{42D5C483-9F86-2440-A565-55FB27A5E943}"/>
              </a:ext>
            </a:extLst>
          </p:cNvPr>
          <p:cNvSpPr txBox="1"/>
          <p:nvPr/>
        </p:nvSpPr>
        <p:spPr>
          <a:xfrm>
            <a:off x="1470243" y="101997"/>
            <a:ext cx="467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4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63145"/>
              </p:ext>
            </p:extLst>
          </p:nvPr>
        </p:nvGraphicFramePr>
        <p:xfrm>
          <a:off x="893931" y="2411856"/>
          <a:ext cx="3152165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77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64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811711"/>
              </p:ext>
            </p:extLst>
          </p:nvPr>
        </p:nvGraphicFramePr>
        <p:xfrm>
          <a:off x="4173574" y="2411856"/>
          <a:ext cx="3141626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39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: 4 = 3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 : 3 = 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30 : 5 = 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: 3 = 4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 : 4 = 4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25 : 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18 : 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21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794526"/>
              </p:ext>
            </p:extLst>
          </p:nvPr>
        </p:nvGraphicFramePr>
        <p:xfrm>
          <a:off x="4173574" y="1306391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13 - 6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24 - 8 = 16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16 - 7 = 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32 - 4 = 28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21 - 5 = 16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35 - 7 = 28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23 - 4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19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12 - 6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27 - 8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11 - 9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581E7E30-8A24-C645-AF97-9B0CD47226A4}"/>
              </a:ext>
            </a:extLst>
          </p:cNvPr>
          <p:cNvSpPr txBox="1"/>
          <p:nvPr/>
        </p:nvSpPr>
        <p:spPr>
          <a:xfrm>
            <a:off x="1769691" y="726513"/>
            <a:ext cx="3875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Correction   CM2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D454F58-2EEE-AC46-8918-B73BBB046E94}"/>
              </a:ext>
            </a:extLst>
          </p:cNvPr>
          <p:cNvSpPr/>
          <p:nvPr/>
        </p:nvSpPr>
        <p:spPr>
          <a:xfrm>
            <a:off x="164117" y="429239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66A1900-0417-7A4F-8DBC-A2216A7D9969}"/>
              </a:ext>
            </a:extLst>
          </p:cNvPr>
          <p:cNvSpPr txBox="1"/>
          <p:nvPr/>
        </p:nvSpPr>
        <p:spPr>
          <a:xfrm>
            <a:off x="154416" y="4298731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2</a:t>
            </a:r>
          </a:p>
        </p:txBody>
      </p:sp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413697"/>
              </p:ext>
            </p:extLst>
          </p:nvPr>
        </p:nvGraphicFramePr>
        <p:xfrm>
          <a:off x="893931" y="3663575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83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19 + 3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22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+ 17 = 29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23 + 8 = 31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 + 22 = 39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 + 6 = 41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21 + 17 = 38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25 + 26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51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 + 15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38 + 6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+ 27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693143"/>
              </p:ext>
            </p:extLst>
          </p:nvPr>
        </p:nvGraphicFramePr>
        <p:xfrm>
          <a:off x="888813" y="4775099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36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32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069302"/>
              </p:ext>
            </p:extLst>
          </p:nvPr>
        </p:nvGraphicFramePr>
        <p:xfrm>
          <a:off x="4173574" y="3674725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41 - 9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32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54 - 9 = 45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25 - 9 = 16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36 - 9 = 27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22 - 9 = 13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35 - 19 = 16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24 - 19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43 - 19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60 - 19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57 - 19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076719"/>
              </p:ext>
            </p:extLst>
          </p:nvPr>
        </p:nvGraphicFramePr>
        <p:xfrm>
          <a:off x="4173574" y="4775098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28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36 : 6 = 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 : 7 = 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40 : 5 = 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 : 6 = 9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49 : 7 = 7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3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35 :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30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 :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3" name="Ellipse 32">
            <a:extLst>
              <a:ext uri="{FF2B5EF4-FFF2-40B4-BE49-F238E27FC236}">
                <a16:creationId xmlns:a16="http://schemas.microsoft.com/office/drawing/2014/main" id="{657670BC-B2EF-0D45-B12F-1CAB44456DC1}"/>
              </a:ext>
            </a:extLst>
          </p:cNvPr>
          <p:cNvSpPr/>
          <p:nvPr/>
        </p:nvSpPr>
        <p:spPr>
          <a:xfrm>
            <a:off x="149298" y="680178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8C9FD67-4A82-2143-BB2B-D016767ADDB6}"/>
              </a:ext>
            </a:extLst>
          </p:cNvPr>
          <p:cNvSpPr txBox="1"/>
          <p:nvPr/>
        </p:nvSpPr>
        <p:spPr>
          <a:xfrm>
            <a:off x="139597" y="6808130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3</a:t>
            </a:r>
          </a:p>
        </p:txBody>
      </p:sp>
      <p:graphicFrame>
        <p:nvGraphicFramePr>
          <p:cNvPr id="47" name="Tableau 6">
            <a:extLst>
              <a:ext uri="{FF2B5EF4-FFF2-40B4-BE49-F238E27FC236}">
                <a16:creationId xmlns:a16="http://schemas.microsoft.com/office/drawing/2014/main" id="{78E7BF37-7841-D545-80EB-F380D12E2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671744"/>
              </p:ext>
            </p:extLst>
          </p:nvPr>
        </p:nvGraphicFramePr>
        <p:xfrm>
          <a:off x="888813" y="6052282"/>
          <a:ext cx="3141624" cy="10062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0062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626 + 1000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1626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518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618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648 + 1000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1648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892 + 10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902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449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549 </a:t>
                      </a:r>
                      <a:endParaRPr lang="fr-FR" sz="11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5241 + 1000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6241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7854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7954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2036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2136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1745 + 1000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2745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8943 + 100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9043 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8" name="Tableau 6">
            <a:extLst>
              <a:ext uri="{FF2B5EF4-FFF2-40B4-BE49-F238E27FC236}">
                <a16:creationId xmlns:a16="http://schemas.microsoft.com/office/drawing/2014/main" id="{8CE301F4-57D5-6C4E-84D8-5147690B6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714409"/>
              </p:ext>
            </p:extLst>
          </p:nvPr>
        </p:nvGraphicFramePr>
        <p:xfrm>
          <a:off x="888813" y="7173904"/>
          <a:ext cx="3152165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77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88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110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440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660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770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1100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0" name="Tableau 6">
            <a:extLst>
              <a:ext uri="{FF2B5EF4-FFF2-40B4-BE49-F238E27FC236}">
                <a16:creationId xmlns:a16="http://schemas.microsoft.com/office/drawing/2014/main" id="{483D2317-D00F-D643-B46F-43F83DD40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778409"/>
              </p:ext>
            </p:extLst>
          </p:nvPr>
        </p:nvGraphicFramePr>
        <p:xfrm>
          <a:off x="4168456" y="7173904"/>
          <a:ext cx="3141626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39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490 : 7 = 70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270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30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420 :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320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450 : 5 90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160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150 : 3 = 50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240 : 6 = 40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300 : 5 = 60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180 : 3 = 60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4" name="Tableau 6">
            <a:extLst>
              <a:ext uri="{FF2B5EF4-FFF2-40B4-BE49-F238E27FC236}">
                <a16:creationId xmlns:a16="http://schemas.microsoft.com/office/drawing/2014/main" id="{44DEDFB4-FE03-854D-AA64-ACD1DE543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463312"/>
              </p:ext>
            </p:extLst>
          </p:nvPr>
        </p:nvGraphicFramePr>
        <p:xfrm>
          <a:off x="4168456" y="6056082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123 - 60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63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245 - 80 = 65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568 - 70 = 498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320 - 40 = 280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271 - 50 = 221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357 - 70 = 287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243 - 40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203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712 - 60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652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237 - 80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157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141 - 90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56" name="Ellipse 55">
            <a:extLst>
              <a:ext uri="{FF2B5EF4-FFF2-40B4-BE49-F238E27FC236}">
                <a16:creationId xmlns:a16="http://schemas.microsoft.com/office/drawing/2014/main" id="{30E2C926-D32A-1041-B17E-1207D13531EB}"/>
              </a:ext>
            </a:extLst>
          </p:cNvPr>
          <p:cNvSpPr/>
          <p:nvPr/>
        </p:nvSpPr>
        <p:spPr>
          <a:xfrm>
            <a:off x="158999" y="9064941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8FE19450-9C8F-5B41-8F1C-A546043EA48C}"/>
              </a:ext>
            </a:extLst>
          </p:cNvPr>
          <p:cNvSpPr txBox="1"/>
          <p:nvPr/>
        </p:nvSpPr>
        <p:spPr>
          <a:xfrm>
            <a:off x="149298" y="9071282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4</a:t>
            </a:r>
          </a:p>
        </p:txBody>
      </p:sp>
      <p:graphicFrame>
        <p:nvGraphicFramePr>
          <p:cNvPr id="58" name="Tableau 6">
            <a:extLst>
              <a:ext uri="{FF2B5EF4-FFF2-40B4-BE49-F238E27FC236}">
                <a16:creationId xmlns:a16="http://schemas.microsoft.com/office/drawing/2014/main" id="{D1584319-BAD9-E045-B972-99017DB57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044225"/>
              </p:ext>
            </p:extLst>
          </p:nvPr>
        </p:nvGraphicFramePr>
        <p:xfrm>
          <a:off x="888813" y="8436126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83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 + 71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100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 + 41 = 95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27 + 11 = 38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 + 91 = 110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45 + 61 = 106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 + 31 = 55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97 + 11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108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37 + 51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89 + 21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110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78 + 81 = 159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9" name="Tableau 6">
            <a:extLst>
              <a:ext uri="{FF2B5EF4-FFF2-40B4-BE49-F238E27FC236}">
                <a16:creationId xmlns:a16="http://schemas.microsoft.com/office/drawing/2014/main" id="{1497D1EC-C9F4-5947-87BD-D9899EF66F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019317"/>
              </p:ext>
            </p:extLst>
          </p:nvPr>
        </p:nvGraphicFramePr>
        <p:xfrm>
          <a:off x="883695" y="9547650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462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781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286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5830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240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2640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810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8910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540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5940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1210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60" name="Tableau 6">
            <a:extLst>
              <a:ext uri="{FF2B5EF4-FFF2-40B4-BE49-F238E27FC236}">
                <a16:creationId xmlns:a16="http://schemas.microsoft.com/office/drawing/2014/main" id="{03A370B3-CD10-CB40-A71A-072223FD4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258591"/>
              </p:ext>
            </p:extLst>
          </p:nvPr>
        </p:nvGraphicFramePr>
        <p:xfrm>
          <a:off x="4168456" y="8447276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45 - 19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74 - 39 = 35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28 - 9 = 19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76 - 29 = 47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92 - 49 = 43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38 - 19 = 19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64 - 39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25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41 - 29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80 - 49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56 - 9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61" name="Tableau 6">
            <a:extLst>
              <a:ext uri="{FF2B5EF4-FFF2-40B4-BE49-F238E27FC236}">
                <a16:creationId xmlns:a16="http://schemas.microsoft.com/office/drawing/2014/main" id="{5AE9FD70-086F-5045-8FBB-F814C290AC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808997"/>
              </p:ext>
            </p:extLst>
          </p:nvPr>
        </p:nvGraphicFramePr>
        <p:xfrm>
          <a:off x="4168456" y="9547649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284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366 : 6 = 61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427 : 7 = 61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405 : 5 = 81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546 : 6 = 91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497 : 7 = 71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279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31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357 : 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303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101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459 :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62" name="ZoneTexte 61">
            <a:extLst>
              <a:ext uri="{FF2B5EF4-FFF2-40B4-BE49-F238E27FC236}">
                <a16:creationId xmlns:a16="http://schemas.microsoft.com/office/drawing/2014/main" id="{A780ED50-82B0-9245-8E87-8295B7387B25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607B1328-502F-ED4F-95B4-B68B6C908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62" y="115763"/>
            <a:ext cx="729765" cy="112221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4CD5381-6655-CC46-B133-7EC3D306F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671" y="167838"/>
            <a:ext cx="1162774" cy="99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1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360ABC5-E27B-8544-8701-D966E72E3F16}"/>
              </a:ext>
            </a:extLst>
          </p:cNvPr>
          <p:cNvSpPr/>
          <p:nvPr/>
        </p:nvSpPr>
        <p:spPr>
          <a:xfrm>
            <a:off x="53657" y="1217387"/>
            <a:ext cx="7452360" cy="9422666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60"/>
            <a:ext cx="7452360" cy="1101012"/>
          </a:xfrm>
          <a:prstGeom prst="roundRect">
            <a:avLst>
              <a:gd name="adj" fmla="val 918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67CB87D-16A7-D24F-84CD-6DD48DE7EB57}"/>
              </a:ext>
            </a:extLst>
          </p:cNvPr>
          <p:cNvSpPr/>
          <p:nvPr/>
        </p:nvSpPr>
        <p:spPr>
          <a:xfrm>
            <a:off x="154416" y="2052098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0BB6122-6408-A443-8191-50EC1FD69A30}"/>
              </a:ext>
            </a:extLst>
          </p:cNvPr>
          <p:cNvSpPr txBox="1"/>
          <p:nvPr/>
        </p:nvSpPr>
        <p:spPr>
          <a:xfrm>
            <a:off x="144715" y="2058439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5</a:t>
            </a: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857656"/>
              </p:ext>
            </p:extLst>
          </p:nvPr>
        </p:nvGraphicFramePr>
        <p:xfrm>
          <a:off x="893931" y="1302592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12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 + 9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58 + 19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48 + 9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25 + 29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49 + 19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68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541 + 39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580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754 + 9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743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236 + 29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265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145 + 19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164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813 + 39 = 852</a:t>
                      </a: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42" name="ZoneTexte 41">
            <a:extLst>
              <a:ext uri="{FF2B5EF4-FFF2-40B4-BE49-F238E27FC236}">
                <a16:creationId xmlns:a16="http://schemas.microsoft.com/office/drawing/2014/main" id="{42D5C483-9F86-2440-A565-55FB27A5E943}"/>
              </a:ext>
            </a:extLst>
          </p:cNvPr>
          <p:cNvSpPr txBox="1"/>
          <p:nvPr/>
        </p:nvSpPr>
        <p:spPr>
          <a:xfrm>
            <a:off x="1470243" y="101997"/>
            <a:ext cx="467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4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8184"/>
              </p:ext>
            </p:extLst>
          </p:nvPr>
        </p:nvGraphicFramePr>
        <p:xfrm>
          <a:off x="893931" y="2411856"/>
          <a:ext cx="3152165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77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24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108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84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96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60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66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72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48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528154"/>
              </p:ext>
            </p:extLst>
          </p:nvPr>
        </p:nvGraphicFramePr>
        <p:xfrm>
          <a:off x="4173574" y="2411856"/>
          <a:ext cx="3141626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39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400 : 20 = 20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270 : 30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420 : 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320 : 40 = 80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550 : 50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160 : 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350 : 50 = 70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240 : 20 = 12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300 : 30 = 10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180 : 20 = 90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526060"/>
              </p:ext>
            </p:extLst>
          </p:nvPr>
        </p:nvGraphicFramePr>
        <p:xfrm>
          <a:off x="4173574" y="1306391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143 - 120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23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265 - 120 = 145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868 - 120 = 748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420 - 120 = 300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271 - 120 = 151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357 - 120 = 237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743 - 120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623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292 - 120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837 - 120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941 - 120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821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581E7E30-8A24-C645-AF97-9B0CD47226A4}"/>
              </a:ext>
            </a:extLst>
          </p:cNvPr>
          <p:cNvSpPr txBox="1"/>
          <p:nvPr/>
        </p:nvSpPr>
        <p:spPr>
          <a:xfrm>
            <a:off x="1769691" y="726513"/>
            <a:ext cx="3875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Correction   CM2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D454F58-2EEE-AC46-8918-B73BBB046E94}"/>
              </a:ext>
            </a:extLst>
          </p:cNvPr>
          <p:cNvSpPr/>
          <p:nvPr/>
        </p:nvSpPr>
        <p:spPr>
          <a:xfrm>
            <a:off x="164117" y="429239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66A1900-0417-7A4F-8DBC-A2216A7D9969}"/>
              </a:ext>
            </a:extLst>
          </p:cNvPr>
          <p:cNvSpPr txBox="1"/>
          <p:nvPr/>
        </p:nvSpPr>
        <p:spPr>
          <a:xfrm>
            <a:off x="154416" y="4298731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6</a:t>
            </a:r>
          </a:p>
        </p:txBody>
      </p:sp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566617"/>
              </p:ext>
            </p:extLst>
          </p:nvPr>
        </p:nvGraphicFramePr>
        <p:xfrm>
          <a:off x="893931" y="3663575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83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221 + 50 = 271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544 + 500 = 1044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827 + 500 = 1327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618 + 50 = 668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405 + 500 = 905</a:t>
                      </a: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624 + 50 = 674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973 + 500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1473 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307 + 50 = 357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829 + 50 = 879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781 + 500 = 1281</a:t>
                      </a: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039022"/>
              </p:ext>
            </p:extLst>
          </p:nvPr>
        </p:nvGraphicFramePr>
        <p:xfrm>
          <a:off x="888813" y="4775099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165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462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781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286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108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132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544032"/>
              </p:ext>
            </p:extLst>
          </p:nvPr>
        </p:nvGraphicFramePr>
        <p:xfrm>
          <a:off x="4173574" y="3674725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403 - 102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301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745 - 404 = 301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426 - 208 = 222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706 - 601 = 105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924 - 305 = 619</a:t>
                      </a: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938 - 702 = 236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640 - 608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32 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414 - 206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208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808 - 304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504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567 - 509 = 56</a:t>
                      </a: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018856"/>
              </p:ext>
            </p:extLst>
          </p:nvPr>
        </p:nvGraphicFramePr>
        <p:xfrm>
          <a:off x="4173574" y="4775098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26 : 4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 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 : 6 = 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39 : 7 = 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4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48 : 5 =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51 : 6 = 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3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47 : 7 = 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5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2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 :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13 : 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 : 9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3" name="Ellipse 32">
            <a:extLst>
              <a:ext uri="{FF2B5EF4-FFF2-40B4-BE49-F238E27FC236}">
                <a16:creationId xmlns:a16="http://schemas.microsoft.com/office/drawing/2014/main" id="{657670BC-B2EF-0D45-B12F-1CAB44456DC1}"/>
              </a:ext>
            </a:extLst>
          </p:cNvPr>
          <p:cNvSpPr/>
          <p:nvPr/>
        </p:nvSpPr>
        <p:spPr>
          <a:xfrm>
            <a:off x="149298" y="680178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8C9FD67-4A82-2143-BB2B-D016767ADDB6}"/>
              </a:ext>
            </a:extLst>
          </p:cNvPr>
          <p:cNvSpPr txBox="1"/>
          <p:nvPr/>
        </p:nvSpPr>
        <p:spPr>
          <a:xfrm>
            <a:off x="139597" y="6808130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7</a:t>
            </a:r>
          </a:p>
        </p:txBody>
      </p:sp>
      <p:graphicFrame>
        <p:nvGraphicFramePr>
          <p:cNvPr id="47" name="Tableau 6">
            <a:extLst>
              <a:ext uri="{FF2B5EF4-FFF2-40B4-BE49-F238E27FC236}">
                <a16:creationId xmlns:a16="http://schemas.microsoft.com/office/drawing/2014/main" id="{78E7BF37-7841-D545-80EB-F380D12E2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82013"/>
              </p:ext>
            </p:extLst>
          </p:nvPr>
        </p:nvGraphicFramePr>
        <p:xfrm>
          <a:off x="888813" y="6052282"/>
          <a:ext cx="3141624" cy="10062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0062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612 + 28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640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581 + 59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640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644 + 16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660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295 + 25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320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409 + 41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450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441 + 19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460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704 + 76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780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236 + 24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260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145 + 45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190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813 + 37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850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8" name="Tableau 6">
            <a:extLst>
              <a:ext uri="{FF2B5EF4-FFF2-40B4-BE49-F238E27FC236}">
                <a16:creationId xmlns:a16="http://schemas.microsoft.com/office/drawing/2014/main" id="{8CE301F4-57D5-6C4E-84D8-5147690B6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61764"/>
              </p:ext>
            </p:extLst>
          </p:nvPr>
        </p:nvGraphicFramePr>
        <p:xfrm>
          <a:off x="888813" y="7173904"/>
          <a:ext cx="3152165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77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78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26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117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65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104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91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39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143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13 = 52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0" name="Tableau 6">
            <a:extLst>
              <a:ext uri="{FF2B5EF4-FFF2-40B4-BE49-F238E27FC236}">
                <a16:creationId xmlns:a16="http://schemas.microsoft.com/office/drawing/2014/main" id="{483D2317-D00F-D643-B46F-43F83DD40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106808"/>
              </p:ext>
            </p:extLst>
          </p:nvPr>
        </p:nvGraphicFramePr>
        <p:xfrm>
          <a:off x="4168456" y="7173904"/>
          <a:ext cx="3141626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39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49 : 4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69 : 6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11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72 : 7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10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2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59 : 5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11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77 : 6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89 : 7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5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55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63 : 5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 : 3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58 : 4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14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4" name="Tableau 6">
            <a:extLst>
              <a:ext uri="{FF2B5EF4-FFF2-40B4-BE49-F238E27FC236}">
                <a16:creationId xmlns:a16="http://schemas.microsoft.com/office/drawing/2014/main" id="{44DEDFB4-FE03-854D-AA64-ACD1DE543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014102"/>
              </p:ext>
            </p:extLst>
          </p:nvPr>
        </p:nvGraphicFramePr>
        <p:xfrm>
          <a:off x="4168456" y="6056082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143 - 53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265 - 95 = 170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868 - 78 = 790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429 - 49 = 380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251 - 91 = 161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357 - 87 = 270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743 - 93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650 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232 - 62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837 - 47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690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941 - 61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880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56" name="Ellipse 55">
            <a:extLst>
              <a:ext uri="{FF2B5EF4-FFF2-40B4-BE49-F238E27FC236}">
                <a16:creationId xmlns:a16="http://schemas.microsoft.com/office/drawing/2014/main" id="{30E2C926-D32A-1041-B17E-1207D13531EB}"/>
              </a:ext>
            </a:extLst>
          </p:cNvPr>
          <p:cNvSpPr/>
          <p:nvPr/>
        </p:nvSpPr>
        <p:spPr>
          <a:xfrm>
            <a:off x="158999" y="9064941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8FE19450-9C8F-5B41-8F1C-A546043EA48C}"/>
              </a:ext>
            </a:extLst>
          </p:cNvPr>
          <p:cNvSpPr txBox="1"/>
          <p:nvPr/>
        </p:nvSpPr>
        <p:spPr>
          <a:xfrm>
            <a:off x="149298" y="9071282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8</a:t>
            </a:r>
          </a:p>
        </p:txBody>
      </p:sp>
      <p:graphicFrame>
        <p:nvGraphicFramePr>
          <p:cNvPr id="58" name="Tableau 6">
            <a:extLst>
              <a:ext uri="{FF2B5EF4-FFF2-40B4-BE49-F238E27FC236}">
                <a16:creationId xmlns:a16="http://schemas.microsoft.com/office/drawing/2014/main" id="{D1584319-BAD9-E045-B972-99017DB57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598674"/>
              </p:ext>
            </p:extLst>
          </p:nvPr>
        </p:nvGraphicFramePr>
        <p:xfrm>
          <a:off x="888813" y="8436126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83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2,1 + 10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12,1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5,04 + 10 = 15,04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17,2 + 10 = 27,2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4,523 + 10 = 14,523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4,8 + 10 = 14,8</a:t>
                      </a: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9,04 + 10 = 19,04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3,2 + 10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13,2 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15,3 + 10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25,3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7,08 + 10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17,08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16,04 + 10 = 26,04</a:t>
                      </a: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9" name="Tableau 6">
            <a:extLst>
              <a:ext uri="{FF2B5EF4-FFF2-40B4-BE49-F238E27FC236}">
                <a16:creationId xmlns:a16="http://schemas.microsoft.com/office/drawing/2014/main" id="{1497D1EC-C9F4-5947-87BD-D9899EF66F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90487"/>
              </p:ext>
            </p:extLst>
          </p:nvPr>
        </p:nvGraphicFramePr>
        <p:xfrm>
          <a:off x="883695" y="9547650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=40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72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= 36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42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8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5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6 =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60" name="Tableau 6">
            <a:extLst>
              <a:ext uri="{FF2B5EF4-FFF2-40B4-BE49-F238E27FC236}">
                <a16:creationId xmlns:a16="http://schemas.microsoft.com/office/drawing/2014/main" id="{03A370B3-CD10-CB40-A71A-072223FD4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641777"/>
              </p:ext>
            </p:extLst>
          </p:nvPr>
        </p:nvGraphicFramePr>
        <p:xfrm>
          <a:off x="4168456" y="8447276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403 – 380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23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745 - 690 = 55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428 - 350 = 78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706 - 670 = 36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924 - 860 = 64</a:t>
                      </a: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338 - 270 = 68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621 - 550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71 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414 - 390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24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808 - 780 =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28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547 - 460 = 87</a:t>
                      </a: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61" name="Tableau 6">
            <a:extLst>
              <a:ext uri="{FF2B5EF4-FFF2-40B4-BE49-F238E27FC236}">
                <a16:creationId xmlns:a16="http://schemas.microsoft.com/office/drawing/2014/main" id="{5AE9FD70-086F-5045-8FBB-F814C290AC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606157"/>
              </p:ext>
            </p:extLst>
          </p:nvPr>
        </p:nvGraphicFramePr>
        <p:xfrm>
          <a:off x="4168456" y="9547649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51 : 4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74 : 6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95 : 7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4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72 : 5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14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89 : 6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14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5</a:t>
                      </a: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 : 7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2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114 : 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12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94 : 5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61 : 3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20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120 : 9 =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Q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r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 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544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62" name="ZoneTexte 61">
            <a:extLst>
              <a:ext uri="{FF2B5EF4-FFF2-40B4-BE49-F238E27FC236}">
                <a16:creationId xmlns:a16="http://schemas.microsoft.com/office/drawing/2014/main" id="{A780ED50-82B0-9245-8E87-8295B7387B25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6BF29032-A476-C248-9BD1-5F0EB53DF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62" y="115763"/>
            <a:ext cx="729765" cy="112221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18D815B-C95C-0B40-9066-73503F54B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671" y="167838"/>
            <a:ext cx="1162774" cy="99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62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360ABC5-E27B-8544-8701-D966E72E3F16}"/>
              </a:ext>
            </a:extLst>
          </p:cNvPr>
          <p:cNvSpPr/>
          <p:nvPr/>
        </p:nvSpPr>
        <p:spPr>
          <a:xfrm>
            <a:off x="53657" y="1217387"/>
            <a:ext cx="7452360" cy="9422666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60"/>
            <a:ext cx="7452360" cy="1101012"/>
          </a:xfrm>
          <a:prstGeom prst="roundRect">
            <a:avLst>
              <a:gd name="adj" fmla="val 918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67CB87D-16A7-D24F-84CD-6DD48DE7EB57}"/>
              </a:ext>
            </a:extLst>
          </p:cNvPr>
          <p:cNvSpPr/>
          <p:nvPr/>
        </p:nvSpPr>
        <p:spPr>
          <a:xfrm>
            <a:off x="154416" y="2052098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0BB6122-6408-A443-8191-50EC1FD69A30}"/>
              </a:ext>
            </a:extLst>
          </p:cNvPr>
          <p:cNvSpPr txBox="1"/>
          <p:nvPr/>
        </p:nvSpPr>
        <p:spPr>
          <a:xfrm>
            <a:off x="144715" y="2058439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9</a:t>
            </a: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295237"/>
              </p:ext>
            </p:extLst>
          </p:nvPr>
        </p:nvGraphicFramePr>
        <p:xfrm>
          <a:off x="893931" y="1302592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12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8,1 + 0,3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8,4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9,2 + 0,5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9,7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5,6 + 0,3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5,9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1,7 + 0,1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1,8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3,4 + 0,2 = 3,6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 + 0,4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4,7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+ 0,,3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2,8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7,4 + 0,2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7,6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6,8 + 0,1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6,9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5,2 + 0,6 = 5,8</a:t>
                      </a: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42" name="ZoneTexte 41">
            <a:extLst>
              <a:ext uri="{FF2B5EF4-FFF2-40B4-BE49-F238E27FC236}">
                <a16:creationId xmlns:a16="http://schemas.microsoft.com/office/drawing/2014/main" id="{42D5C483-9F86-2440-A565-55FB27A5E943}"/>
              </a:ext>
            </a:extLst>
          </p:cNvPr>
          <p:cNvSpPr txBox="1"/>
          <p:nvPr/>
        </p:nvSpPr>
        <p:spPr>
          <a:xfrm>
            <a:off x="1470243" y="101997"/>
            <a:ext cx="467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4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17994"/>
              </p:ext>
            </p:extLst>
          </p:nvPr>
        </p:nvGraphicFramePr>
        <p:xfrm>
          <a:off x="893931" y="2411856"/>
          <a:ext cx="3152165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77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16,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41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69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=42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=93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84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37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72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25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58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704150"/>
              </p:ext>
            </p:extLst>
          </p:nvPr>
        </p:nvGraphicFramePr>
        <p:xfrm>
          <a:off x="4173574" y="2411856"/>
          <a:ext cx="3141626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39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0,9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2,4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1,2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8,6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4,3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3,2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1,6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4,4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2,2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: 2 = 3,6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9,8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4,9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5,6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2,8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6,4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3,2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10,8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5,4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203928"/>
              </p:ext>
            </p:extLst>
          </p:nvPr>
        </p:nvGraphicFramePr>
        <p:xfrm>
          <a:off x="4173574" y="1306391"/>
          <a:ext cx="3141624" cy="992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1463 - 50 = 1413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2635 - 20 = 2615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8684 - 70 = 8614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4241 - 40 = 4201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2532 - 30 = 2502</a:t>
                      </a:r>
                      <a:endParaRPr lang="fr-FR" sz="115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3517 - 80 = 3437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7243 - 60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7183</a:t>
                      </a:r>
                      <a:endParaRPr lang="fr-FR" sz="115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2842 - 50 = 2792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8637 - 60 = 8577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9341 - 70 = 9271</a:t>
                      </a: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581E7E30-8A24-C645-AF97-9B0CD47226A4}"/>
              </a:ext>
            </a:extLst>
          </p:cNvPr>
          <p:cNvSpPr txBox="1"/>
          <p:nvPr/>
        </p:nvSpPr>
        <p:spPr>
          <a:xfrm>
            <a:off x="1769691" y="726513"/>
            <a:ext cx="3875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Correction   CM2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D454F58-2EEE-AC46-8918-B73BBB046E94}"/>
              </a:ext>
            </a:extLst>
          </p:cNvPr>
          <p:cNvSpPr/>
          <p:nvPr/>
        </p:nvSpPr>
        <p:spPr>
          <a:xfrm>
            <a:off x="164117" y="429239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66A1900-0417-7A4F-8DBC-A2216A7D9969}"/>
              </a:ext>
            </a:extLst>
          </p:cNvPr>
          <p:cNvSpPr txBox="1"/>
          <p:nvPr/>
        </p:nvSpPr>
        <p:spPr>
          <a:xfrm>
            <a:off x="94781" y="4298731"/>
            <a:ext cx="73951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10</a:t>
            </a:r>
          </a:p>
        </p:txBody>
      </p:sp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141786"/>
              </p:ext>
            </p:extLst>
          </p:nvPr>
        </p:nvGraphicFramePr>
        <p:xfrm>
          <a:off x="893931" y="3663575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83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8,6 + 0,7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9,3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9,9 + 0,5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10,4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5,7 + 0,3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1,7 + 0,6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2,3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3,4 + 0,9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4,3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4,8 + 0,4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5,2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+ 0,8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3,3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7,4 + 0,6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6,8 + 0,9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7,4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5,6 + 0,6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6,2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070009"/>
              </p:ext>
            </p:extLst>
          </p:nvPr>
        </p:nvGraphicFramePr>
        <p:xfrm>
          <a:off x="888813" y="4775099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163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411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698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423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934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842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371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7,72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772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258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580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469957"/>
              </p:ext>
            </p:extLst>
          </p:nvPr>
        </p:nvGraphicFramePr>
        <p:xfrm>
          <a:off x="4173574" y="3674725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4953 – 352 = 4601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1745 - 621 = 1124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3428 - 311 = 3117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7586 - 234 = 7352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9274 - 162 = 9112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3438 - 206 = 3202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5621 - 511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5110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1414 - 302 = 1112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3898 - 753 = 3145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7547 - 414 = 7133</a:t>
                      </a: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088358"/>
              </p:ext>
            </p:extLst>
          </p:nvPr>
        </p:nvGraphicFramePr>
        <p:xfrm>
          <a:off x="4197415" y="4763207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2 = 895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27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13,5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41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20,5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67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33,5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12,5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70 : 4 = 17,5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33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16,5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54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13,5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18 : 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4,5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81 : 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40,5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3" name="Ellipse 32">
            <a:extLst>
              <a:ext uri="{FF2B5EF4-FFF2-40B4-BE49-F238E27FC236}">
                <a16:creationId xmlns:a16="http://schemas.microsoft.com/office/drawing/2014/main" id="{657670BC-B2EF-0D45-B12F-1CAB44456DC1}"/>
              </a:ext>
            </a:extLst>
          </p:cNvPr>
          <p:cNvSpPr/>
          <p:nvPr/>
        </p:nvSpPr>
        <p:spPr>
          <a:xfrm>
            <a:off x="149298" y="680178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8C9FD67-4A82-2143-BB2B-D016767ADDB6}"/>
              </a:ext>
            </a:extLst>
          </p:cNvPr>
          <p:cNvSpPr txBox="1"/>
          <p:nvPr/>
        </p:nvSpPr>
        <p:spPr>
          <a:xfrm>
            <a:off x="139597" y="6808130"/>
            <a:ext cx="62173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11</a:t>
            </a:r>
          </a:p>
        </p:txBody>
      </p:sp>
      <p:graphicFrame>
        <p:nvGraphicFramePr>
          <p:cNvPr id="47" name="Tableau 6">
            <a:extLst>
              <a:ext uri="{FF2B5EF4-FFF2-40B4-BE49-F238E27FC236}">
                <a16:creationId xmlns:a16="http://schemas.microsoft.com/office/drawing/2014/main" id="{78E7BF37-7841-D545-80EB-F380D12E2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350935"/>
              </p:ext>
            </p:extLst>
          </p:nvPr>
        </p:nvGraphicFramePr>
        <p:xfrm>
          <a:off x="888813" y="6052282"/>
          <a:ext cx="3141624" cy="10062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0062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+ 2,2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7,1 + 1,9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5,3 + 4,7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4,7 + 2,3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3,4 + 4,6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8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 + 2,7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+ 6,5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7,4 + 3,6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6,2 + 2,8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5,6 + 4,4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10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8" name="Tableau 6">
            <a:extLst>
              <a:ext uri="{FF2B5EF4-FFF2-40B4-BE49-F238E27FC236}">
                <a16:creationId xmlns:a16="http://schemas.microsoft.com/office/drawing/2014/main" id="{8CE301F4-57D5-6C4E-84D8-5147690B6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607496"/>
              </p:ext>
            </p:extLst>
          </p:nvPr>
        </p:nvGraphicFramePr>
        <p:xfrm>
          <a:off x="888813" y="7173904"/>
          <a:ext cx="3152165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77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160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410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690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520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930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840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370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720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250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580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0" name="Tableau 6">
            <a:extLst>
              <a:ext uri="{FF2B5EF4-FFF2-40B4-BE49-F238E27FC236}">
                <a16:creationId xmlns:a16="http://schemas.microsoft.com/office/drawing/2014/main" id="{483D2317-D00F-D643-B46F-43F83DD40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952047"/>
              </p:ext>
            </p:extLst>
          </p:nvPr>
        </p:nvGraphicFramePr>
        <p:xfrm>
          <a:off x="4168456" y="7173904"/>
          <a:ext cx="3141626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39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0,18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2,4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0,24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8,6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0,86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3,2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0,32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4,4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0,44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: 10 = 0,72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9,8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0,98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5,6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0,56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6,4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0,64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2,8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0,28</a:t>
                      </a: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4" name="Tableau 6">
            <a:extLst>
              <a:ext uri="{FF2B5EF4-FFF2-40B4-BE49-F238E27FC236}">
                <a16:creationId xmlns:a16="http://schemas.microsoft.com/office/drawing/2014/main" id="{44DEDFB4-FE03-854D-AA64-ACD1DE543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274326"/>
              </p:ext>
            </p:extLst>
          </p:nvPr>
        </p:nvGraphicFramePr>
        <p:xfrm>
          <a:off x="4168456" y="6056082"/>
          <a:ext cx="3141624" cy="992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4553 – 600 = 3953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1745 - 900 = 845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3428 – 700 = 2728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7186 - 300 = 6886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9174 - 200 = 8974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3438 - 800 = 2638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6210 – 500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5710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4144 – 300 = 3844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8082 - 700 = 7382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5271 - 400 = 4871</a:t>
                      </a: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56" name="Ellipse 55">
            <a:extLst>
              <a:ext uri="{FF2B5EF4-FFF2-40B4-BE49-F238E27FC236}">
                <a16:creationId xmlns:a16="http://schemas.microsoft.com/office/drawing/2014/main" id="{30E2C926-D32A-1041-B17E-1207D13531EB}"/>
              </a:ext>
            </a:extLst>
          </p:cNvPr>
          <p:cNvSpPr/>
          <p:nvPr/>
        </p:nvSpPr>
        <p:spPr>
          <a:xfrm>
            <a:off x="158999" y="9064941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8FE19450-9C8F-5B41-8F1C-A546043EA48C}"/>
              </a:ext>
            </a:extLst>
          </p:cNvPr>
          <p:cNvSpPr txBox="1"/>
          <p:nvPr/>
        </p:nvSpPr>
        <p:spPr>
          <a:xfrm>
            <a:off x="149297" y="9071282"/>
            <a:ext cx="70494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12</a:t>
            </a:r>
          </a:p>
        </p:txBody>
      </p:sp>
      <p:graphicFrame>
        <p:nvGraphicFramePr>
          <p:cNvPr id="58" name="Tableau 6">
            <a:extLst>
              <a:ext uri="{FF2B5EF4-FFF2-40B4-BE49-F238E27FC236}">
                <a16:creationId xmlns:a16="http://schemas.microsoft.com/office/drawing/2014/main" id="{D1584319-BAD9-E045-B972-99017DB57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242050"/>
              </p:ext>
            </p:extLst>
          </p:nvPr>
        </p:nvGraphicFramePr>
        <p:xfrm>
          <a:off x="888813" y="8436126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83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53,1 + 2,4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55,5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71,1 + 1,5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72,6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53,3 + 4,3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57,6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4,72 + 2,1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6,82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32,4 + 4,5 = 36,9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4,32 + 2,5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6,82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2,54 + 6,1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8,64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71,4 + 3,3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74,7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65,2 + 2,3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67,5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5,44 + 4,5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9,94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9" name="Tableau 6">
            <a:extLst>
              <a:ext uri="{FF2B5EF4-FFF2-40B4-BE49-F238E27FC236}">
                <a16:creationId xmlns:a16="http://schemas.microsoft.com/office/drawing/2014/main" id="{1497D1EC-C9F4-5947-87BD-D9899EF66F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577156"/>
              </p:ext>
            </p:extLst>
          </p:nvPr>
        </p:nvGraphicFramePr>
        <p:xfrm>
          <a:off x="883695" y="9547650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0,652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65,2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431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69,1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6910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4,225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422,5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0,3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30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18,4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1840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0,1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724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0,51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51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5,845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584,5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60" name="Tableau 6">
            <a:extLst>
              <a:ext uri="{FF2B5EF4-FFF2-40B4-BE49-F238E27FC236}">
                <a16:creationId xmlns:a16="http://schemas.microsoft.com/office/drawing/2014/main" id="{03A370B3-CD10-CB40-A71A-072223FD4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592538"/>
              </p:ext>
            </p:extLst>
          </p:nvPr>
        </p:nvGraphicFramePr>
        <p:xfrm>
          <a:off x="4168456" y="8447276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4513 – 120 = 4393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1905 - 910 = 998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3428 – 710 = 2718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7116 – 320 = 6796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9224 - 240 = 8984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3128 - 730 = 2398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6211 – 530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5681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4104 – 310 = 3794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8 302 - 720 = 7582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5201 - 410 = 4791</a:t>
                      </a: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61" name="Tableau 6">
            <a:extLst>
              <a:ext uri="{FF2B5EF4-FFF2-40B4-BE49-F238E27FC236}">
                <a16:creationId xmlns:a16="http://schemas.microsoft.com/office/drawing/2014/main" id="{5AE9FD70-086F-5045-8FBB-F814C290AC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854105"/>
              </p:ext>
            </p:extLst>
          </p:nvPr>
        </p:nvGraphicFramePr>
        <p:xfrm>
          <a:off x="4168456" y="9547649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0,012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21,5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0,215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4,81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0,0481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3,32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0,032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4,5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0,045</a:t>
                      </a: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61,2 : 100 = 0,612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2,93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0,0293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4,6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0,046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15,1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0,151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2,4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0,024</a:t>
                      </a: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62" name="ZoneTexte 61">
            <a:extLst>
              <a:ext uri="{FF2B5EF4-FFF2-40B4-BE49-F238E27FC236}">
                <a16:creationId xmlns:a16="http://schemas.microsoft.com/office/drawing/2014/main" id="{A780ED50-82B0-9245-8E87-8295B7387B25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6BF29032-A476-C248-9BD1-5F0EB53DF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62" y="115763"/>
            <a:ext cx="729765" cy="112221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18D815B-C95C-0B40-9066-73503F54B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671" y="167838"/>
            <a:ext cx="1162774" cy="99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59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360ABC5-E27B-8544-8701-D966E72E3F16}"/>
              </a:ext>
            </a:extLst>
          </p:cNvPr>
          <p:cNvSpPr/>
          <p:nvPr/>
        </p:nvSpPr>
        <p:spPr>
          <a:xfrm>
            <a:off x="53657" y="1217387"/>
            <a:ext cx="7452360" cy="9422666"/>
          </a:xfrm>
          <a:prstGeom prst="roundRect">
            <a:avLst>
              <a:gd name="adj" fmla="val 133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A9B1A05-6554-204A-94C5-8DEE61ADF640}"/>
              </a:ext>
            </a:extLst>
          </p:cNvPr>
          <p:cNvSpPr/>
          <p:nvPr/>
        </p:nvSpPr>
        <p:spPr>
          <a:xfrm>
            <a:off x="53657" y="51760"/>
            <a:ext cx="7452360" cy="1101012"/>
          </a:xfrm>
          <a:prstGeom prst="roundRect">
            <a:avLst>
              <a:gd name="adj" fmla="val 918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67CB87D-16A7-D24F-84CD-6DD48DE7EB57}"/>
              </a:ext>
            </a:extLst>
          </p:cNvPr>
          <p:cNvSpPr/>
          <p:nvPr/>
        </p:nvSpPr>
        <p:spPr>
          <a:xfrm>
            <a:off x="154416" y="2052098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0BB6122-6408-A443-8191-50EC1FD69A30}"/>
              </a:ext>
            </a:extLst>
          </p:cNvPr>
          <p:cNvSpPr txBox="1"/>
          <p:nvPr/>
        </p:nvSpPr>
        <p:spPr>
          <a:xfrm>
            <a:off x="85559" y="2066647"/>
            <a:ext cx="74921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13</a:t>
            </a:r>
          </a:p>
        </p:txBody>
      </p:sp>
      <p:graphicFrame>
        <p:nvGraphicFramePr>
          <p:cNvPr id="39" name="Tableau 6">
            <a:extLst>
              <a:ext uri="{FF2B5EF4-FFF2-40B4-BE49-F238E27FC236}">
                <a16:creationId xmlns:a16="http://schemas.microsoft.com/office/drawing/2014/main" id="{B0A02238-527D-F94A-AE9A-21CC533CC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79464"/>
              </p:ext>
            </p:extLst>
          </p:nvPr>
        </p:nvGraphicFramePr>
        <p:xfrm>
          <a:off x="893931" y="1302592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12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5,92 + 2,4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6,16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7,7 + 1,54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9,24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5,63 + 4,43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10,06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4,79 + 2,4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7,19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3,49 + 4,01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7,5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4,32 + 2,7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7,02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+ 6,56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9,06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7,42 + 3,8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11,22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6,31 + 2,8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9,11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5,04 + 4,36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9,4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42" name="ZoneTexte 41">
            <a:extLst>
              <a:ext uri="{FF2B5EF4-FFF2-40B4-BE49-F238E27FC236}">
                <a16:creationId xmlns:a16="http://schemas.microsoft.com/office/drawing/2014/main" id="{42D5C483-9F86-2440-A565-55FB27A5E943}"/>
              </a:ext>
            </a:extLst>
          </p:cNvPr>
          <p:cNvSpPr txBox="1"/>
          <p:nvPr/>
        </p:nvSpPr>
        <p:spPr>
          <a:xfrm>
            <a:off x="1470243" y="101997"/>
            <a:ext cx="467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Calcul mental</a:t>
            </a:r>
            <a:endParaRPr lang="fr-FR" sz="2400" spc="300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elly Donuts" panose="03000600000000000000" pitchFamily="66" charset="0"/>
              <a:ea typeface="CHARLEEBOOTS" panose="02000603000000000000" pitchFamily="2" charset="-34"/>
              <a:cs typeface="CHARLEEBOOTS" panose="02000603000000000000" pitchFamily="2" charset="-34"/>
            </a:endParaRPr>
          </a:p>
        </p:txBody>
      </p:sp>
      <p:graphicFrame>
        <p:nvGraphicFramePr>
          <p:cNvPr id="46" name="Tableau 6">
            <a:extLst>
              <a:ext uri="{FF2B5EF4-FFF2-40B4-BE49-F238E27FC236}">
                <a16:creationId xmlns:a16="http://schemas.microsoft.com/office/drawing/2014/main" id="{87919C6C-45FD-2746-90D5-CB30DE8B2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658176"/>
              </p:ext>
            </p:extLst>
          </p:nvPr>
        </p:nvGraphicFramePr>
        <p:xfrm>
          <a:off x="893931" y="2411856"/>
          <a:ext cx="3152165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77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1,63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1630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4100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6,98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6980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4,231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4231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9,342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9342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8400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3710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7,725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7725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2,582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2582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5800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34" name="Tableau 6">
            <a:extLst>
              <a:ext uri="{FF2B5EF4-FFF2-40B4-BE49-F238E27FC236}">
                <a16:creationId xmlns:a16="http://schemas.microsoft.com/office/drawing/2014/main" id="{87264A40-9C9D-EE48-9611-31B1C1C88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463985"/>
              </p:ext>
            </p:extLst>
          </p:nvPr>
        </p:nvGraphicFramePr>
        <p:xfrm>
          <a:off x="4173574" y="2411856"/>
          <a:ext cx="3141626" cy="9939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39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851,2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8,512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29,5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2,95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8,81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0,881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45,3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0,453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4,31 : 100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0,0431</a:t>
                      </a: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491,2 : 10 = 49,21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0,31 : 100 = 0,0031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64,61 : 100 </a:t>
                      </a:r>
                      <a:r>
                        <a:rPr lang="fr-FR" sz="120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0,6461</a:t>
                      </a: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0,12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0,012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2,4 : 10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0,24</a:t>
                      </a: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1" name="Tableau 6">
            <a:extLst>
              <a:ext uri="{FF2B5EF4-FFF2-40B4-BE49-F238E27FC236}">
                <a16:creationId xmlns:a16="http://schemas.microsoft.com/office/drawing/2014/main" id="{55FF2A52-0B76-034F-8C41-5A33ADAE1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654552"/>
              </p:ext>
            </p:extLst>
          </p:nvPr>
        </p:nvGraphicFramePr>
        <p:xfrm>
          <a:off x="4173574" y="1306391"/>
          <a:ext cx="3141624" cy="992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4500 – 10 = 4490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1900 – 90 = 1810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3400 – 70 = 3330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7100 – 30 = 7070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9200 - 20 = 9180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72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3100 - 70 = 3030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6200 – 50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4100 – 30 =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8 300 - 70 =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5200 - 40 =</a:t>
                      </a:r>
                    </a:p>
                  </a:txBody>
                  <a:tcPr marL="72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581E7E30-8A24-C645-AF97-9B0CD47226A4}"/>
              </a:ext>
            </a:extLst>
          </p:cNvPr>
          <p:cNvSpPr txBox="1"/>
          <p:nvPr/>
        </p:nvSpPr>
        <p:spPr>
          <a:xfrm>
            <a:off x="1769691" y="726513"/>
            <a:ext cx="3875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lly Donuts" panose="03000600000000000000" pitchFamily="66" charset="0"/>
              </a:rPr>
              <a:t>Correction   CM2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D454F58-2EEE-AC46-8918-B73BBB046E94}"/>
              </a:ext>
            </a:extLst>
          </p:cNvPr>
          <p:cNvSpPr/>
          <p:nvPr/>
        </p:nvSpPr>
        <p:spPr>
          <a:xfrm>
            <a:off x="164117" y="4292390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66A1900-0417-7A4F-8DBC-A2216A7D9969}"/>
              </a:ext>
            </a:extLst>
          </p:cNvPr>
          <p:cNvSpPr txBox="1"/>
          <p:nvPr/>
        </p:nvSpPr>
        <p:spPr>
          <a:xfrm>
            <a:off x="94781" y="4298731"/>
            <a:ext cx="73951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14</a:t>
            </a:r>
          </a:p>
        </p:txBody>
      </p:sp>
      <p:graphicFrame>
        <p:nvGraphicFramePr>
          <p:cNvPr id="45" name="Tableau 6">
            <a:extLst>
              <a:ext uri="{FF2B5EF4-FFF2-40B4-BE49-F238E27FC236}">
                <a16:creationId xmlns:a16="http://schemas.microsoft.com/office/drawing/2014/main" id="{67E4166F-3A31-8949-BC08-EA6FA2989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352491"/>
              </p:ext>
            </p:extLst>
          </p:nvPr>
        </p:nvGraphicFramePr>
        <p:xfrm>
          <a:off x="893931" y="3663575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83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53,1 + 2,4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55,3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71,1 + 1,5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72,5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53,3 + 4,3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57,6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4,72 + 2,1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6,82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32,4 + 4,5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36,9</a:t>
                      </a: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4,32 + 2,7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5,07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2,54 + 6,1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8,64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71,4 + 3,3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74,7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65,2 + 2,3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67,5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5,44 + 4,5 </a:t>
                      </a:r>
                      <a:r>
                        <a:rPr lang="fr-FR" sz="120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9,94</a:t>
                      </a: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9" name="Tableau 6">
            <a:extLst>
              <a:ext uri="{FF2B5EF4-FFF2-40B4-BE49-F238E27FC236}">
                <a16:creationId xmlns:a16="http://schemas.microsoft.com/office/drawing/2014/main" id="{FC215498-5C5D-F74A-BF21-7CB29E71A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378881"/>
              </p:ext>
            </p:extLst>
          </p:nvPr>
        </p:nvGraphicFramePr>
        <p:xfrm>
          <a:off x="888813" y="4775099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1,6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16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4,1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410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6,9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69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4200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9,3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930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8,4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 = 84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3,7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3700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7,2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720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2,5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 = 250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5,8 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x</a:t>
                      </a:r>
                      <a:r>
                        <a:rPr lang="fr-FR" sz="1150" kern="120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5800</a:t>
                      </a:r>
                    </a:p>
                  </a:txBody>
                  <a:tcPr marL="36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2" name="Tableau 6">
            <a:extLst>
              <a:ext uri="{FF2B5EF4-FFF2-40B4-BE49-F238E27FC236}">
                <a16:creationId xmlns:a16="http://schemas.microsoft.com/office/drawing/2014/main" id="{D63BC800-7B21-5045-B82C-B7EFF0FF4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233216"/>
              </p:ext>
            </p:extLst>
          </p:nvPr>
        </p:nvGraphicFramePr>
        <p:xfrm>
          <a:off x="4173574" y="3674725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4500 – 12 = 4488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1900 - 91 = 1809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3400 – 71 = 3329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7100 – 32 = 7068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9200 - 24 = 9176</a:t>
                      </a:r>
                      <a:endParaRPr lang="fr-FR" sz="115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72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3100 - 73 = 3027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6200 – 53 </a:t>
                      </a: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= 6147</a:t>
                      </a:r>
                      <a:endParaRPr lang="fr-FR" sz="115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4100 – 31 = 4069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8 300 - 72 = 8228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50" kern="1200" spc="-2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5200 - 41 = 5159</a:t>
                      </a:r>
                    </a:p>
                  </a:txBody>
                  <a:tcPr marL="72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3" name="Tableau 6">
            <a:extLst>
              <a:ext uri="{FF2B5EF4-FFF2-40B4-BE49-F238E27FC236}">
                <a16:creationId xmlns:a16="http://schemas.microsoft.com/office/drawing/2014/main" id="{D56D9A05-DB54-2142-911F-C2D9CE5B2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220902"/>
              </p:ext>
            </p:extLst>
          </p:nvPr>
        </p:nvGraphicFramePr>
        <p:xfrm>
          <a:off x="4197415" y="4763207"/>
          <a:ext cx="3141624" cy="9923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4,23 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Short Stack" panose="02010500040000000007" pitchFamily="2" charset="77"/>
                          <a:ea typeface="+mn-ea"/>
                          <a:cs typeface="+mn-cs"/>
                        </a:rPr>
                        <a:t>:</a:t>
                      </a:r>
                      <a:r>
                        <a:rPr lang="fr-FR" sz="1200" kern="1200" spc="-4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 1000 = 0,0423</a:t>
                      </a:r>
                      <a:endParaRPr lang="fr-FR" sz="1200" kern="1200" spc="-4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8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265,2 : 1000 </a:t>
                      </a:r>
                      <a:r>
                        <a:rPr lang="fr-FR" sz="1200" kern="1200" spc="-8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0,2652</a:t>
                      </a:r>
                      <a:endParaRPr lang="fr-FR" sz="1200" kern="1200" spc="-8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67,8 : 1000 </a:t>
                      </a: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0,0678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133,1 : 1000 </a:t>
                      </a: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0,1331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34,2 : 1000 </a:t>
                      </a: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0,0342</a:t>
                      </a: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6,5 : 1000 = 0,0065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17,9 : 1000 </a:t>
                      </a: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0,0179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8,36 : 1000 </a:t>
                      </a: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0,00836</a:t>
                      </a:r>
                      <a:endParaRPr lang="fr-FR" sz="1200" kern="1200" spc="-4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8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255,2 : 1000 </a:t>
                      </a:r>
                      <a:r>
                        <a:rPr lang="fr-FR" sz="1200" kern="1200" spc="-80" baseline="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0,2552</a:t>
                      </a:r>
                      <a:endParaRPr lang="fr-FR" sz="1200" kern="1200" spc="-8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CHARLEEBOOTS" panose="02000603000000000000" pitchFamily="2" charset="-34"/>
                          <a:cs typeface="CHARLEEBOOTS" panose="02000603000000000000" pitchFamily="2" charset="-34"/>
                        </a:rPr>
                        <a:t>19,4 : 1000 </a:t>
                      </a:r>
                      <a:r>
                        <a:rPr lang="fr-FR" sz="1200" kern="1200" spc="-40" dirty="0">
                          <a:solidFill>
                            <a:schemeClr val="tx1"/>
                          </a:solidFill>
                          <a:effectLst/>
                          <a:latin typeface="Our First Kiss" panose="02000603000000020004" pitchFamily="2" charset="77"/>
                          <a:ea typeface="+mn-ea"/>
                          <a:cs typeface="+mn-cs"/>
                        </a:rPr>
                        <a:t>= 0,0194</a:t>
                      </a: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33" name="Ellipse 32">
            <a:extLst>
              <a:ext uri="{FF2B5EF4-FFF2-40B4-BE49-F238E27FC236}">
                <a16:creationId xmlns:a16="http://schemas.microsoft.com/office/drawing/2014/main" id="{657670BC-B2EF-0D45-B12F-1CAB44456DC1}"/>
              </a:ext>
            </a:extLst>
          </p:cNvPr>
          <p:cNvSpPr/>
          <p:nvPr/>
        </p:nvSpPr>
        <p:spPr>
          <a:xfrm>
            <a:off x="149298" y="6801789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8C9FD67-4A82-2143-BB2B-D016767ADDB6}"/>
              </a:ext>
            </a:extLst>
          </p:cNvPr>
          <p:cNvSpPr txBox="1"/>
          <p:nvPr/>
        </p:nvSpPr>
        <p:spPr>
          <a:xfrm>
            <a:off x="81369" y="6804960"/>
            <a:ext cx="72976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15</a:t>
            </a:r>
          </a:p>
        </p:txBody>
      </p:sp>
      <p:graphicFrame>
        <p:nvGraphicFramePr>
          <p:cNvPr id="47" name="Tableau 6">
            <a:extLst>
              <a:ext uri="{FF2B5EF4-FFF2-40B4-BE49-F238E27FC236}">
                <a16:creationId xmlns:a16="http://schemas.microsoft.com/office/drawing/2014/main" id="{78E7BF37-7841-D545-80EB-F380D12E22E2}"/>
              </a:ext>
            </a:extLst>
          </p:cNvPr>
          <p:cNvGraphicFramePr>
            <a:graphicFrameLocks noGrp="1"/>
          </p:cNvGraphicFramePr>
          <p:nvPr/>
        </p:nvGraphicFramePr>
        <p:xfrm>
          <a:off x="888813" y="6052282"/>
          <a:ext cx="3141624" cy="10062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10062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4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48" name="Tableau 6">
            <a:extLst>
              <a:ext uri="{FF2B5EF4-FFF2-40B4-BE49-F238E27FC236}">
                <a16:creationId xmlns:a16="http://schemas.microsoft.com/office/drawing/2014/main" id="{8CE301F4-57D5-6C4E-84D8-5147690B6BB8}"/>
              </a:ext>
            </a:extLst>
          </p:cNvPr>
          <p:cNvGraphicFramePr>
            <a:graphicFrameLocks noGrp="1"/>
          </p:cNvGraphicFramePr>
          <p:nvPr/>
        </p:nvGraphicFramePr>
        <p:xfrm>
          <a:off x="888813" y="7173904"/>
          <a:ext cx="3152165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77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8844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0" name="Tableau 6">
            <a:extLst>
              <a:ext uri="{FF2B5EF4-FFF2-40B4-BE49-F238E27FC236}">
                <a16:creationId xmlns:a16="http://schemas.microsoft.com/office/drawing/2014/main" id="{483D2317-D00F-D643-B46F-43F83DD40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401912"/>
              </p:ext>
            </p:extLst>
          </p:nvPr>
        </p:nvGraphicFramePr>
        <p:xfrm>
          <a:off x="4168456" y="7173904"/>
          <a:ext cx="3141626" cy="9939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4000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39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4" name="Tableau 6">
            <a:extLst>
              <a:ext uri="{FF2B5EF4-FFF2-40B4-BE49-F238E27FC236}">
                <a16:creationId xmlns:a16="http://schemas.microsoft.com/office/drawing/2014/main" id="{44DEDFB4-FE03-854D-AA64-ACD1DE543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107698"/>
              </p:ext>
            </p:extLst>
          </p:nvPr>
        </p:nvGraphicFramePr>
        <p:xfrm>
          <a:off x="4168456" y="6056082"/>
          <a:ext cx="3141624" cy="992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2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5440" marR="3600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56" name="Ellipse 55">
            <a:extLst>
              <a:ext uri="{FF2B5EF4-FFF2-40B4-BE49-F238E27FC236}">
                <a16:creationId xmlns:a16="http://schemas.microsoft.com/office/drawing/2014/main" id="{30E2C926-D32A-1041-B17E-1207D13531EB}"/>
              </a:ext>
            </a:extLst>
          </p:cNvPr>
          <p:cNvSpPr/>
          <p:nvPr/>
        </p:nvSpPr>
        <p:spPr>
          <a:xfrm>
            <a:off x="158999" y="9064941"/>
            <a:ext cx="621738" cy="5232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8FE19450-9C8F-5B41-8F1C-A546043EA48C}"/>
              </a:ext>
            </a:extLst>
          </p:cNvPr>
          <p:cNvSpPr txBox="1"/>
          <p:nvPr/>
        </p:nvSpPr>
        <p:spPr>
          <a:xfrm>
            <a:off x="110372" y="9064941"/>
            <a:ext cx="70494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elly Donuts" panose="03000600000000000000" pitchFamily="66" charset="0"/>
                <a:ea typeface="CHARLEEBOOTS" panose="02000603000000000000" pitchFamily="2" charset="-34"/>
                <a:cs typeface="CHARLEEBOOTS" panose="02000603000000000000" pitchFamily="2" charset="-34"/>
              </a:rPr>
              <a:t>16</a:t>
            </a:r>
          </a:p>
        </p:txBody>
      </p:sp>
      <p:graphicFrame>
        <p:nvGraphicFramePr>
          <p:cNvPr id="58" name="Tableau 6">
            <a:extLst>
              <a:ext uri="{FF2B5EF4-FFF2-40B4-BE49-F238E27FC236}">
                <a16:creationId xmlns:a16="http://schemas.microsoft.com/office/drawing/2014/main" id="{D1584319-BAD9-E045-B972-99017DB575A7}"/>
              </a:ext>
            </a:extLst>
          </p:cNvPr>
          <p:cNvGraphicFramePr>
            <a:graphicFrameLocks noGrp="1"/>
          </p:cNvGraphicFramePr>
          <p:nvPr/>
        </p:nvGraphicFramePr>
        <p:xfrm>
          <a:off x="888813" y="8436126"/>
          <a:ext cx="3141624" cy="95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583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59" name="Tableau 6">
            <a:extLst>
              <a:ext uri="{FF2B5EF4-FFF2-40B4-BE49-F238E27FC236}">
                <a16:creationId xmlns:a16="http://schemas.microsoft.com/office/drawing/2014/main" id="{1497D1EC-C9F4-5947-87BD-D9899EF66F0F}"/>
              </a:ext>
            </a:extLst>
          </p:cNvPr>
          <p:cNvGraphicFramePr>
            <a:graphicFrameLocks noGrp="1"/>
          </p:cNvGraphicFramePr>
          <p:nvPr/>
        </p:nvGraphicFramePr>
        <p:xfrm>
          <a:off x="883695" y="9547650"/>
          <a:ext cx="3141624" cy="99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dirty="0">
                        <a:latin typeface="Our First Kiss" panose="02000603000000020004" pitchFamily="2" charset="77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60" name="Tableau 6">
            <a:extLst>
              <a:ext uri="{FF2B5EF4-FFF2-40B4-BE49-F238E27FC236}">
                <a16:creationId xmlns:a16="http://schemas.microsoft.com/office/drawing/2014/main" id="{03A370B3-CD10-CB40-A71A-072223FD4591}"/>
              </a:ext>
            </a:extLst>
          </p:cNvPr>
          <p:cNvGraphicFramePr>
            <a:graphicFrameLocks noGrp="1"/>
          </p:cNvGraphicFramePr>
          <p:nvPr/>
        </p:nvGraphicFramePr>
        <p:xfrm>
          <a:off x="4168456" y="8447276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spc="-20" baseline="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kern="1200" spc="-20" baseline="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3600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graphicFrame>
        <p:nvGraphicFramePr>
          <p:cNvPr id="61" name="Tableau 6">
            <a:extLst>
              <a:ext uri="{FF2B5EF4-FFF2-40B4-BE49-F238E27FC236}">
                <a16:creationId xmlns:a16="http://schemas.microsoft.com/office/drawing/2014/main" id="{5AE9FD70-086F-5045-8FBB-F814C290AC28}"/>
              </a:ext>
            </a:extLst>
          </p:cNvPr>
          <p:cNvGraphicFramePr>
            <a:graphicFrameLocks noGrp="1"/>
          </p:cNvGraphicFramePr>
          <p:nvPr/>
        </p:nvGraphicFramePr>
        <p:xfrm>
          <a:off x="4168456" y="9547649"/>
          <a:ext cx="3141624" cy="9961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26">
                  <a:extLst>
                    <a:ext uri="{9D8B030D-6E8A-4147-A177-3AD203B41FA5}">
                      <a16:colId xmlns:a16="http://schemas.microsoft.com/office/drawing/2014/main" val="633122160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07328188"/>
                    </a:ext>
                  </a:extLst>
                </a:gridCol>
                <a:gridCol w="1443999">
                  <a:extLst>
                    <a:ext uri="{9D8B030D-6E8A-4147-A177-3AD203B41FA5}">
                      <a16:colId xmlns:a16="http://schemas.microsoft.com/office/drawing/2014/main" val="398747427"/>
                    </a:ext>
                  </a:extLst>
                </a:gridCol>
              </a:tblGrid>
              <a:tr h="9961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dirty="0">
                          <a:ln>
                            <a:solidFill>
                              <a:schemeClr val="accent2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Jelly Donuts" panose="03000600000000000000" pitchFamily="66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latin typeface="Our First Kiss" panose="02000603000000020004" pitchFamily="2" charset="77"/>
                        <a:ea typeface="CHARLEEBOOTS" panose="02000603000000000000" pitchFamily="2" charset="-34"/>
                        <a:cs typeface="CHARLEEBOOTS" panose="02000603000000000000" pitchFamily="2" charset="-34"/>
                      </a:endParaRPr>
                    </a:p>
                  </a:txBody>
                  <a:tcPr marL="55440" marR="19440" marT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200" kern="1200" dirty="0">
                        <a:solidFill>
                          <a:schemeClr val="tx1"/>
                        </a:solidFill>
                        <a:effectLst/>
                        <a:latin typeface="Our First Kiss" panose="02000603000000020004" pitchFamily="2" charset="77"/>
                        <a:ea typeface="+mn-ea"/>
                        <a:cs typeface="+mn-cs"/>
                      </a:endParaRPr>
                    </a:p>
                  </a:txBody>
                  <a:tcPr marL="55440" marR="19440" marT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89473"/>
                  </a:ext>
                </a:extLst>
              </a:tr>
            </a:tbl>
          </a:graphicData>
        </a:graphic>
      </p:graphicFrame>
      <p:sp>
        <p:nvSpPr>
          <p:cNvPr id="62" name="ZoneTexte 61">
            <a:extLst>
              <a:ext uri="{FF2B5EF4-FFF2-40B4-BE49-F238E27FC236}">
                <a16:creationId xmlns:a16="http://schemas.microsoft.com/office/drawing/2014/main" id="{A780ED50-82B0-9245-8E87-8295B7387B25}"/>
              </a:ext>
            </a:extLst>
          </p:cNvPr>
          <p:cNvSpPr txBox="1"/>
          <p:nvPr/>
        </p:nvSpPr>
        <p:spPr>
          <a:xfrm rot="16200000">
            <a:off x="6679251" y="9726594"/>
            <a:ext cx="1481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CHARLEEBOOTS" panose="02000603000000000000" pitchFamily="2" charset="-34"/>
                <a:ea typeface="CHARLEEBOOTS" panose="02000603000000000000" pitchFamily="2" charset="-34"/>
                <a:cs typeface="CHARLEEBOOTS" panose="02000603000000000000" pitchFamily="2" charset="-34"/>
              </a:rPr>
              <a:t>La trousse de Sobelle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6BF29032-A476-C248-9BD1-5F0EB53DF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62" y="115763"/>
            <a:ext cx="729765" cy="112221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18D815B-C95C-0B40-9066-73503F54B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671" y="167838"/>
            <a:ext cx="1162774" cy="99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040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58206</TotalTime>
  <Words>6447</Words>
  <Application>Microsoft Macintosh PowerPoint</Application>
  <PresentationFormat>Personnalisé</PresentationFormat>
  <Paragraphs>1350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Hachi Maru Pop</vt:lpstr>
      <vt:lpstr>Arial</vt:lpstr>
      <vt:lpstr>Calibri</vt:lpstr>
      <vt:lpstr>Calibri Light</vt:lpstr>
      <vt:lpstr>CHARLEEBOOTS</vt:lpstr>
      <vt:lpstr>Jelly Donuts</vt:lpstr>
      <vt:lpstr>Our First Kiss</vt:lpstr>
      <vt:lpstr>Short Stack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Sobelle</dc:creator>
  <cp:lastModifiedBy>Sandrine BonanBrou</cp:lastModifiedBy>
  <cp:revision>95</cp:revision>
  <cp:lastPrinted>2019-10-07T09:25:57Z</cp:lastPrinted>
  <dcterms:created xsi:type="dcterms:W3CDTF">2018-04-24T07:50:13Z</dcterms:created>
  <dcterms:modified xsi:type="dcterms:W3CDTF">2021-11-05T22:03:17Z</dcterms:modified>
</cp:coreProperties>
</file>