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2AFF053-1BC3-4E00-A8C4-250AEF05F2E8}" type="datetimeFigureOut">
              <a:rPr lang="fr-FR" smtClean="0"/>
              <a:t>30/10/2015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3BF05EB9-7F31-4DD4-A0AB-D7E1FE45A389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478929" y="836712"/>
            <a:ext cx="4965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Halloween</a:t>
            </a:r>
            <a:endParaRPr lang="fr-FR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878" y="2295001"/>
            <a:ext cx="4054782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7061">
            <a:off x="6876256" y="692696"/>
            <a:ext cx="1374386" cy="1274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88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</a:t>
            </a:r>
            <a:r>
              <a:rPr lang="fr-F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ghost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52936"/>
            <a:ext cx="3528392" cy="324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982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</a:t>
            </a:r>
            <a:r>
              <a:rPr lang="fr-F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witch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747"/>
          <a:stretch/>
        </p:blipFill>
        <p:spPr bwMode="auto">
          <a:xfrm>
            <a:off x="2987824" y="2420888"/>
            <a:ext cx="3349153" cy="3780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94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</a:t>
            </a:r>
            <a:r>
              <a:rPr lang="fr-F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skeleton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4" r="52645" b="3540"/>
          <a:stretch/>
        </p:blipFill>
        <p:spPr bwMode="auto">
          <a:xfrm>
            <a:off x="3059832" y="2780928"/>
            <a:ext cx="3304254" cy="3494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83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</a:t>
            </a:r>
            <a:r>
              <a:rPr lang="fr-F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monster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8"/>
          <a:stretch/>
        </p:blipFill>
        <p:spPr bwMode="auto">
          <a:xfrm>
            <a:off x="3001694" y="2852936"/>
            <a:ext cx="2973567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88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</a:t>
            </a:r>
            <a:r>
              <a:rPr lang="fr-FR" sz="7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mummy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708920"/>
            <a:ext cx="2811046" cy="376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38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spider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47375"/>
            <a:ext cx="3875008" cy="3912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98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candies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52936"/>
            <a:ext cx="353007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65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wy" panose="02000000000000000000" pitchFamily="2" charset="0"/>
                <a:ea typeface="Chewy" panose="02000000000000000000" pitchFamily="2" charset="0"/>
              </a:rPr>
              <a:t>a vampire</a:t>
            </a:r>
            <a:endParaRPr lang="fr-FR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ewy" panose="02000000000000000000" pitchFamily="2" charset="0"/>
              <a:ea typeface="Chewy" panose="02000000000000000000" pitchFamily="2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492896"/>
            <a:ext cx="2657727" cy="406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rganigramme : Connecteur 2"/>
          <p:cNvSpPr/>
          <p:nvPr/>
        </p:nvSpPr>
        <p:spPr>
          <a:xfrm>
            <a:off x="4292852" y="3140968"/>
            <a:ext cx="108012" cy="216024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ysClr val="windowText" lastClr="000000"/>
              </a:solidFill>
            </a:endParaRPr>
          </a:p>
        </p:txBody>
      </p:sp>
      <p:sp>
        <p:nvSpPr>
          <p:cNvPr id="6" name="Organigramme : Connecteur 5"/>
          <p:cNvSpPr/>
          <p:nvPr/>
        </p:nvSpPr>
        <p:spPr>
          <a:xfrm>
            <a:off x="4680012" y="3140968"/>
            <a:ext cx="108012" cy="216024"/>
          </a:xfrm>
          <a:prstGeom prst="flowChartConnector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ysClr val="windowText" lastClr="000000"/>
              </a:solidFill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4380271" y="3672348"/>
            <a:ext cx="353961" cy="32028"/>
          </a:xfrm>
          <a:custGeom>
            <a:avLst/>
            <a:gdLst>
              <a:gd name="connsiteX0" fmla="*/ 0 w 353961"/>
              <a:gd name="connsiteY0" fmla="*/ 14749 h 32028"/>
              <a:gd name="connsiteX1" fmla="*/ 324464 w 353961"/>
              <a:gd name="connsiteY1" fmla="*/ 14749 h 32028"/>
              <a:gd name="connsiteX2" fmla="*/ 353961 w 353961"/>
              <a:gd name="connsiteY2" fmla="*/ 0 h 3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3961" h="32028">
                <a:moveTo>
                  <a:pt x="0" y="14749"/>
                </a:moveTo>
                <a:cubicBezTo>
                  <a:pt x="152844" y="36583"/>
                  <a:pt x="118638" y="38964"/>
                  <a:pt x="324464" y="14749"/>
                </a:cubicBezTo>
                <a:cubicBezTo>
                  <a:pt x="335382" y="13465"/>
                  <a:pt x="344129" y="4916"/>
                  <a:pt x="353961" y="0"/>
                </a:cubicBezTo>
              </a:path>
            </a:pathLst>
          </a:custGeom>
          <a:solidFill>
            <a:schemeClr val="tx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381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0842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</TotalTime>
  <Words>16</Words>
  <Application>Microsoft Office PowerPoint</Application>
  <PresentationFormat>Affichage à l'écran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Vagues</vt:lpstr>
      <vt:lpstr>Présentation PowerPoint</vt:lpstr>
      <vt:lpstr>a ghost</vt:lpstr>
      <vt:lpstr>a witch</vt:lpstr>
      <vt:lpstr>a skeleton</vt:lpstr>
      <vt:lpstr>a monster</vt:lpstr>
      <vt:lpstr>a mummy</vt:lpstr>
      <vt:lpstr>a spider</vt:lpstr>
      <vt:lpstr>candies</vt:lpstr>
      <vt:lpstr>a vampire</vt:lpstr>
    </vt:vector>
  </TitlesOfParts>
  <Company>Ecole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</cp:lastModifiedBy>
  <cp:revision>3</cp:revision>
  <dcterms:created xsi:type="dcterms:W3CDTF">2015-10-30T13:45:54Z</dcterms:created>
  <dcterms:modified xsi:type="dcterms:W3CDTF">2015-10-30T14:24:30Z</dcterms:modified>
</cp:coreProperties>
</file>