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D8F4"/>
    <a:srgbClr val="D77BE9"/>
    <a:srgbClr val="E29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073" autoAdjust="0"/>
  </p:normalViewPr>
  <p:slideViewPr>
    <p:cSldViewPr>
      <p:cViewPr varScale="1">
        <p:scale>
          <a:sx n="64" d="100"/>
          <a:sy n="64" d="100"/>
        </p:scale>
        <p:origin x="1332" y="6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8D0199-E921-407D-85FC-31550B2D223A}" type="datetimeFigureOut">
              <a:rPr lang="fr-FR" smtClean="0"/>
              <a:t>08/10/2019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ED6246-307C-4182-B07C-6A27A263BE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919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D6246-307C-4182-B07C-6A27A263BEC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9284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99BA-C27B-4A79-AA51-77ADFF21B65B}" type="datetimeFigureOut">
              <a:rPr lang="fr-FR" smtClean="0"/>
              <a:t>08/10/2019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3089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99BA-C27B-4A79-AA51-77ADFF21B65B}" type="datetimeFigureOut">
              <a:rPr lang="fr-FR" smtClean="0"/>
              <a:t>08/10/2019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1190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99BA-C27B-4A79-AA51-77ADFF21B65B}" type="datetimeFigureOut">
              <a:rPr lang="fr-FR" smtClean="0"/>
              <a:t>08/10/2019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586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99BA-C27B-4A79-AA51-77ADFF21B65B}" type="datetimeFigureOut">
              <a:rPr lang="fr-FR" smtClean="0"/>
              <a:t>08/10/2019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2319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99BA-C27B-4A79-AA51-77ADFF21B65B}" type="datetimeFigureOut">
              <a:rPr lang="fr-FR" smtClean="0"/>
              <a:t>08/10/2019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6574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99BA-C27B-4A79-AA51-77ADFF21B65B}" type="datetimeFigureOut">
              <a:rPr lang="fr-FR" smtClean="0"/>
              <a:t>08/10/2019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1003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99BA-C27B-4A79-AA51-77ADFF21B65B}" type="datetimeFigureOut">
              <a:rPr lang="fr-FR" smtClean="0"/>
              <a:t>08/10/2019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5383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99BA-C27B-4A79-AA51-77ADFF21B65B}" type="datetimeFigureOut">
              <a:rPr lang="fr-FR" smtClean="0"/>
              <a:t>08/10/2019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7404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99BA-C27B-4A79-AA51-77ADFF21B65B}" type="datetimeFigureOut">
              <a:rPr lang="fr-FR" smtClean="0"/>
              <a:t>08/10/2019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1987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99BA-C27B-4A79-AA51-77ADFF21B65B}" type="datetimeFigureOut">
              <a:rPr lang="fr-FR" smtClean="0"/>
              <a:t>08/10/2019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3780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99BA-C27B-4A79-AA51-77ADFF21B65B}" type="datetimeFigureOut">
              <a:rPr lang="fr-FR" smtClean="0"/>
              <a:t>08/10/2019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1737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C99BA-C27B-4A79-AA51-77ADFF21B65B}" type="datetimeFigureOut">
              <a:rPr lang="fr-FR" smtClean="0"/>
              <a:t>08/10/2019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1372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rrondir un rectangle avec un coin du même côté 12"/>
          <p:cNvSpPr/>
          <p:nvPr/>
        </p:nvSpPr>
        <p:spPr>
          <a:xfrm>
            <a:off x="1424608" y="3456198"/>
            <a:ext cx="2345466" cy="367155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2000">
                <a:srgbClr val="E29FEF"/>
              </a:gs>
              <a:gs pos="97500">
                <a:schemeClr val="bg1"/>
              </a:gs>
              <a:gs pos="59000">
                <a:srgbClr val="F2D8F4"/>
              </a:gs>
            </a:gsLst>
            <a:lin ang="5400000" scaled="0"/>
          </a:gradFill>
          <a:ln>
            <a:solidFill>
              <a:srgbClr val="D77B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Arrondir un rectangle avec un coin diagonal 11"/>
          <p:cNvSpPr/>
          <p:nvPr/>
        </p:nvSpPr>
        <p:spPr>
          <a:xfrm>
            <a:off x="133527" y="134073"/>
            <a:ext cx="4537053" cy="644227"/>
          </a:xfrm>
          <a:custGeom>
            <a:avLst/>
            <a:gdLst>
              <a:gd name="connsiteX0" fmla="*/ 0 w 4674717"/>
              <a:gd name="connsiteY0" fmla="*/ 257896 h 690116"/>
              <a:gd name="connsiteX1" fmla="*/ 257896 w 4674717"/>
              <a:gd name="connsiteY1" fmla="*/ 0 h 690116"/>
              <a:gd name="connsiteX2" fmla="*/ 4416821 w 4674717"/>
              <a:gd name="connsiteY2" fmla="*/ 0 h 690116"/>
              <a:gd name="connsiteX3" fmla="*/ 4674717 w 4674717"/>
              <a:gd name="connsiteY3" fmla="*/ 257896 h 690116"/>
              <a:gd name="connsiteX4" fmla="*/ 4674717 w 4674717"/>
              <a:gd name="connsiteY4" fmla="*/ 432220 h 690116"/>
              <a:gd name="connsiteX5" fmla="*/ 4416821 w 4674717"/>
              <a:gd name="connsiteY5" fmla="*/ 690116 h 690116"/>
              <a:gd name="connsiteX6" fmla="*/ 257896 w 4674717"/>
              <a:gd name="connsiteY6" fmla="*/ 690116 h 690116"/>
              <a:gd name="connsiteX7" fmla="*/ 0 w 4674717"/>
              <a:gd name="connsiteY7" fmla="*/ 432220 h 690116"/>
              <a:gd name="connsiteX8" fmla="*/ 0 w 4674717"/>
              <a:gd name="connsiteY8" fmla="*/ 257896 h 690116"/>
              <a:gd name="connsiteX0" fmla="*/ 0 w 4674717"/>
              <a:gd name="connsiteY0" fmla="*/ 257896 h 690116"/>
              <a:gd name="connsiteX1" fmla="*/ 257896 w 4674717"/>
              <a:gd name="connsiteY1" fmla="*/ 0 h 690116"/>
              <a:gd name="connsiteX2" fmla="*/ 4416821 w 4674717"/>
              <a:gd name="connsiteY2" fmla="*/ 0 h 690116"/>
              <a:gd name="connsiteX3" fmla="*/ 4674717 w 4674717"/>
              <a:gd name="connsiteY3" fmla="*/ 257896 h 690116"/>
              <a:gd name="connsiteX4" fmla="*/ 4674717 w 4674717"/>
              <a:gd name="connsiteY4" fmla="*/ 432220 h 690116"/>
              <a:gd name="connsiteX5" fmla="*/ 4416821 w 4674717"/>
              <a:gd name="connsiteY5" fmla="*/ 690116 h 690116"/>
              <a:gd name="connsiteX6" fmla="*/ 257896 w 4674717"/>
              <a:gd name="connsiteY6" fmla="*/ 690116 h 690116"/>
              <a:gd name="connsiteX7" fmla="*/ 0 w 4674717"/>
              <a:gd name="connsiteY7" fmla="*/ 432220 h 690116"/>
              <a:gd name="connsiteX8" fmla="*/ 0 w 4674717"/>
              <a:gd name="connsiteY8" fmla="*/ 257896 h 690116"/>
              <a:gd name="connsiteX0" fmla="*/ 0 w 4674717"/>
              <a:gd name="connsiteY0" fmla="*/ 281995 h 714215"/>
              <a:gd name="connsiteX1" fmla="*/ 257896 w 4674717"/>
              <a:gd name="connsiteY1" fmla="*/ 24099 h 714215"/>
              <a:gd name="connsiteX2" fmla="*/ 2765525 w 4674717"/>
              <a:gd name="connsiteY2" fmla="*/ 6909 h 714215"/>
              <a:gd name="connsiteX3" fmla="*/ 4416821 w 4674717"/>
              <a:gd name="connsiteY3" fmla="*/ 24099 h 714215"/>
              <a:gd name="connsiteX4" fmla="*/ 4674717 w 4674717"/>
              <a:gd name="connsiteY4" fmla="*/ 281995 h 714215"/>
              <a:gd name="connsiteX5" fmla="*/ 4674717 w 4674717"/>
              <a:gd name="connsiteY5" fmla="*/ 456319 h 714215"/>
              <a:gd name="connsiteX6" fmla="*/ 4416821 w 4674717"/>
              <a:gd name="connsiteY6" fmla="*/ 714215 h 714215"/>
              <a:gd name="connsiteX7" fmla="*/ 257896 w 4674717"/>
              <a:gd name="connsiteY7" fmla="*/ 714215 h 714215"/>
              <a:gd name="connsiteX8" fmla="*/ 0 w 4674717"/>
              <a:gd name="connsiteY8" fmla="*/ 456319 h 714215"/>
              <a:gd name="connsiteX9" fmla="*/ 0 w 4674717"/>
              <a:gd name="connsiteY9" fmla="*/ 281995 h 714215"/>
              <a:gd name="connsiteX0" fmla="*/ 0 w 4674717"/>
              <a:gd name="connsiteY0" fmla="*/ 281995 h 714215"/>
              <a:gd name="connsiteX1" fmla="*/ 257896 w 4674717"/>
              <a:gd name="connsiteY1" fmla="*/ 24099 h 714215"/>
              <a:gd name="connsiteX2" fmla="*/ 2765525 w 4674717"/>
              <a:gd name="connsiteY2" fmla="*/ 6909 h 714215"/>
              <a:gd name="connsiteX3" fmla="*/ 4416821 w 4674717"/>
              <a:gd name="connsiteY3" fmla="*/ 24099 h 714215"/>
              <a:gd name="connsiteX4" fmla="*/ 4674717 w 4674717"/>
              <a:gd name="connsiteY4" fmla="*/ 281995 h 714215"/>
              <a:gd name="connsiteX5" fmla="*/ 4674717 w 4674717"/>
              <a:gd name="connsiteY5" fmla="*/ 456319 h 714215"/>
              <a:gd name="connsiteX6" fmla="*/ 4416821 w 4674717"/>
              <a:gd name="connsiteY6" fmla="*/ 714215 h 714215"/>
              <a:gd name="connsiteX7" fmla="*/ 257896 w 4674717"/>
              <a:gd name="connsiteY7" fmla="*/ 714215 h 714215"/>
              <a:gd name="connsiteX8" fmla="*/ 0 w 4674717"/>
              <a:gd name="connsiteY8" fmla="*/ 456319 h 714215"/>
              <a:gd name="connsiteX9" fmla="*/ 0 w 4674717"/>
              <a:gd name="connsiteY9" fmla="*/ 281995 h 714215"/>
              <a:gd name="connsiteX0" fmla="*/ 0 w 4674717"/>
              <a:gd name="connsiteY0" fmla="*/ 281995 h 714215"/>
              <a:gd name="connsiteX1" fmla="*/ 257896 w 4674717"/>
              <a:gd name="connsiteY1" fmla="*/ 24099 h 714215"/>
              <a:gd name="connsiteX2" fmla="*/ 908150 w 4674717"/>
              <a:gd name="connsiteY2" fmla="*/ 64060 h 714215"/>
              <a:gd name="connsiteX3" fmla="*/ 2765525 w 4674717"/>
              <a:gd name="connsiteY3" fmla="*/ 6909 h 714215"/>
              <a:gd name="connsiteX4" fmla="*/ 4416821 w 4674717"/>
              <a:gd name="connsiteY4" fmla="*/ 24099 h 714215"/>
              <a:gd name="connsiteX5" fmla="*/ 4674717 w 4674717"/>
              <a:gd name="connsiteY5" fmla="*/ 281995 h 714215"/>
              <a:gd name="connsiteX6" fmla="*/ 4674717 w 4674717"/>
              <a:gd name="connsiteY6" fmla="*/ 456319 h 714215"/>
              <a:gd name="connsiteX7" fmla="*/ 4416821 w 4674717"/>
              <a:gd name="connsiteY7" fmla="*/ 714215 h 714215"/>
              <a:gd name="connsiteX8" fmla="*/ 257896 w 4674717"/>
              <a:gd name="connsiteY8" fmla="*/ 714215 h 714215"/>
              <a:gd name="connsiteX9" fmla="*/ 0 w 4674717"/>
              <a:gd name="connsiteY9" fmla="*/ 456319 h 714215"/>
              <a:gd name="connsiteX10" fmla="*/ 0 w 4674717"/>
              <a:gd name="connsiteY10" fmla="*/ 281995 h 714215"/>
              <a:gd name="connsiteX0" fmla="*/ 0 w 4674717"/>
              <a:gd name="connsiteY0" fmla="*/ 281995 h 714215"/>
              <a:gd name="connsiteX1" fmla="*/ 257896 w 4674717"/>
              <a:gd name="connsiteY1" fmla="*/ 24099 h 714215"/>
              <a:gd name="connsiteX2" fmla="*/ 908150 w 4674717"/>
              <a:gd name="connsiteY2" fmla="*/ 64060 h 714215"/>
              <a:gd name="connsiteX3" fmla="*/ 2765525 w 4674717"/>
              <a:gd name="connsiteY3" fmla="*/ 6909 h 714215"/>
              <a:gd name="connsiteX4" fmla="*/ 4416821 w 4674717"/>
              <a:gd name="connsiteY4" fmla="*/ 24099 h 714215"/>
              <a:gd name="connsiteX5" fmla="*/ 4674717 w 4674717"/>
              <a:gd name="connsiteY5" fmla="*/ 281995 h 714215"/>
              <a:gd name="connsiteX6" fmla="*/ 4674717 w 4674717"/>
              <a:gd name="connsiteY6" fmla="*/ 456319 h 714215"/>
              <a:gd name="connsiteX7" fmla="*/ 4416821 w 4674717"/>
              <a:gd name="connsiteY7" fmla="*/ 714215 h 714215"/>
              <a:gd name="connsiteX8" fmla="*/ 3270350 w 4674717"/>
              <a:gd name="connsiteY8" fmla="*/ 635560 h 714215"/>
              <a:gd name="connsiteX9" fmla="*/ 257896 w 4674717"/>
              <a:gd name="connsiteY9" fmla="*/ 714215 h 714215"/>
              <a:gd name="connsiteX10" fmla="*/ 0 w 4674717"/>
              <a:gd name="connsiteY10" fmla="*/ 456319 h 714215"/>
              <a:gd name="connsiteX11" fmla="*/ 0 w 4674717"/>
              <a:gd name="connsiteY11" fmla="*/ 281995 h 714215"/>
              <a:gd name="connsiteX0" fmla="*/ 0 w 4674717"/>
              <a:gd name="connsiteY0" fmla="*/ 281995 h 714215"/>
              <a:gd name="connsiteX1" fmla="*/ 257896 w 4674717"/>
              <a:gd name="connsiteY1" fmla="*/ 24099 h 714215"/>
              <a:gd name="connsiteX2" fmla="*/ 908150 w 4674717"/>
              <a:gd name="connsiteY2" fmla="*/ 64060 h 714215"/>
              <a:gd name="connsiteX3" fmla="*/ 2765525 w 4674717"/>
              <a:gd name="connsiteY3" fmla="*/ 6909 h 714215"/>
              <a:gd name="connsiteX4" fmla="*/ 4416821 w 4674717"/>
              <a:gd name="connsiteY4" fmla="*/ 24099 h 714215"/>
              <a:gd name="connsiteX5" fmla="*/ 4674717 w 4674717"/>
              <a:gd name="connsiteY5" fmla="*/ 281995 h 714215"/>
              <a:gd name="connsiteX6" fmla="*/ 4674717 w 4674717"/>
              <a:gd name="connsiteY6" fmla="*/ 456319 h 714215"/>
              <a:gd name="connsiteX7" fmla="*/ 4416821 w 4674717"/>
              <a:gd name="connsiteY7" fmla="*/ 714215 h 714215"/>
              <a:gd name="connsiteX8" fmla="*/ 3270350 w 4674717"/>
              <a:gd name="connsiteY8" fmla="*/ 635560 h 714215"/>
              <a:gd name="connsiteX9" fmla="*/ 974825 w 4674717"/>
              <a:gd name="connsiteY9" fmla="*/ 673660 h 714215"/>
              <a:gd name="connsiteX10" fmla="*/ 257896 w 4674717"/>
              <a:gd name="connsiteY10" fmla="*/ 714215 h 714215"/>
              <a:gd name="connsiteX11" fmla="*/ 0 w 4674717"/>
              <a:gd name="connsiteY11" fmla="*/ 456319 h 714215"/>
              <a:gd name="connsiteX12" fmla="*/ 0 w 4674717"/>
              <a:gd name="connsiteY12" fmla="*/ 281995 h 714215"/>
              <a:gd name="connsiteX0" fmla="*/ 0 w 4674717"/>
              <a:gd name="connsiteY0" fmla="*/ 281995 h 740335"/>
              <a:gd name="connsiteX1" fmla="*/ 257896 w 4674717"/>
              <a:gd name="connsiteY1" fmla="*/ 24099 h 740335"/>
              <a:gd name="connsiteX2" fmla="*/ 908150 w 4674717"/>
              <a:gd name="connsiteY2" fmla="*/ 64060 h 740335"/>
              <a:gd name="connsiteX3" fmla="*/ 2765525 w 4674717"/>
              <a:gd name="connsiteY3" fmla="*/ 6909 h 740335"/>
              <a:gd name="connsiteX4" fmla="*/ 4416821 w 4674717"/>
              <a:gd name="connsiteY4" fmla="*/ 24099 h 740335"/>
              <a:gd name="connsiteX5" fmla="*/ 4674717 w 4674717"/>
              <a:gd name="connsiteY5" fmla="*/ 281995 h 740335"/>
              <a:gd name="connsiteX6" fmla="*/ 4674717 w 4674717"/>
              <a:gd name="connsiteY6" fmla="*/ 456319 h 740335"/>
              <a:gd name="connsiteX7" fmla="*/ 4416821 w 4674717"/>
              <a:gd name="connsiteY7" fmla="*/ 714215 h 740335"/>
              <a:gd name="connsiteX8" fmla="*/ 3270350 w 4674717"/>
              <a:gd name="connsiteY8" fmla="*/ 635560 h 740335"/>
              <a:gd name="connsiteX9" fmla="*/ 2498825 w 4674717"/>
              <a:gd name="connsiteY9" fmla="*/ 740335 h 740335"/>
              <a:gd name="connsiteX10" fmla="*/ 974825 w 4674717"/>
              <a:gd name="connsiteY10" fmla="*/ 673660 h 740335"/>
              <a:gd name="connsiteX11" fmla="*/ 257896 w 4674717"/>
              <a:gd name="connsiteY11" fmla="*/ 714215 h 740335"/>
              <a:gd name="connsiteX12" fmla="*/ 0 w 4674717"/>
              <a:gd name="connsiteY12" fmla="*/ 456319 h 740335"/>
              <a:gd name="connsiteX13" fmla="*/ 0 w 4674717"/>
              <a:gd name="connsiteY13" fmla="*/ 281995 h 740335"/>
              <a:gd name="connsiteX0" fmla="*/ 0 w 4674717"/>
              <a:gd name="connsiteY0" fmla="*/ 281995 h 740335"/>
              <a:gd name="connsiteX1" fmla="*/ 257896 w 4674717"/>
              <a:gd name="connsiteY1" fmla="*/ 24099 h 740335"/>
              <a:gd name="connsiteX2" fmla="*/ 908150 w 4674717"/>
              <a:gd name="connsiteY2" fmla="*/ 64060 h 740335"/>
              <a:gd name="connsiteX3" fmla="*/ 2765525 w 4674717"/>
              <a:gd name="connsiteY3" fmla="*/ 6909 h 740335"/>
              <a:gd name="connsiteX4" fmla="*/ 4416821 w 4674717"/>
              <a:gd name="connsiteY4" fmla="*/ 24099 h 740335"/>
              <a:gd name="connsiteX5" fmla="*/ 4674717 w 4674717"/>
              <a:gd name="connsiteY5" fmla="*/ 281995 h 740335"/>
              <a:gd name="connsiteX6" fmla="*/ 4674717 w 4674717"/>
              <a:gd name="connsiteY6" fmla="*/ 456319 h 740335"/>
              <a:gd name="connsiteX7" fmla="*/ 4416821 w 4674717"/>
              <a:gd name="connsiteY7" fmla="*/ 714215 h 740335"/>
              <a:gd name="connsiteX8" fmla="*/ 3270350 w 4674717"/>
              <a:gd name="connsiteY8" fmla="*/ 635560 h 740335"/>
              <a:gd name="connsiteX9" fmla="*/ 2498825 w 4674717"/>
              <a:gd name="connsiteY9" fmla="*/ 740335 h 740335"/>
              <a:gd name="connsiteX10" fmla="*/ 974825 w 4674717"/>
              <a:gd name="connsiteY10" fmla="*/ 673660 h 740335"/>
              <a:gd name="connsiteX11" fmla="*/ 257896 w 4674717"/>
              <a:gd name="connsiteY11" fmla="*/ 714215 h 740335"/>
              <a:gd name="connsiteX12" fmla="*/ 0 w 4674717"/>
              <a:gd name="connsiteY12" fmla="*/ 456319 h 740335"/>
              <a:gd name="connsiteX13" fmla="*/ 0 w 4674717"/>
              <a:gd name="connsiteY13" fmla="*/ 281995 h 740335"/>
              <a:gd name="connsiteX0" fmla="*/ 0 w 4674717"/>
              <a:gd name="connsiteY0" fmla="*/ 281995 h 740335"/>
              <a:gd name="connsiteX1" fmla="*/ 257896 w 4674717"/>
              <a:gd name="connsiteY1" fmla="*/ 24099 h 740335"/>
              <a:gd name="connsiteX2" fmla="*/ 908150 w 4674717"/>
              <a:gd name="connsiteY2" fmla="*/ 64060 h 740335"/>
              <a:gd name="connsiteX3" fmla="*/ 2765525 w 4674717"/>
              <a:gd name="connsiteY3" fmla="*/ 6909 h 740335"/>
              <a:gd name="connsiteX4" fmla="*/ 4416821 w 4674717"/>
              <a:gd name="connsiteY4" fmla="*/ 24099 h 740335"/>
              <a:gd name="connsiteX5" fmla="*/ 4674717 w 4674717"/>
              <a:gd name="connsiteY5" fmla="*/ 281995 h 740335"/>
              <a:gd name="connsiteX6" fmla="*/ 4674717 w 4674717"/>
              <a:gd name="connsiteY6" fmla="*/ 456319 h 740335"/>
              <a:gd name="connsiteX7" fmla="*/ 4416821 w 4674717"/>
              <a:gd name="connsiteY7" fmla="*/ 714215 h 740335"/>
              <a:gd name="connsiteX8" fmla="*/ 3308450 w 4674717"/>
              <a:gd name="connsiteY8" fmla="*/ 683185 h 740335"/>
              <a:gd name="connsiteX9" fmla="*/ 2498825 w 4674717"/>
              <a:gd name="connsiteY9" fmla="*/ 740335 h 740335"/>
              <a:gd name="connsiteX10" fmla="*/ 974825 w 4674717"/>
              <a:gd name="connsiteY10" fmla="*/ 673660 h 740335"/>
              <a:gd name="connsiteX11" fmla="*/ 257896 w 4674717"/>
              <a:gd name="connsiteY11" fmla="*/ 714215 h 740335"/>
              <a:gd name="connsiteX12" fmla="*/ 0 w 4674717"/>
              <a:gd name="connsiteY12" fmla="*/ 456319 h 740335"/>
              <a:gd name="connsiteX13" fmla="*/ 0 w 4674717"/>
              <a:gd name="connsiteY13" fmla="*/ 281995 h 740335"/>
              <a:gd name="connsiteX0" fmla="*/ 0 w 4674717"/>
              <a:gd name="connsiteY0" fmla="*/ 275715 h 734055"/>
              <a:gd name="connsiteX1" fmla="*/ 257896 w 4674717"/>
              <a:gd name="connsiteY1" fmla="*/ 17819 h 734055"/>
              <a:gd name="connsiteX2" fmla="*/ 908150 w 4674717"/>
              <a:gd name="connsiteY2" fmla="*/ 57780 h 734055"/>
              <a:gd name="connsiteX3" fmla="*/ 2765525 w 4674717"/>
              <a:gd name="connsiteY3" fmla="*/ 629 h 734055"/>
              <a:gd name="connsiteX4" fmla="*/ 3679925 w 4674717"/>
              <a:gd name="connsiteY4" fmla="*/ 95880 h 734055"/>
              <a:gd name="connsiteX5" fmla="*/ 4416821 w 4674717"/>
              <a:gd name="connsiteY5" fmla="*/ 17819 h 734055"/>
              <a:gd name="connsiteX6" fmla="*/ 4674717 w 4674717"/>
              <a:gd name="connsiteY6" fmla="*/ 275715 h 734055"/>
              <a:gd name="connsiteX7" fmla="*/ 4674717 w 4674717"/>
              <a:gd name="connsiteY7" fmla="*/ 450039 h 734055"/>
              <a:gd name="connsiteX8" fmla="*/ 4416821 w 4674717"/>
              <a:gd name="connsiteY8" fmla="*/ 707935 h 734055"/>
              <a:gd name="connsiteX9" fmla="*/ 3308450 w 4674717"/>
              <a:gd name="connsiteY9" fmla="*/ 676905 h 734055"/>
              <a:gd name="connsiteX10" fmla="*/ 2498825 w 4674717"/>
              <a:gd name="connsiteY10" fmla="*/ 734055 h 734055"/>
              <a:gd name="connsiteX11" fmla="*/ 974825 w 4674717"/>
              <a:gd name="connsiteY11" fmla="*/ 667380 h 734055"/>
              <a:gd name="connsiteX12" fmla="*/ 257896 w 4674717"/>
              <a:gd name="connsiteY12" fmla="*/ 707935 h 734055"/>
              <a:gd name="connsiteX13" fmla="*/ 0 w 4674717"/>
              <a:gd name="connsiteY13" fmla="*/ 450039 h 734055"/>
              <a:gd name="connsiteX14" fmla="*/ 0 w 4674717"/>
              <a:gd name="connsiteY14" fmla="*/ 275715 h 734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74717" h="734055">
                <a:moveTo>
                  <a:pt x="0" y="275715"/>
                </a:moveTo>
                <a:cubicBezTo>
                  <a:pt x="0" y="133283"/>
                  <a:pt x="115464" y="17819"/>
                  <a:pt x="257896" y="17819"/>
                </a:cubicBezTo>
                <a:cubicBezTo>
                  <a:pt x="391792" y="-26441"/>
                  <a:pt x="490212" y="60645"/>
                  <a:pt x="908150" y="57780"/>
                </a:cubicBezTo>
                <a:cubicBezTo>
                  <a:pt x="1326088" y="54915"/>
                  <a:pt x="2317850" y="10154"/>
                  <a:pt x="2765525" y="629"/>
                </a:cubicBezTo>
                <a:cubicBezTo>
                  <a:pt x="3213200" y="-8896"/>
                  <a:pt x="3404709" y="93015"/>
                  <a:pt x="3679925" y="95880"/>
                </a:cubicBezTo>
                <a:cubicBezTo>
                  <a:pt x="3955141" y="98745"/>
                  <a:pt x="4236735" y="-28029"/>
                  <a:pt x="4416821" y="17819"/>
                </a:cubicBezTo>
                <a:cubicBezTo>
                  <a:pt x="4559253" y="17819"/>
                  <a:pt x="4674717" y="133283"/>
                  <a:pt x="4674717" y="275715"/>
                </a:cubicBezTo>
                <a:lnTo>
                  <a:pt x="4674717" y="450039"/>
                </a:lnTo>
                <a:cubicBezTo>
                  <a:pt x="4674717" y="592471"/>
                  <a:pt x="4559253" y="707935"/>
                  <a:pt x="4416821" y="707935"/>
                </a:cubicBezTo>
                <a:cubicBezTo>
                  <a:pt x="4002914" y="707117"/>
                  <a:pt x="3722357" y="677723"/>
                  <a:pt x="3308450" y="676905"/>
                </a:cubicBezTo>
                <a:cubicBezTo>
                  <a:pt x="3032225" y="683255"/>
                  <a:pt x="2898875" y="718180"/>
                  <a:pt x="2498825" y="734055"/>
                </a:cubicBezTo>
                <a:lnTo>
                  <a:pt x="974825" y="667380"/>
                </a:lnTo>
                <a:lnTo>
                  <a:pt x="257896" y="707935"/>
                </a:lnTo>
                <a:cubicBezTo>
                  <a:pt x="115464" y="707935"/>
                  <a:pt x="0" y="592471"/>
                  <a:pt x="0" y="450039"/>
                </a:cubicBezTo>
                <a:lnTo>
                  <a:pt x="0" y="275715"/>
                </a:lnTo>
                <a:close/>
              </a:path>
            </a:pathLst>
          </a:custGeom>
          <a:gradFill>
            <a:gsLst>
              <a:gs pos="2000">
                <a:srgbClr val="E29FEF"/>
              </a:gs>
              <a:gs pos="97500">
                <a:schemeClr val="bg1"/>
              </a:gs>
              <a:gs pos="59000">
                <a:srgbClr val="F2D8F4"/>
              </a:gs>
            </a:gsLst>
            <a:lin ang="5400000" scaled="0"/>
          </a:gradFill>
          <a:ln>
            <a:solidFill>
              <a:srgbClr val="D77BE9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133527" y="937920"/>
            <a:ext cx="4537053" cy="2419072"/>
          </a:xfrm>
          <a:prstGeom prst="roundRect">
            <a:avLst>
              <a:gd name="adj" fmla="val 8269"/>
            </a:avLst>
          </a:prstGeom>
          <a:noFill/>
          <a:ln w="57150" cap="rnd" algn="in">
            <a:solidFill>
              <a:srgbClr val="B366B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2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Fineliner Script" pitchFamily="50" charset="0"/>
              <a:cs typeface="Arial" pitchFamily="34" charset="0"/>
            </a:endParaRPr>
          </a:p>
        </p:txBody>
      </p:sp>
      <p:pic>
        <p:nvPicPr>
          <p:cNvPr id="1028" name="Picture 4" descr="Sans tit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8607">
            <a:off x="3810177" y="152383"/>
            <a:ext cx="676275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1029" name="Picture 5" descr="Sans tit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503353">
            <a:off x="248776" y="2432698"/>
            <a:ext cx="537690" cy="718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605139" y="206081"/>
            <a:ext cx="1828800" cy="54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rs Chocolat" pitchFamily="2" charset="0"/>
                <a:cs typeface="Arial" pitchFamily="34" charset="0"/>
              </a:rPr>
              <a:t>Rédaction</a:t>
            </a:r>
            <a:endParaRPr kumimoji="0" lang="fr-FR" altLang="fr-F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rs Chocolat" pitchFamily="2" charset="0"/>
              <a:cs typeface="Arial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138912" y="3455109"/>
            <a:ext cx="2952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latin typeface="Mrs Chocolat" pitchFamily="2" charset="0"/>
              </a:rPr>
              <a:t>Grille d’évaluation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9310" y="1512874"/>
            <a:ext cx="445127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1050" dirty="0">
                <a:latin typeface="Short Stack" panose="02010500040000000007" pitchFamily="2" charset="0"/>
              </a:rPr>
              <a:t>Explique en ce qui change par rapport à l’été, ce que tu aimes et ce que tu n’aimes pas dans cette saison. </a:t>
            </a:r>
            <a:r>
              <a:rPr lang="fr-FR" sz="1050" dirty="0">
                <a:solidFill>
                  <a:prstClr val="black"/>
                </a:solidFill>
                <a:latin typeface="Short Stack" panose="02010500040000000007" pitchFamily="2" charset="0"/>
              </a:rPr>
              <a:t>Pense à l’école, aux fêtes, aux vacances, aux vêtements, au temps, à la nourriture…</a:t>
            </a:r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>
            <a:off x="150183" y="3794524"/>
            <a:ext cx="4520397" cy="2586804"/>
          </a:xfrm>
          <a:prstGeom prst="roundRect">
            <a:avLst>
              <a:gd name="adj" fmla="val 5769"/>
            </a:avLst>
          </a:prstGeom>
          <a:solidFill>
            <a:schemeClr val="bg1"/>
          </a:solidFill>
          <a:ln w="28575" algn="in">
            <a:solidFill>
              <a:srgbClr val="B366B3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707908"/>
              </p:ext>
            </p:extLst>
          </p:nvPr>
        </p:nvGraphicFramePr>
        <p:xfrm>
          <a:off x="148425" y="3794523"/>
          <a:ext cx="4456157" cy="25868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561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1590">
                <a:tc>
                  <a:txBody>
                    <a:bodyPr/>
                    <a:lstStyle/>
                    <a:p>
                      <a:r>
                        <a:rPr lang="fr-FR" sz="1050" kern="1200" dirty="0">
                          <a:solidFill>
                            <a:schemeClr val="tx1"/>
                          </a:solidFill>
                          <a:effectLst/>
                          <a:latin typeface="Short Stack" panose="02010500040000000007" pitchFamily="2" charset="0"/>
                          <a:ea typeface="+mn-ea"/>
                          <a:cs typeface="+mn-cs"/>
                        </a:rPr>
                        <a:t>Tu as écrit au moins 10 phrases.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680">
                <a:tc>
                  <a:txBody>
                    <a:bodyPr/>
                    <a:lstStyle/>
                    <a:p>
                      <a:r>
                        <a:rPr lang="fr-FR" sz="1050" kern="1200" dirty="0">
                          <a:solidFill>
                            <a:schemeClr val="tx1"/>
                          </a:solidFill>
                          <a:effectLst/>
                          <a:latin typeface="Short Stack" panose="02010500040000000007" pitchFamily="2" charset="0"/>
                          <a:ea typeface="+mn-ea"/>
                          <a:cs typeface="+mn-cs"/>
                        </a:rPr>
                        <a:t>Ton texte parle de ce</a:t>
                      </a:r>
                      <a:r>
                        <a:rPr lang="fr-FR" sz="1050" kern="1200" baseline="0" dirty="0">
                          <a:solidFill>
                            <a:schemeClr val="tx1"/>
                          </a:solidFill>
                          <a:effectLst/>
                          <a:latin typeface="Short Stack" panose="02010500040000000007" pitchFamily="2" charset="0"/>
                          <a:ea typeface="+mn-ea"/>
                          <a:cs typeface="+mn-cs"/>
                        </a:rPr>
                        <a:t> qui change, de ce que tu aimes et de ce que tu n’aimes pas dans l’automne.</a:t>
                      </a:r>
                      <a:endParaRPr lang="fr-FR" sz="1050" kern="1200" dirty="0">
                        <a:solidFill>
                          <a:schemeClr val="tx1"/>
                        </a:solidFill>
                        <a:effectLst/>
                        <a:latin typeface="Short Stack" panose="02010500040000000007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454">
                <a:tc>
                  <a:txBody>
                    <a:bodyPr/>
                    <a:lstStyle/>
                    <a:p>
                      <a:r>
                        <a:rPr lang="fr-FR" sz="1050" kern="1200" dirty="0">
                          <a:solidFill>
                            <a:schemeClr val="tx1"/>
                          </a:solidFill>
                          <a:effectLst/>
                          <a:latin typeface="Short Stack" panose="02010500040000000007" pitchFamily="2" charset="0"/>
                          <a:ea typeface="+mn-ea"/>
                          <a:cs typeface="+mn-cs"/>
                        </a:rPr>
                        <a:t>Ton texte est écrit </a:t>
                      </a:r>
                      <a:r>
                        <a:rPr lang="fr-FR" sz="1050" kern="1200" baseline="0" dirty="0">
                          <a:solidFill>
                            <a:schemeClr val="tx1"/>
                          </a:solidFill>
                          <a:effectLst/>
                          <a:latin typeface="Short Stack" panose="02010500040000000007" pitchFamily="2" charset="0"/>
                          <a:ea typeface="+mn-ea"/>
                          <a:cs typeface="+mn-cs"/>
                        </a:rPr>
                        <a:t>au présent.</a:t>
                      </a:r>
                      <a:endParaRPr lang="fr-FR" sz="1050" kern="1200" dirty="0">
                        <a:solidFill>
                          <a:schemeClr val="tx1"/>
                        </a:solidFill>
                        <a:effectLst/>
                        <a:latin typeface="Short Stack" panose="02010500040000000007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0680">
                <a:tc>
                  <a:txBody>
                    <a:bodyPr/>
                    <a:lstStyle/>
                    <a:p>
                      <a:r>
                        <a:rPr lang="fr-FR" sz="1050" kern="1200" dirty="0">
                          <a:solidFill>
                            <a:schemeClr val="tx1"/>
                          </a:solidFill>
                          <a:effectLst/>
                          <a:latin typeface="Short Stack" panose="02010500040000000007" pitchFamily="2" charset="0"/>
                          <a:ea typeface="+mn-ea"/>
                          <a:cs typeface="+mn-cs"/>
                        </a:rPr>
                        <a:t>Tes phrases sont courtes, elles ont des majuscules et des points.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4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itchFamily="2" charset="0"/>
                          <a:cs typeface="Arial" pitchFamily="34" charset="0"/>
                        </a:rPr>
                        <a:t>Les fautes d'orthographe sont corrigées. Tu as tenu compte des remarques de  ta maîtresse.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0680">
                <a:tc>
                  <a:txBody>
                    <a:bodyPr/>
                    <a:lstStyle/>
                    <a:p>
                      <a:r>
                        <a:rPr kumimoji="0" lang="fr-FR" altLang="fr-F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itchFamily="2" charset="0"/>
                          <a:cs typeface="Arial" pitchFamily="34" charset="0"/>
                        </a:rPr>
                        <a:t>Ton écriture est bien formée et le texte est soigné, sans ratures</a:t>
                      </a:r>
                      <a:endParaRPr lang="fr-FR" sz="1100" dirty="0">
                        <a:latin typeface="Short Stack" panose="02010500040000000007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588" y="1055302"/>
            <a:ext cx="732612" cy="518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26"/>
          <p:cNvSpPr/>
          <p:nvPr/>
        </p:nvSpPr>
        <p:spPr>
          <a:xfrm>
            <a:off x="779328" y="2291299"/>
            <a:ext cx="3891252" cy="1011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70000"/>
              </a:lnSpc>
            </a:pPr>
            <a:r>
              <a:rPr lang="fr-FR" sz="1400" u="sng" dirty="0">
                <a:solidFill>
                  <a:prstClr val="black"/>
                </a:solidFill>
                <a:latin typeface="KG Primary Italics" panose="02000506000000020003" pitchFamily="2" charset="0"/>
              </a:rPr>
              <a:t>Voici les mots dont tu pourrais avoir besoin :</a:t>
            </a:r>
          </a:p>
          <a:p>
            <a:pPr lvl="0">
              <a:lnSpc>
                <a:spcPct val="70000"/>
              </a:lnSpc>
            </a:pPr>
            <a:r>
              <a:rPr lang="fr-FR" sz="1400" dirty="0">
                <a:solidFill>
                  <a:prstClr val="black"/>
                </a:solidFill>
                <a:latin typeface="KG Primary Italics" panose="02000506000000020003" pitchFamily="2" charset="0"/>
              </a:rPr>
              <a:t>feuilles, marrons, châtaignes, raisin, pommes, soupe, champignons, escargots, écureuils, Halloween, vacances de la Toussaint, doudoune, pulls, gilet, manteaux, bottes, baskets, maillot de bain, sandales, il pleut, il y a du vent, des inondations, le changement d’heure</a:t>
            </a:r>
          </a:p>
        </p:txBody>
      </p:sp>
      <p:sp>
        <p:nvSpPr>
          <p:cNvPr id="4" name="Rectangle 3"/>
          <p:cNvSpPr/>
          <p:nvPr/>
        </p:nvSpPr>
        <p:spPr>
          <a:xfrm>
            <a:off x="1486703" y="1124744"/>
            <a:ext cx="2283371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50" dirty="0">
                <a:solidFill>
                  <a:prstClr val="black"/>
                </a:solidFill>
                <a:latin typeface="Short Stack" panose="02010500040000000007" pitchFamily="2" charset="0"/>
              </a:rPr>
              <a:t>L’automne commence le 23 septembre et dure 3 mois. 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 rot="21166598">
            <a:off x="217916" y="1013441"/>
            <a:ext cx="124777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2600" dirty="0">
                <a:solidFill>
                  <a:srgbClr val="000000"/>
                </a:solidFill>
                <a:latin typeface="Fineliner Script" pitchFamily="50" charset="0"/>
                <a:cs typeface="Arial" pitchFamily="34" charset="0"/>
              </a:rPr>
              <a:t>L’automne</a:t>
            </a:r>
          </a:p>
        </p:txBody>
      </p:sp>
      <p:sp>
        <p:nvSpPr>
          <p:cNvPr id="31" name="Arrondir un rectangle avec un coin diagonal 11"/>
          <p:cNvSpPr/>
          <p:nvPr/>
        </p:nvSpPr>
        <p:spPr>
          <a:xfrm>
            <a:off x="5169024" y="136530"/>
            <a:ext cx="4537053" cy="644227"/>
          </a:xfrm>
          <a:custGeom>
            <a:avLst/>
            <a:gdLst>
              <a:gd name="connsiteX0" fmla="*/ 0 w 4674717"/>
              <a:gd name="connsiteY0" fmla="*/ 257896 h 690116"/>
              <a:gd name="connsiteX1" fmla="*/ 257896 w 4674717"/>
              <a:gd name="connsiteY1" fmla="*/ 0 h 690116"/>
              <a:gd name="connsiteX2" fmla="*/ 4416821 w 4674717"/>
              <a:gd name="connsiteY2" fmla="*/ 0 h 690116"/>
              <a:gd name="connsiteX3" fmla="*/ 4674717 w 4674717"/>
              <a:gd name="connsiteY3" fmla="*/ 257896 h 690116"/>
              <a:gd name="connsiteX4" fmla="*/ 4674717 w 4674717"/>
              <a:gd name="connsiteY4" fmla="*/ 432220 h 690116"/>
              <a:gd name="connsiteX5" fmla="*/ 4416821 w 4674717"/>
              <a:gd name="connsiteY5" fmla="*/ 690116 h 690116"/>
              <a:gd name="connsiteX6" fmla="*/ 257896 w 4674717"/>
              <a:gd name="connsiteY6" fmla="*/ 690116 h 690116"/>
              <a:gd name="connsiteX7" fmla="*/ 0 w 4674717"/>
              <a:gd name="connsiteY7" fmla="*/ 432220 h 690116"/>
              <a:gd name="connsiteX8" fmla="*/ 0 w 4674717"/>
              <a:gd name="connsiteY8" fmla="*/ 257896 h 690116"/>
              <a:gd name="connsiteX0" fmla="*/ 0 w 4674717"/>
              <a:gd name="connsiteY0" fmla="*/ 257896 h 690116"/>
              <a:gd name="connsiteX1" fmla="*/ 257896 w 4674717"/>
              <a:gd name="connsiteY1" fmla="*/ 0 h 690116"/>
              <a:gd name="connsiteX2" fmla="*/ 4416821 w 4674717"/>
              <a:gd name="connsiteY2" fmla="*/ 0 h 690116"/>
              <a:gd name="connsiteX3" fmla="*/ 4674717 w 4674717"/>
              <a:gd name="connsiteY3" fmla="*/ 257896 h 690116"/>
              <a:gd name="connsiteX4" fmla="*/ 4674717 w 4674717"/>
              <a:gd name="connsiteY4" fmla="*/ 432220 h 690116"/>
              <a:gd name="connsiteX5" fmla="*/ 4416821 w 4674717"/>
              <a:gd name="connsiteY5" fmla="*/ 690116 h 690116"/>
              <a:gd name="connsiteX6" fmla="*/ 257896 w 4674717"/>
              <a:gd name="connsiteY6" fmla="*/ 690116 h 690116"/>
              <a:gd name="connsiteX7" fmla="*/ 0 w 4674717"/>
              <a:gd name="connsiteY7" fmla="*/ 432220 h 690116"/>
              <a:gd name="connsiteX8" fmla="*/ 0 w 4674717"/>
              <a:gd name="connsiteY8" fmla="*/ 257896 h 690116"/>
              <a:gd name="connsiteX0" fmla="*/ 0 w 4674717"/>
              <a:gd name="connsiteY0" fmla="*/ 281995 h 714215"/>
              <a:gd name="connsiteX1" fmla="*/ 257896 w 4674717"/>
              <a:gd name="connsiteY1" fmla="*/ 24099 h 714215"/>
              <a:gd name="connsiteX2" fmla="*/ 2765525 w 4674717"/>
              <a:gd name="connsiteY2" fmla="*/ 6909 h 714215"/>
              <a:gd name="connsiteX3" fmla="*/ 4416821 w 4674717"/>
              <a:gd name="connsiteY3" fmla="*/ 24099 h 714215"/>
              <a:gd name="connsiteX4" fmla="*/ 4674717 w 4674717"/>
              <a:gd name="connsiteY4" fmla="*/ 281995 h 714215"/>
              <a:gd name="connsiteX5" fmla="*/ 4674717 w 4674717"/>
              <a:gd name="connsiteY5" fmla="*/ 456319 h 714215"/>
              <a:gd name="connsiteX6" fmla="*/ 4416821 w 4674717"/>
              <a:gd name="connsiteY6" fmla="*/ 714215 h 714215"/>
              <a:gd name="connsiteX7" fmla="*/ 257896 w 4674717"/>
              <a:gd name="connsiteY7" fmla="*/ 714215 h 714215"/>
              <a:gd name="connsiteX8" fmla="*/ 0 w 4674717"/>
              <a:gd name="connsiteY8" fmla="*/ 456319 h 714215"/>
              <a:gd name="connsiteX9" fmla="*/ 0 w 4674717"/>
              <a:gd name="connsiteY9" fmla="*/ 281995 h 714215"/>
              <a:gd name="connsiteX0" fmla="*/ 0 w 4674717"/>
              <a:gd name="connsiteY0" fmla="*/ 281995 h 714215"/>
              <a:gd name="connsiteX1" fmla="*/ 257896 w 4674717"/>
              <a:gd name="connsiteY1" fmla="*/ 24099 h 714215"/>
              <a:gd name="connsiteX2" fmla="*/ 2765525 w 4674717"/>
              <a:gd name="connsiteY2" fmla="*/ 6909 h 714215"/>
              <a:gd name="connsiteX3" fmla="*/ 4416821 w 4674717"/>
              <a:gd name="connsiteY3" fmla="*/ 24099 h 714215"/>
              <a:gd name="connsiteX4" fmla="*/ 4674717 w 4674717"/>
              <a:gd name="connsiteY4" fmla="*/ 281995 h 714215"/>
              <a:gd name="connsiteX5" fmla="*/ 4674717 w 4674717"/>
              <a:gd name="connsiteY5" fmla="*/ 456319 h 714215"/>
              <a:gd name="connsiteX6" fmla="*/ 4416821 w 4674717"/>
              <a:gd name="connsiteY6" fmla="*/ 714215 h 714215"/>
              <a:gd name="connsiteX7" fmla="*/ 257896 w 4674717"/>
              <a:gd name="connsiteY7" fmla="*/ 714215 h 714215"/>
              <a:gd name="connsiteX8" fmla="*/ 0 w 4674717"/>
              <a:gd name="connsiteY8" fmla="*/ 456319 h 714215"/>
              <a:gd name="connsiteX9" fmla="*/ 0 w 4674717"/>
              <a:gd name="connsiteY9" fmla="*/ 281995 h 714215"/>
              <a:gd name="connsiteX0" fmla="*/ 0 w 4674717"/>
              <a:gd name="connsiteY0" fmla="*/ 281995 h 714215"/>
              <a:gd name="connsiteX1" fmla="*/ 257896 w 4674717"/>
              <a:gd name="connsiteY1" fmla="*/ 24099 h 714215"/>
              <a:gd name="connsiteX2" fmla="*/ 908150 w 4674717"/>
              <a:gd name="connsiteY2" fmla="*/ 64060 h 714215"/>
              <a:gd name="connsiteX3" fmla="*/ 2765525 w 4674717"/>
              <a:gd name="connsiteY3" fmla="*/ 6909 h 714215"/>
              <a:gd name="connsiteX4" fmla="*/ 4416821 w 4674717"/>
              <a:gd name="connsiteY4" fmla="*/ 24099 h 714215"/>
              <a:gd name="connsiteX5" fmla="*/ 4674717 w 4674717"/>
              <a:gd name="connsiteY5" fmla="*/ 281995 h 714215"/>
              <a:gd name="connsiteX6" fmla="*/ 4674717 w 4674717"/>
              <a:gd name="connsiteY6" fmla="*/ 456319 h 714215"/>
              <a:gd name="connsiteX7" fmla="*/ 4416821 w 4674717"/>
              <a:gd name="connsiteY7" fmla="*/ 714215 h 714215"/>
              <a:gd name="connsiteX8" fmla="*/ 257896 w 4674717"/>
              <a:gd name="connsiteY8" fmla="*/ 714215 h 714215"/>
              <a:gd name="connsiteX9" fmla="*/ 0 w 4674717"/>
              <a:gd name="connsiteY9" fmla="*/ 456319 h 714215"/>
              <a:gd name="connsiteX10" fmla="*/ 0 w 4674717"/>
              <a:gd name="connsiteY10" fmla="*/ 281995 h 714215"/>
              <a:gd name="connsiteX0" fmla="*/ 0 w 4674717"/>
              <a:gd name="connsiteY0" fmla="*/ 281995 h 714215"/>
              <a:gd name="connsiteX1" fmla="*/ 257896 w 4674717"/>
              <a:gd name="connsiteY1" fmla="*/ 24099 h 714215"/>
              <a:gd name="connsiteX2" fmla="*/ 908150 w 4674717"/>
              <a:gd name="connsiteY2" fmla="*/ 64060 h 714215"/>
              <a:gd name="connsiteX3" fmla="*/ 2765525 w 4674717"/>
              <a:gd name="connsiteY3" fmla="*/ 6909 h 714215"/>
              <a:gd name="connsiteX4" fmla="*/ 4416821 w 4674717"/>
              <a:gd name="connsiteY4" fmla="*/ 24099 h 714215"/>
              <a:gd name="connsiteX5" fmla="*/ 4674717 w 4674717"/>
              <a:gd name="connsiteY5" fmla="*/ 281995 h 714215"/>
              <a:gd name="connsiteX6" fmla="*/ 4674717 w 4674717"/>
              <a:gd name="connsiteY6" fmla="*/ 456319 h 714215"/>
              <a:gd name="connsiteX7" fmla="*/ 4416821 w 4674717"/>
              <a:gd name="connsiteY7" fmla="*/ 714215 h 714215"/>
              <a:gd name="connsiteX8" fmla="*/ 3270350 w 4674717"/>
              <a:gd name="connsiteY8" fmla="*/ 635560 h 714215"/>
              <a:gd name="connsiteX9" fmla="*/ 257896 w 4674717"/>
              <a:gd name="connsiteY9" fmla="*/ 714215 h 714215"/>
              <a:gd name="connsiteX10" fmla="*/ 0 w 4674717"/>
              <a:gd name="connsiteY10" fmla="*/ 456319 h 714215"/>
              <a:gd name="connsiteX11" fmla="*/ 0 w 4674717"/>
              <a:gd name="connsiteY11" fmla="*/ 281995 h 714215"/>
              <a:gd name="connsiteX0" fmla="*/ 0 w 4674717"/>
              <a:gd name="connsiteY0" fmla="*/ 281995 h 714215"/>
              <a:gd name="connsiteX1" fmla="*/ 257896 w 4674717"/>
              <a:gd name="connsiteY1" fmla="*/ 24099 h 714215"/>
              <a:gd name="connsiteX2" fmla="*/ 908150 w 4674717"/>
              <a:gd name="connsiteY2" fmla="*/ 64060 h 714215"/>
              <a:gd name="connsiteX3" fmla="*/ 2765525 w 4674717"/>
              <a:gd name="connsiteY3" fmla="*/ 6909 h 714215"/>
              <a:gd name="connsiteX4" fmla="*/ 4416821 w 4674717"/>
              <a:gd name="connsiteY4" fmla="*/ 24099 h 714215"/>
              <a:gd name="connsiteX5" fmla="*/ 4674717 w 4674717"/>
              <a:gd name="connsiteY5" fmla="*/ 281995 h 714215"/>
              <a:gd name="connsiteX6" fmla="*/ 4674717 w 4674717"/>
              <a:gd name="connsiteY6" fmla="*/ 456319 h 714215"/>
              <a:gd name="connsiteX7" fmla="*/ 4416821 w 4674717"/>
              <a:gd name="connsiteY7" fmla="*/ 714215 h 714215"/>
              <a:gd name="connsiteX8" fmla="*/ 3270350 w 4674717"/>
              <a:gd name="connsiteY8" fmla="*/ 635560 h 714215"/>
              <a:gd name="connsiteX9" fmla="*/ 974825 w 4674717"/>
              <a:gd name="connsiteY9" fmla="*/ 673660 h 714215"/>
              <a:gd name="connsiteX10" fmla="*/ 257896 w 4674717"/>
              <a:gd name="connsiteY10" fmla="*/ 714215 h 714215"/>
              <a:gd name="connsiteX11" fmla="*/ 0 w 4674717"/>
              <a:gd name="connsiteY11" fmla="*/ 456319 h 714215"/>
              <a:gd name="connsiteX12" fmla="*/ 0 w 4674717"/>
              <a:gd name="connsiteY12" fmla="*/ 281995 h 714215"/>
              <a:gd name="connsiteX0" fmla="*/ 0 w 4674717"/>
              <a:gd name="connsiteY0" fmla="*/ 281995 h 740335"/>
              <a:gd name="connsiteX1" fmla="*/ 257896 w 4674717"/>
              <a:gd name="connsiteY1" fmla="*/ 24099 h 740335"/>
              <a:gd name="connsiteX2" fmla="*/ 908150 w 4674717"/>
              <a:gd name="connsiteY2" fmla="*/ 64060 h 740335"/>
              <a:gd name="connsiteX3" fmla="*/ 2765525 w 4674717"/>
              <a:gd name="connsiteY3" fmla="*/ 6909 h 740335"/>
              <a:gd name="connsiteX4" fmla="*/ 4416821 w 4674717"/>
              <a:gd name="connsiteY4" fmla="*/ 24099 h 740335"/>
              <a:gd name="connsiteX5" fmla="*/ 4674717 w 4674717"/>
              <a:gd name="connsiteY5" fmla="*/ 281995 h 740335"/>
              <a:gd name="connsiteX6" fmla="*/ 4674717 w 4674717"/>
              <a:gd name="connsiteY6" fmla="*/ 456319 h 740335"/>
              <a:gd name="connsiteX7" fmla="*/ 4416821 w 4674717"/>
              <a:gd name="connsiteY7" fmla="*/ 714215 h 740335"/>
              <a:gd name="connsiteX8" fmla="*/ 3270350 w 4674717"/>
              <a:gd name="connsiteY8" fmla="*/ 635560 h 740335"/>
              <a:gd name="connsiteX9" fmla="*/ 2498825 w 4674717"/>
              <a:gd name="connsiteY9" fmla="*/ 740335 h 740335"/>
              <a:gd name="connsiteX10" fmla="*/ 974825 w 4674717"/>
              <a:gd name="connsiteY10" fmla="*/ 673660 h 740335"/>
              <a:gd name="connsiteX11" fmla="*/ 257896 w 4674717"/>
              <a:gd name="connsiteY11" fmla="*/ 714215 h 740335"/>
              <a:gd name="connsiteX12" fmla="*/ 0 w 4674717"/>
              <a:gd name="connsiteY12" fmla="*/ 456319 h 740335"/>
              <a:gd name="connsiteX13" fmla="*/ 0 w 4674717"/>
              <a:gd name="connsiteY13" fmla="*/ 281995 h 740335"/>
              <a:gd name="connsiteX0" fmla="*/ 0 w 4674717"/>
              <a:gd name="connsiteY0" fmla="*/ 281995 h 740335"/>
              <a:gd name="connsiteX1" fmla="*/ 257896 w 4674717"/>
              <a:gd name="connsiteY1" fmla="*/ 24099 h 740335"/>
              <a:gd name="connsiteX2" fmla="*/ 908150 w 4674717"/>
              <a:gd name="connsiteY2" fmla="*/ 64060 h 740335"/>
              <a:gd name="connsiteX3" fmla="*/ 2765525 w 4674717"/>
              <a:gd name="connsiteY3" fmla="*/ 6909 h 740335"/>
              <a:gd name="connsiteX4" fmla="*/ 4416821 w 4674717"/>
              <a:gd name="connsiteY4" fmla="*/ 24099 h 740335"/>
              <a:gd name="connsiteX5" fmla="*/ 4674717 w 4674717"/>
              <a:gd name="connsiteY5" fmla="*/ 281995 h 740335"/>
              <a:gd name="connsiteX6" fmla="*/ 4674717 w 4674717"/>
              <a:gd name="connsiteY6" fmla="*/ 456319 h 740335"/>
              <a:gd name="connsiteX7" fmla="*/ 4416821 w 4674717"/>
              <a:gd name="connsiteY7" fmla="*/ 714215 h 740335"/>
              <a:gd name="connsiteX8" fmla="*/ 3270350 w 4674717"/>
              <a:gd name="connsiteY8" fmla="*/ 635560 h 740335"/>
              <a:gd name="connsiteX9" fmla="*/ 2498825 w 4674717"/>
              <a:gd name="connsiteY9" fmla="*/ 740335 h 740335"/>
              <a:gd name="connsiteX10" fmla="*/ 974825 w 4674717"/>
              <a:gd name="connsiteY10" fmla="*/ 673660 h 740335"/>
              <a:gd name="connsiteX11" fmla="*/ 257896 w 4674717"/>
              <a:gd name="connsiteY11" fmla="*/ 714215 h 740335"/>
              <a:gd name="connsiteX12" fmla="*/ 0 w 4674717"/>
              <a:gd name="connsiteY12" fmla="*/ 456319 h 740335"/>
              <a:gd name="connsiteX13" fmla="*/ 0 w 4674717"/>
              <a:gd name="connsiteY13" fmla="*/ 281995 h 740335"/>
              <a:gd name="connsiteX0" fmla="*/ 0 w 4674717"/>
              <a:gd name="connsiteY0" fmla="*/ 281995 h 740335"/>
              <a:gd name="connsiteX1" fmla="*/ 257896 w 4674717"/>
              <a:gd name="connsiteY1" fmla="*/ 24099 h 740335"/>
              <a:gd name="connsiteX2" fmla="*/ 908150 w 4674717"/>
              <a:gd name="connsiteY2" fmla="*/ 64060 h 740335"/>
              <a:gd name="connsiteX3" fmla="*/ 2765525 w 4674717"/>
              <a:gd name="connsiteY3" fmla="*/ 6909 h 740335"/>
              <a:gd name="connsiteX4" fmla="*/ 4416821 w 4674717"/>
              <a:gd name="connsiteY4" fmla="*/ 24099 h 740335"/>
              <a:gd name="connsiteX5" fmla="*/ 4674717 w 4674717"/>
              <a:gd name="connsiteY5" fmla="*/ 281995 h 740335"/>
              <a:gd name="connsiteX6" fmla="*/ 4674717 w 4674717"/>
              <a:gd name="connsiteY6" fmla="*/ 456319 h 740335"/>
              <a:gd name="connsiteX7" fmla="*/ 4416821 w 4674717"/>
              <a:gd name="connsiteY7" fmla="*/ 714215 h 740335"/>
              <a:gd name="connsiteX8" fmla="*/ 3308450 w 4674717"/>
              <a:gd name="connsiteY8" fmla="*/ 683185 h 740335"/>
              <a:gd name="connsiteX9" fmla="*/ 2498825 w 4674717"/>
              <a:gd name="connsiteY9" fmla="*/ 740335 h 740335"/>
              <a:gd name="connsiteX10" fmla="*/ 974825 w 4674717"/>
              <a:gd name="connsiteY10" fmla="*/ 673660 h 740335"/>
              <a:gd name="connsiteX11" fmla="*/ 257896 w 4674717"/>
              <a:gd name="connsiteY11" fmla="*/ 714215 h 740335"/>
              <a:gd name="connsiteX12" fmla="*/ 0 w 4674717"/>
              <a:gd name="connsiteY12" fmla="*/ 456319 h 740335"/>
              <a:gd name="connsiteX13" fmla="*/ 0 w 4674717"/>
              <a:gd name="connsiteY13" fmla="*/ 281995 h 740335"/>
              <a:gd name="connsiteX0" fmla="*/ 0 w 4674717"/>
              <a:gd name="connsiteY0" fmla="*/ 275715 h 734055"/>
              <a:gd name="connsiteX1" fmla="*/ 257896 w 4674717"/>
              <a:gd name="connsiteY1" fmla="*/ 17819 h 734055"/>
              <a:gd name="connsiteX2" fmla="*/ 908150 w 4674717"/>
              <a:gd name="connsiteY2" fmla="*/ 57780 h 734055"/>
              <a:gd name="connsiteX3" fmla="*/ 2765525 w 4674717"/>
              <a:gd name="connsiteY3" fmla="*/ 629 h 734055"/>
              <a:gd name="connsiteX4" fmla="*/ 3679925 w 4674717"/>
              <a:gd name="connsiteY4" fmla="*/ 95880 h 734055"/>
              <a:gd name="connsiteX5" fmla="*/ 4416821 w 4674717"/>
              <a:gd name="connsiteY5" fmla="*/ 17819 h 734055"/>
              <a:gd name="connsiteX6" fmla="*/ 4674717 w 4674717"/>
              <a:gd name="connsiteY6" fmla="*/ 275715 h 734055"/>
              <a:gd name="connsiteX7" fmla="*/ 4674717 w 4674717"/>
              <a:gd name="connsiteY7" fmla="*/ 450039 h 734055"/>
              <a:gd name="connsiteX8" fmla="*/ 4416821 w 4674717"/>
              <a:gd name="connsiteY8" fmla="*/ 707935 h 734055"/>
              <a:gd name="connsiteX9" fmla="*/ 3308450 w 4674717"/>
              <a:gd name="connsiteY9" fmla="*/ 676905 h 734055"/>
              <a:gd name="connsiteX10" fmla="*/ 2498825 w 4674717"/>
              <a:gd name="connsiteY10" fmla="*/ 734055 h 734055"/>
              <a:gd name="connsiteX11" fmla="*/ 974825 w 4674717"/>
              <a:gd name="connsiteY11" fmla="*/ 667380 h 734055"/>
              <a:gd name="connsiteX12" fmla="*/ 257896 w 4674717"/>
              <a:gd name="connsiteY12" fmla="*/ 707935 h 734055"/>
              <a:gd name="connsiteX13" fmla="*/ 0 w 4674717"/>
              <a:gd name="connsiteY13" fmla="*/ 450039 h 734055"/>
              <a:gd name="connsiteX14" fmla="*/ 0 w 4674717"/>
              <a:gd name="connsiteY14" fmla="*/ 275715 h 734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74717" h="734055">
                <a:moveTo>
                  <a:pt x="0" y="275715"/>
                </a:moveTo>
                <a:cubicBezTo>
                  <a:pt x="0" y="133283"/>
                  <a:pt x="115464" y="17819"/>
                  <a:pt x="257896" y="17819"/>
                </a:cubicBezTo>
                <a:cubicBezTo>
                  <a:pt x="391792" y="-26441"/>
                  <a:pt x="490212" y="60645"/>
                  <a:pt x="908150" y="57780"/>
                </a:cubicBezTo>
                <a:cubicBezTo>
                  <a:pt x="1326088" y="54915"/>
                  <a:pt x="2317850" y="10154"/>
                  <a:pt x="2765525" y="629"/>
                </a:cubicBezTo>
                <a:cubicBezTo>
                  <a:pt x="3213200" y="-8896"/>
                  <a:pt x="3404709" y="93015"/>
                  <a:pt x="3679925" y="95880"/>
                </a:cubicBezTo>
                <a:cubicBezTo>
                  <a:pt x="3955141" y="98745"/>
                  <a:pt x="4236735" y="-28029"/>
                  <a:pt x="4416821" y="17819"/>
                </a:cubicBezTo>
                <a:cubicBezTo>
                  <a:pt x="4559253" y="17819"/>
                  <a:pt x="4674717" y="133283"/>
                  <a:pt x="4674717" y="275715"/>
                </a:cubicBezTo>
                <a:lnTo>
                  <a:pt x="4674717" y="450039"/>
                </a:lnTo>
                <a:cubicBezTo>
                  <a:pt x="4674717" y="592471"/>
                  <a:pt x="4559253" y="707935"/>
                  <a:pt x="4416821" y="707935"/>
                </a:cubicBezTo>
                <a:cubicBezTo>
                  <a:pt x="4002914" y="707117"/>
                  <a:pt x="3722357" y="677723"/>
                  <a:pt x="3308450" y="676905"/>
                </a:cubicBezTo>
                <a:cubicBezTo>
                  <a:pt x="3032225" y="683255"/>
                  <a:pt x="2898875" y="718180"/>
                  <a:pt x="2498825" y="734055"/>
                </a:cubicBezTo>
                <a:lnTo>
                  <a:pt x="974825" y="667380"/>
                </a:lnTo>
                <a:lnTo>
                  <a:pt x="257896" y="707935"/>
                </a:lnTo>
                <a:cubicBezTo>
                  <a:pt x="115464" y="707935"/>
                  <a:pt x="0" y="592471"/>
                  <a:pt x="0" y="450039"/>
                </a:cubicBezTo>
                <a:lnTo>
                  <a:pt x="0" y="275715"/>
                </a:lnTo>
                <a:close/>
              </a:path>
            </a:pathLst>
          </a:custGeom>
          <a:gradFill>
            <a:gsLst>
              <a:gs pos="2000">
                <a:srgbClr val="E29FEF"/>
              </a:gs>
              <a:gs pos="97500">
                <a:schemeClr val="bg1"/>
              </a:gs>
              <a:gs pos="59000">
                <a:srgbClr val="F2D8F4"/>
              </a:gs>
            </a:gsLst>
            <a:lin ang="5400000" scaled="0"/>
          </a:gradFill>
          <a:ln>
            <a:solidFill>
              <a:srgbClr val="D77BE9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AutoShape 3"/>
          <p:cNvSpPr>
            <a:spLocks noChangeArrowheads="1"/>
          </p:cNvSpPr>
          <p:nvPr/>
        </p:nvSpPr>
        <p:spPr bwMode="auto">
          <a:xfrm>
            <a:off x="5169024" y="940377"/>
            <a:ext cx="4537053" cy="2419072"/>
          </a:xfrm>
          <a:prstGeom prst="roundRect">
            <a:avLst>
              <a:gd name="adj" fmla="val 8269"/>
            </a:avLst>
          </a:prstGeom>
          <a:noFill/>
          <a:ln w="57150" cap="rnd" algn="in">
            <a:solidFill>
              <a:srgbClr val="B366B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2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Fineliner Script" pitchFamily="50" charset="0"/>
              <a:cs typeface="Arial" pitchFamily="34" charset="0"/>
            </a:endParaRPr>
          </a:p>
        </p:txBody>
      </p:sp>
      <p:pic>
        <p:nvPicPr>
          <p:cNvPr id="43" name="Picture 4" descr="Sans tit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8607">
            <a:off x="8845674" y="154840"/>
            <a:ext cx="676275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44" name="Picture 5" descr="Sans tit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503353">
            <a:off x="5284273" y="2435155"/>
            <a:ext cx="537690" cy="718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45" name="Text Box 6"/>
          <p:cNvSpPr txBox="1">
            <a:spLocks noChangeArrowheads="1"/>
          </p:cNvSpPr>
          <p:nvPr/>
        </p:nvSpPr>
        <p:spPr bwMode="auto">
          <a:xfrm>
            <a:off x="6640636" y="208538"/>
            <a:ext cx="1828800" cy="54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rs Chocolat" pitchFamily="2" charset="0"/>
                <a:cs typeface="Arial" pitchFamily="34" charset="0"/>
              </a:rPr>
              <a:t>Rédaction</a:t>
            </a:r>
            <a:endParaRPr kumimoji="0" lang="fr-FR" altLang="fr-F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rs Chocolat" pitchFamily="2" charset="0"/>
              <a:cs typeface="Arial" pitchFamily="34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5254807" y="1515331"/>
            <a:ext cx="445127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1050" dirty="0">
                <a:latin typeface="Short Stack" panose="02010500040000000007" pitchFamily="2" charset="0"/>
              </a:rPr>
              <a:t>Explique en ce qui change par rapport à l’été, ce que tu aimes et ce que tu n’aimes pas dans cette saison. </a:t>
            </a:r>
            <a:r>
              <a:rPr lang="fr-FR" sz="1050" dirty="0">
                <a:solidFill>
                  <a:prstClr val="black"/>
                </a:solidFill>
                <a:latin typeface="Short Stack" panose="02010500040000000007" pitchFamily="2" charset="0"/>
              </a:rPr>
              <a:t>Pense à l’école, aux fêtes, aux vacances, aux vêtements, au temps, à la nourriture…</a:t>
            </a:r>
          </a:p>
        </p:txBody>
      </p:sp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085" y="1057759"/>
            <a:ext cx="732612" cy="518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Rectangle 50"/>
          <p:cNvSpPr/>
          <p:nvPr/>
        </p:nvSpPr>
        <p:spPr>
          <a:xfrm>
            <a:off x="5814825" y="2293756"/>
            <a:ext cx="3891252" cy="1011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70000"/>
              </a:lnSpc>
            </a:pPr>
            <a:r>
              <a:rPr lang="fr-FR" sz="1400" u="sng" dirty="0">
                <a:solidFill>
                  <a:prstClr val="black"/>
                </a:solidFill>
                <a:latin typeface="KG Primary Italics" panose="02000506000000020003" pitchFamily="2" charset="0"/>
              </a:rPr>
              <a:t>Voici les mots dont tu pourrais avoir besoin :</a:t>
            </a:r>
          </a:p>
          <a:p>
            <a:pPr lvl="0">
              <a:lnSpc>
                <a:spcPct val="70000"/>
              </a:lnSpc>
            </a:pPr>
            <a:r>
              <a:rPr lang="fr-FR" sz="1400" dirty="0">
                <a:solidFill>
                  <a:prstClr val="black"/>
                </a:solidFill>
                <a:latin typeface="KG Primary Italics" panose="02000506000000020003" pitchFamily="2" charset="0"/>
              </a:rPr>
              <a:t>feuilles, marrons, châtaignes, raisin, pommes, soupe, champignons, escargots, écureuils, Halloween, vacances de la Toussaint, doudoune, pulls, gilet, manteaux, bottes, baskets, maillot de bain, sandales, il pleut, il y a du vent, des inondations, le changement d’heure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6522200" y="1127201"/>
            <a:ext cx="2283371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50" dirty="0">
                <a:solidFill>
                  <a:prstClr val="black"/>
                </a:solidFill>
                <a:latin typeface="Short Stack" panose="02010500040000000007" pitchFamily="2" charset="0"/>
              </a:rPr>
              <a:t>L’automne commence le 23 septembre et dure 3 mois. </a:t>
            </a:r>
            <a:endParaRPr lang="fr-FR" dirty="0"/>
          </a:p>
        </p:txBody>
      </p:sp>
      <p:sp>
        <p:nvSpPr>
          <p:cNvPr id="53" name="Rectangle 52"/>
          <p:cNvSpPr/>
          <p:nvPr/>
        </p:nvSpPr>
        <p:spPr>
          <a:xfrm rot="21166598">
            <a:off x="5253413" y="1015898"/>
            <a:ext cx="124777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2600" dirty="0">
                <a:solidFill>
                  <a:srgbClr val="000000"/>
                </a:solidFill>
                <a:latin typeface="Fineliner Script" pitchFamily="50" charset="0"/>
                <a:cs typeface="Arial" pitchFamily="34" charset="0"/>
              </a:rPr>
              <a:t>L’automne</a:t>
            </a:r>
          </a:p>
        </p:txBody>
      </p:sp>
      <p:sp>
        <p:nvSpPr>
          <p:cNvPr id="32" name="Arrondir un rectangle avec un coin du même côté 12">
            <a:extLst>
              <a:ext uri="{FF2B5EF4-FFF2-40B4-BE49-F238E27FC236}">
                <a16:creationId xmlns:a16="http://schemas.microsoft.com/office/drawing/2014/main" id="{C0CB0280-E01D-420B-A429-FE6AB5C77B3B}"/>
              </a:ext>
            </a:extLst>
          </p:cNvPr>
          <p:cNvSpPr/>
          <p:nvPr/>
        </p:nvSpPr>
        <p:spPr>
          <a:xfrm>
            <a:off x="6389437" y="3456198"/>
            <a:ext cx="2345466" cy="367155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2000">
                <a:srgbClr val="E29FEF"/>
              </a:gs>
              <a:gs pos="97500">
                <a:schemeClr val="bg1"/>
              </a:gs>
              <a:gs pos="59000">
                <a:srgbClr val="F2D8F4"/>
              </a:gs>
            </a:gsLst>
            <a:lin ang="5400000" scaled="0"/>
          </a:gradFill>
          <a:ln>
            <a:solidFill>
              <a:srgbClr val="D77B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8FEABA5-89B8-420F-BAB3-9ACAA83271D8}"/>
              </a:ext>
            </a:extLst>
          </p:cNvPr>
          <p:cNvSpPr txBox="1"/>
          <p:nvPr/>
        </p:nvSpPr>
        <p:spPr>
          <a:xfrm>
            <a:off x="6103741" y="3455109"/>
            <a:ext cx="2952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latin typeface="Mrs Chocolat" pitchFamily="2" charset="0"/>
              </a:rPr>
              <a:t>Grille d’évaluation</a:t>
            </a:r>
          </a:p>
        </p:txBody>
      </p:sp>
      <p:sp>
        <p:nvSpPr>
          <p:cNvPr id="34" name="AutoShape 8">
            <a:extLst>
              <a:ext uri="{FF2B5EF4-FFF2-40B4-BE49-F238E27FC236}">
                <a16:creationId xmlns:a16="http://schemas.microsoft.com/office/drawing/2014/main" id="{4283FC36-A123-4546-83AB-AFFCCBA62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5012" y="3794524"/>
            <a:ext cx="4520397" cy="2586804"/>
          </a:xfrm>
          <a:prstGeom prst="roundRect">
            <a:avLst>
              <a:gd name="adj" fmla="val 5769"/>
            </a:avLst>
          </a:prstGeom>
          <a:solidFill>
            <a:schemeClr val="bg1"/>
          </a:solidFill>
          <a:ln w="28575" algn="in">
            <a:solidFill>
              <a:srgbClr val="B366B3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aphicFrame>
        <p:nvGraphicFramePr>
          <p:cNvPr id="35" name="Tableau 34">
            <a:extLst>
              <a:ext uri="{FF2B5EF4-FFF2-40B4-BE49-F238E27FC236}">
                <a16:creationId xmlns:a16="http://schemas.microsoft.com/office/drawing/2014/main" id="{2AE56D1A-CE07-4B63-B988-E80408C326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8513197"/>
              </p:ext>
            </p:extLst>
          </p:nvPr>
        </p:nvGraphicFramePr>
        <p:xfrm>
          <a:off x="5113254" y="3794523"/>
          <a:ext cx="4456157" cy="25868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561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1590">
                <a:tc>
                  <a:txBody>
                    <a:bodyPr/>
                    <a:lstStyle/>
                    <a:p>
                      <a:r>
                        <a:rPr lang="fr-FR" sz="1050" kern="1200" dirty="0">
                          <a:solidFill>
                            <a:schemeClr val="tx1"/>
                          </a:solidFill>
                          <a:effectLst/>
                          <a:latin typeface="Short Stack" panose="02010500040000000007" pitchFamily="2" charset="0"/>
                          <a:ea typeface="+mn-ea"/>
                          <a:cs typeface="+mn-cs"/>
                        </a:rPr>
                        <a:t>Tu as écrit au moins 10 phrases.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680">
                <a:tc>
                  <a:txBody>
                    <a:bodyPr/>
                    <a:lstStyle/>
                    <a:p>
                      <a:r>
                        <a:rPr lang="fr-FR" sz="1050" kern="1200" dirty="0">
                          <a:solidFill>
                            <a:schemeClr val="tx1"/>
                          </a:solidFill>
                          <a:effectLst/>
                          <a:latin typeface="Short Stack" panose="02010500040000000007" pitchFamily="2" charset="0"/>
                          <a:ea typeface="+mn-ea"/>
                          <a:cs typeface="+mn-cs"/>
                        </a:rPr>
                        <a:t>Ton texte parle de ce</a:t>
                      </a:r>
                      <a:r>
                        <a:rPr lang="fr-FR" sz="1050" kern="1200" baseline="0" dirty="0">
                          <a:solidFill>
                            <a:schemeClr val="tx1"/>
                          </a:solidFill>
                          <a:effectLst/>
                          <a:latin typeface="Short Stack" panose="02010500040000000007" pitchFamily="2" charset="0"/>
                          <a:ea typeface="+mn-ea"/>
                          <a:cs typeface="+mn-cs"/>
                        </a:rPr>
                        <a:t> qui change, de ce que tu aimes et de ce que tu n’aimes pas dans l’automne.</a:t>
                      </a:r>
                      <a:endParaRPr lang="fr-FR" sz="1050" kern="1200" dirty="0">
                        <a:solidFill>
                          <a:schemeClr val="tx1"/>
                        </a:solidFill>
                        <a:effectLst/>
                        <a:latin typeface="Short Stack" panose="02010500040000000007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454">
                <a:tc>
                  <a:txBody>
                    <a:bodyPr/>
                    <a:lstStyle/>
                    <a:p>
                      <a:r>
                        <a:rPr lang="fr-FR" sz="1050" kern="1200" dirty="0">
                          <a:solidFill>
                            <a:schemeClr val="tx1"/>
                          </a:solidFill>
                          <a:effectLst/>
                          <a:latin typeface="Short Stack" panose="02010500040000000007" pitchFamily="2" charset="0"/>
                          <a:ea typeface="+mn-ea"/>
                          <a:cs typeface="+mn-cs"/>
                        </a:rPr>
                        <a:t>Ton texte est écrit </a:t>
                      </a:r>
                      <a:r>
                        <a:rPr lang="fr-FR" sz="1050" kern="1200" baseline="0" dirty="0">
                          <a:solidFill>
                            <a:schemeClr val="tx1"/>
                          </a:solidFill>
                          <a:effectLst/>
                          <a:latin typeface="Short Stack" panose="02010500040000000007" pitchFamily="2" charset="0"/>
                          <a:ea typeface="+mn-ea"/>
                          <a:cs typeface="+mn-cs"/>
                        </a:rPr>
                        <a:t>au présent.</a:t>
                      </a:r>
                      <a:endParaRPr lang="fr-FR" sz="1050" kern="1200" dirty="0">
                        <a:solidFill>
                          <a:schemeClr val="tx1"/>
                        </a:solidFill>
                        <a:effectLst/>
                        <a:latin typeface="Short Stack" panose="02010500040000000007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0680">
                <a:tc>
                  <a:txBody>
                    <a:bodyPr/>
                    <a:lstStyle/>
                    <a:p>
                      <a:r>
                        <a:rPr lang="fr-FR" sz="1050" kern="1200" dirty="0">
                          <a:solidFill>
                            <a:schemeClr val="tx1"/>
                          </a:solidFill>
                          <a:effectLst/>
                          <a:latin typeface="Short Stack" panose="02010500040000000007" pitchFamily="2" charset="0"/>
                          <a:ea typeface="+mn-ea"/>
                          <a:cs typeface="+mn-cs"/>
                        </a:rPr>
                        <a:t>Tes phrases sont courtes, elles ont des majuscules et des points.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4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itchFamily="2" charset="0"/>
                          <a:cs typeface="Arial" pitchFamily="34" charset="0"/>
                        </a:rPr>
                        <a:t>Les fautes d'orthographe sont corrigées. Tu as tenu compte des remarques de  ta maîtresse.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0680">
                <a:tc>
                  <a:txBody>
                    <a:bodyPr/>
                    <a:lstStyle/>
                    <a:p>
                      <a:r>
                        <a:rPr kumimoji="0" lang="fr-FR" altLang="fr-F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itchFamily="2" charset="0"/>
                          <a:cs typeface="Arial" pitchFamily="34" charset="0"/>
                        </a:rPr>
                        <a:t>Ton écriture est bien formée et le texte est soigné, sans ratures</a:t>
                      </a:r>
                      <a:endParaRPr lang="fr-FR" sz="1100" dirty="0">
                        <a:latin typeface="Short Stack" panose="02010500040000000007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421110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411</Words>
  <Application>Microsoft Office PowerPoint</Application>
  <PresentationFormat>Format A4 (210 x 297 mm)</PresentationFormat>
  <Paragraphs>27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Arial</vt:lpstr>
      <vt:lpstr>Calibri</vt:lpstr>
      <vt:lpstr>Fineliner Script</vt:lpstr>
      <vt:lpstr>KG Primary Italics</vt:lpstr>
      <vt:lpstr>Mrs Chocolat</vt:lpstr>
      <vt:lpstr>Short Stack</vt:lpstr>
      <vt:lpstr>Thème Office</vt:lpstr>
      <vt:lpstr>Présentation PowerPoint</vt:lpstr>
    </vt:vector>
  </TitlesOfParts>
  <Company>Ecole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</dc:creator>
  <cp:lastModifiedBy>HP</cp:lastModifiedBy>
  <cp:revision>18</cp:revision>
  <dcterms:created xsi:type="dcterms:W3CDTF">2014-09-10T20:19:51Z</dcterms:created>
  <dcterms:modified xsi:type="dcterms:W3CDTF">2019-10-08T14:45:02Z</dcterms:modified>
</cp:coreProperties>
</file>