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61" r:id="rId3"/>
    <p:sldId id="262" r:id="rId4"/>
    <p:sldId id="260" r:id="rId5"/>
    <p:sldId id="263" r:id="rId6"/>
  </p:sldIdLst>
  <p:sldSz cx="7345363" cy="10440988"/>
  <p:notesSz cx="6735763" cy="9866313"/>
  <p:defaultText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89">
          <p15:clr>
            <a:srgbClr val="A4A3A4"/>
          </p15:clr>
        </p15:guide>
        <p15:guide id="2" pos="2314">
          <p15:clr>
            <a:srgbClr val="A4A3A4"/>
          </p15:clr>
        </p15:guide>
      </p15:sldGuideLst>
    </p:ext>
    <p:ext uri="{2D200454-40CA-4A62-9FC3-DE9A4176ACB9}">
      <p15:notesGuideLst xmlns:p15="http://schemas.microsoft.com/office/powerpoint/2012/main">
        <p15:guide id="1" orient="horz" pos="3107">
          <p15:clr>
            <a:srgbClr val="A4A3A4"/>
          </p15:clr>
        </p15:guide>
        <p15:guide id="2" pos="212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0F6"/>
    <a:srgbClr val="604A7B"/>
    <a:srgbClr val="CDF9FF"/>
    <a:srgbClr val="CCFFFF"/>
    <a:srgbClr val="CCECFF"/>
    <a:srgbClr val="007A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48" autoAdjust="0"/>
    <p:restoredTop sz="94643"/>
  </p:normalViewPr>
  <p:slideViewPr>
    <p:cSldViewPr>
      <p:cViewPr varScale="1">
        <p:scale>
          <a:sx n="66" d="100"/>
          <a:sy n="66" d="100"/>
        </p:scale>
        <p:origin x="2960" y="192"/>
      </p:cViewPr>
      <p:guideLst>
        <p:guide orient="horz" pos="3289"/>
        <p:guide pos="2314"/>
      </p:guideLst>
    </p:cSldViewPr>
  </p:slideViewPr>
  <p:notesTextViewPr>
    <p:cViewPr>
      <p:scale>
        <a:sx n="1" d="1"/>
        <a:sy n="1" d="1"/>
      </p:scale>
      <p:origin x="0" y="0"/>
    </p:cViewPr>
  </p:notesTextViewPr>
  <p:notesViewPr>
    <p:cSldViewPr>
      <p:cViewPr varScale="1">
        <p:scale>
          <a:sx n="49" d="100"/>
          <a:sy n="49" d="100"/>
        </p:scale>
        <p:origin x="-2976" y="-102"/>
      </p:cViewPr>
      <p:guideLst>
        <p:guide orient="horz" pos="3107"/>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DE9C6831-DC9E-452E-A929-C2B284279061}" type="datetimeFigureOut">
              <a:rPr lang="fr-FR" smtClean="0"/>
              <a:t>18/09/2022</a:t>
            </a:fld>
            <a:endParaRPr lang="fr-FR"/>
          </a:p>
        </p:txBody>
      </p:sp>
      <p:sp>
        <p:nvSpPr>
          <p:cNvPr id="4" name="Espace réservé de l'image des diapositives 3"/>
          <p:cNvSpPr>
            <a:spLocks noGrp="1" noRot="1" noChangeAspect="1"/>
          </p:cNvSpPr>
          <p:nvPr>
            <p:ph type="sldImg" idx="2"/>
          </p:nvPr>
        </p:nvSpPr>
        <p:spPr>
          <a:xfrm>
            <a:off x="2066925" y="739775"/>
            <a:ext cx="2601913" cy="3700463"/>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1D6D6634-DA6D-4104-99B8-F466701FFF6B}" type="slidenum">
              <a:rPr lang="fr-FR" smtClean="0"/>
              <a:t>‹N°›</a:t>
            </a:fld>
            <a:endParaRPr lang="fr-FR"/>
          </a:p>
        </p:txBody>
      </p:sp>
    </p:spTree>
    <p:extLst>
      <p:ext uri="{BB962C8B-B14F-4D97-AF65-F5344CB8AC3E}">
        <p14:creationId xmlns:p14="http://schemas.microsoft.com/office/powerpoint/2010/main" val="1451734694"/>
      </p:ext>
    </p:extLst>
  </p:cSld>
  <p:clrMap bg1="lt1" tx1="dk1" bg2="lt2" tx2="dk2" accent1="accent1" accent2="accent2" accent3="accent3" accent4="accent4" accent5="accent5" accent6="accent6" hlink="hlink" folHlink="folHlink"/>
  <p:notesStyle>
    <a:lvl1pPr marL="0" algn="l" defTabSz="1016356" rtl="0" eaLnBrk="1" latinLnBrk="0" hangingPunct="1">
      <a:defRPr sz="1300" kern="1200">
        <a:solidFill>
          <a:schemeClr val="tx1"/>
        </a:solidFill>
        <a:latin typeface="+mn-lt"/>
        <a:ea typeface="+mn-ea"/>
        <a:cs typeface="+mn-cs"/>
      </a:defRPr>
    </a:lvl1pPr>
    <a:lvl2pPr marL="508178" algn="l" defTabSz="1016356" rtl="0" eaLnBrk="1" latinLnBrk="0" hangingPunct="1">
      <a:defRPr sz="1300" kern="1200">
        <a:solidFill>
          <a:schemeClr val="tx1"/>
        </a:solidFill>
        <a:latin typeface="+mn-lt"/>
        <a:ea typeface="+mn-ea"/>
        <a:cs typeface="+mn-cs"/>
      </a:defRPr>
    </a:lvl2pPr>
    <a:lvl3pPr marL="1016356" algn="l" defTabSz="1016356" rtl="0" eaLnBrk="1" latinLnBrk="0" hangingPunct="1">
      <a:defRPr sz="1300" kern="1200">
        <a:solidFill>
          <a:schemeClr val="tx1"/>
        </a:solidFill>
        <a:latin typeface="+mn-lt"/>
        <a:ea typeface="+mn-ea"/>
        <a:cs typeface="+mn-cs"/>
      </a:defRPr>
    </a:lvl3pPr>
    <a:lvl4pPr marL="1524533" algn="l" defTabSz="1016356" rtl="0" eaLnBrk="1" latinLnBrk="0" hangingPunct="1">
      <a:defRPr sz="1300" kern="1200">
        <a:solidFill>
          <a:schemeClr val="tx1"/>
        </a:solidFill>
        <a:latin typeface="+mn-lt"/>
        <a:ea typeface="+mn-ea"/>
        <a:cs typeface="+mn-cs"/>
      </a:defRPr>
    </a:lvl4pPr>
    <a:lvl5pPr marL="2032711" algn="l" defTabSz="1016356" rtl="0" eaLnBrk="1" latinLnBrk="0" hangingPunct="1">
      <a:defRPr sz="1300" kern="1200">
        <a:solidFill>
          <a:schemeClr val="tx1"/>
        </a:solidFill>
        <a:latin typeface="+mn-lt"/>
        <a:ea typeface="+mn-ea"/>
        <a:cs typeface="+mn-cs"/>
      </a:defRPr>
    </a:lvl5pPr>
    <a:lvl6pPr marL="2540889" algn="l" defTabSz="1016356" rtl="0" eaLnBrk="1" latinLnBrk="0" hangingPunct="1">
      <a:defRPr sz="1300" kern="1200">
        <a:solidFill>
          <a:schemeClr val="tx1"/>
        </a:solidFill>
        <a:latin typeface="+mn-lt"/>
        <a:ea typeface="+mn-ea"/>
        <a:cs typeface="+mn-cs"/>
      </a:defRPr>
    </a:lvl6pPr>
    <a:lvl7pPr marL="3049067" algn="l" defTabSz="1016356" rtl="0" eaLnBrk="1" latinLnBrk="0" hangingPunct="1">
      <a:defRPr sz="1300" kern="1200">
        <a:solidFill>
          <a:schemeClr val="tx1"/>
        </a:solidFill>
        <a:latin typeface="+mn-lt"/>
        <a:ea typeface="+mn-ea"/>
        <a:cs typeface="+mn-cs"/>
      </a:defRPr>
    </a:lvl7pPr>
    <a:lvl8pPr marL="3557245" algn="l" defTabSz="1016356" rtl="0" eaLnBrk="1" latinLnBrk="0" hangingPunct="1">
      <a:defRPr sz="1300" kern="1200">
        <a:solidFill>
          <a:schemeClr val="tx1"/>
        </a:solidFill>
        <a:latin typeface="+mn-lt"/>
        <a:ea typeface="+mn-ea"/>
        <a:cs typeface="+mn-cs"/>
      </a:defRPr>
    </a:lvl8pPr>
    <a:lvl9pPr marL="4065422" algn="l" defTabSz="1016356"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6D6634-DA6D-4104-99B8-F466701FFF6B}" type="slidenum">
              <a:rPr lang="fr-FR" smtClean="0"/>
              <a:t>3</a:t>
            </a:fld>
            <a:endParaRPr lang="fr-FR"/>
          </a:p>
        </p:txBody>
      </p:sp>
    </p:spTree>
    <p:extLst>
      <p:ext uri="{BB962C8B-B14F-4D97-AF65-F5344CB8AC3E}">
        <p14:creationId xmlns:p14="http://schemas.microsoft.com/office/powerpoint/2010/main" val="1074577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6D6634-DA6D-4104-99B8-F466701FFF6B}" type="slidenum">
              <a:rPr lang="fr-FR" smtClean="0"/>
              <a:t>4</a:t>
            </a:fld>
            <a:endParaRPr lang="fr-FR"/>
          </a:p>
        </p:txBody>
      </p:sp>
    </p:spTree>
    <p:extLst>
      <p:ext uri="{BB962C8B-B14F-4D97-AF65-F5344CB8AC3E}">
        <p14:creationId xmlns:p14="http://schemas.microsoft.com/office/powerpoint/2010/main" val="2025744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1D6D6634-DA6D-4104-99B8-F466701FFF6B}" type="slidenum">
              <a:rPr lang="fr-FR" smtClean="0"/>
              <a:t>5</a:t>
            </a:fld>
            <a:endParaRPr lang="fr-FR"/>
          </a:p>
        </p:txBody>
      </p:sp>
    </p:spTree>
    <p:extLst>
      <p:ext uri="{BB962C8B-B14F-4D97-AF65-F5344CB8AC3E}">
        <p14:creationId xmlns:p14="http://schemas.microsoft.com/office/powerpoint/2010/main" val="3413539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50902" y="3243476"/>
            <a:ext cx="6243559" cy="2238045"/>
          </a:xfrm>
        </p:spPr>
        <p:txBody>
          <a:bodyPr/>
          <a:lstStyle/>
          <a:p>
            <a:r>
              <a:rPr lang="fr-FR"/>
              <a:t>Modifiez le style du titre</a:t>
            </a:r>
          </a:p>
        </p:txBody>
      </p:sp>
      <p:sp>
        <p:nvSpPr>
          <p:cNvPr id="3" name="Sous-titre 2"/>
          <p:cNvSpPr>
            <a:spLocks noGrp="1"/>
          </p:cNvSpPr>
          <p:nvPr>
            <p:ph type="subTitle" idx="1"/>
          </p:nvPr>
        </p:nvSpPr>
        <p:spPr>
          <a:xfrm>
            <a:off x="1101805" y="5916560"/>
            <a:ext cx="5141754" cy="2668252"/>
          </a:xfrm>
        </p:spPr>
        <p:txBody>
          <a:bodyPr/>
          <a:lstStyle>
            <a:lvl1pPr marL="0" indent="0" algn="ctr">
              <a:buNone/>
              <a:defRPr>
                <a:solidFill>
                  <a:schemeClr val="tx1">
                    <a:tint val="75000"/>
                  </a:schemeClr>
                </a:solidFill>
              </a:defRPr>
            </a:lvl1pPr>
            <a:lvl2pPr marL="508178" indent="0" algn="ctr">
              <a:buNone/>
              <a:defRPr>
                <a:solidFill>
                  <a:schemeClr val="tx1">
                    <a:tint val="75000"/>
                  </a:schemeClr>
                </a:solidFill>
              </a:defRPr>
            </a:lvl2pPr>
            <a:lvl3pPr marL="1016356" indent="0" algn="ctr">
              <a:buNone/>
              <a:defRPr>
                <a:solidFill>
                  <a:schemeClr val="tx1">
                    <a:tint val="75000"/>
                  </a:schemeClr>
                </a:solidFill>
              </a:defRPr>
            </a:lvl3pPr>
            <a:lvl4pPr marL="1524533" indent="0" algn="ctr">
              <a:buNone/>
              <a:defRPr>
                <a:solidFill>
                  <a:schemeClr val="tx1">
                    <a:tint val="75000"/>
                  </a:schemeClr>
                </a:solidFill>
              </a:defRPr>
            </a:lvl4pPr>
            <a:lvl5pPr marL="2032711" indent="0" algn="ctr">
              <a:buNone/>
              <a:defRPr>
                <a:solidFill>
                  <a:schemeClr val="tx1">
                    <a:tint val="75000"/>
                  </a:schemeClr>
                </a:solidFill>
              </a:defRPr>
            </a:lvl5pPr>
            <a:lvl6pPr marL="2540889" indent="0" algn="ctr">
              <a:buNone/>
              <a:defRPr>
                <a:solidFill>
                  <a:schemeClr val="tx1">
                    <a:tint val="75000"/>
                  </a:schemeClr>
                </a:solidFill>
              </a:defRPr>
            </a:lvl6pPr>
            <a:lvl7pPr marL="3049067" indent="0" algn="ctr">
              <a:buNone/>
              <a:defRPr>
                <a:solidFill>
                  <a:schemeClr val="tx1">
                    <a:tint val="75000"/>
                  </a:schemeClr>
                </a:solidFill>
              </a:defRPr>
            </a:lvl7pPr>
            <a:lvl8pPr marL="3557245" indent="0" algn="ctr">
              <a:buNone/>
              <a:defRPr>
                <a:solidFill>
                  <a:schemeClr val="tx1">
                    <a:tint val="75000"/>
                  </a:schemeClr>
                </a:solidFill>
              </a:defRPr>
            </a:lvl8pPr>
            <a:lvl9pPr marL="4065422"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952417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426046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3994040" y="558304"/>
            <a:ext cx="1239531" cy="11876624"/>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275452" y="558304"/>
            <a:ext cx="3596168" cy="1187662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120639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690570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80233" y="6709302"/>
            <a:ext cx="6243559" cy="2073696"/>
          </a:xfrm>
        </p:spPr>
        <p:txBody>
          <a:bodyPr anchor="t"/>
          <a:lstStyle>
            <a:lvl1pPr algn="l">
              <a:defRPr sz="4400" b="1" cap="all"/>
            </a:lvl1pPr>
          </a:lstStyle>
          <a:p>
            <a:r>
              <a:rPr lang="fr-FR"/>
              <a:t>Modifiez le style du titre</a:t>
            </a:r>
          </a:p>
        </p:txBody>
      </p:sp>
      <p:sp>
        <p:nvSpPr>
          <p:cNvPr id="3" name="Espace réservé du texte 2"/>
          <p:cNvSpPr>
            <a:spLocks noGrp="1"/>
          </p:cNvSpPr>
          <p:nvPr>
            <p:ph type="body" idx="1"/>
          </p:nvPr>
        </p:nvSpPr>
        <p:spPr>
          <a:xfrm>
            <a:off x="580233" y="4425338"/>
            <a:ext cx="6243559" cy="2283965"/>
          </a:xfrm>
        </p:spPr>
        <p:txBody>
          <a:bodyPr anchor="b"/>
          <a:lstStyle>
            <a:lvl1pPr marL="0" indent="0">
              <a:buNone/>
              <a:defRPr sz="2200">
                <a:solidFill>
                  <a:schemeClr val="tx1">
                    <a:tint val="75000"/>
                  </a:schemeClr>
                </a:solidFill>
              </a:defRPr>
            </a:lvl1pPr>
            <a:lvl2pPr marL="508178" indent="0">
              <a:buNone/>
              <a:defRPr sz="2000">
                <a:solidFill>
                  <a:schemeClr val="tx1">
                    <a:tint val="75000"/>
                  </a:schemeClr>
                </a:solidFill>
              </a:defRPr>
            </a:lvl2pPr>
            <a:lvl3pPr marL="1016356" indent="0">
              <a:buNone/>
              <a:defRPr sz="1800">
                <a:solidFill>
                  <a:schemeClr val="tx1">
                    <a:tint val="75000"/>
                  </a:schemeClr>
                </a:solidFill>
              </a:defRPr>
            </a:lvl3pPr>
            <a:lvl4pPr marL="1524533" indent="0">
              <a:buNone/>
              <a:defRPr sz="1600">
                <a:solidFill>
                  <a:schemeClr val="tx1">
                    <a:tint val="75000"/>
                  </a:schemeClr>
                </a:solidFill>
              </a:defRPr>
            </a:lvl4pPr>
            <a:lvl5pPr marL="2032711" indent="0">
              <a:buNone/>
              <a:defRPr sz="1600">
                <a:solidFill>
                  <a:schemeClr val="tx1">
                    <a:tint val="75000"/>
                  </a:schemeClr>
                </a:solidFill>
              </a:defRPr>
            </a:lvl5pPr>
            <a:lvl6pPr marL="2540889" indent="0">
              <a:buNone/>
              <a:defRPr sz="1600">
                <a:solidFill>
                  <a:schemeClr val="tx1">
                    <a:tint val="75000"/>
                  </a:schemeClr>
                </a:solidFill>
              </a:defRPr>
            </a:lvl6pPr>
            <a:lvl7pPr marL="3049067" indent="0">
              <a:buNone/>
              <a:defRPr sz="1600">
                <a:solidFill>
                  <a:schemeClr val="tx1">
                    <a:tint val="75000"/>
                  </a:schemeClr>
                </a:solidFill>
              </a:defRPr>
            </a:lvl7pPr>
            <a:lvl8pPr marL="3557245" indent="0">
              <a:buNone/>
              <a:defRPr sz="1600">
                <a:solidFill>
                  <a:schemeClr val="tx1">
                    <a:tint val="75000"/>
                  </a:schemeClr>
                </a:solidFill>
              </a:defRPr>
            </a:lvl8pPr>
            <a:lvl9pPr marL="4065422"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51515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275451"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2815723" y="3248308"/>
            <a:ext cx="2417849" cy="9186620"/>
          </a:xfrm>
        </p:spPr>
        <p:txBody>
          <a:bodyPr/>
          <a:lstStyle>
            <a:lvl1pPr>
              <a:defRPr sz="3100"/>
            </a:lvl1pPr>
            <a:lvl2pPr>
              <a:defRPr sz="2700"/>
            </a:lvl2pPr>
            <a:lvl3pPr>
              <a:defRPr sz="22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D46EECC-1494-4A94-92E8-2069CFE9F7B8}" type="datetimeFigureOut">
              <a:rPr lang="fr-FR" smtClean="0"/>
              <a:t>18/09/2022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914841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367268" y="418123"/>
            <a:ext cx="6610827" cy="1740165"/>
          </a:xfrm>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367269" y="2337138"/>
            <a:ext cx="3245478"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4" name="Espace réservé du contenu 3"/>
          <p:cNvSpPr>
            <a:spLocks noGrp="1"/>
          </p:cNvSpPr>
          <p:nvPr>
            <p:ph sz="half" idx="2"/>
          </p:nvPr>
        </p:nvSpPr>
        <p:spPr>
          <a:xfrm>
            <a:off x="367269" y="3311146"/>
            <a:ext cx="3245478"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731343" y="2337138"/>
            <a:ext cx="3246752" cy="974008"/>
          </a:xfrm>
        </p:spPr>
        <p:txBody>
          <a:bodyPr anchor="b"/>
          <a:lstStyle>
            <a:lvl1pPr marL="0" indent="0">
              <a:buNone/>
              <a:defRPr sz="2700" b="1"/>
            </a:lvl1pPr>
            <a:lvl2pPr marL="508178" indent="0">
              <a:buNone/>
              <a:defRPr sz="2200" b="1"/>
            </a:lvl2pPr>
            <a:lvl3pPr marL="1016356" indent="0">
              <a:buNone/>
              <a:defRPr sz="2000" b="1"/>
            </a:lvl3pPr>
            <a:lvl4pPr marL="1524533" indent="0">
              <a:buNone/>
              <a:defRPr sz="1800" b="1"/>
            </a:lvl4pPr>
            <a:lvl5pPr marL="2032711" indent="0">
              <a:buNone/>
              <a:defRPr sz="1800" b="1"/>
            </a:lvl5pPr>
            <a:lvl6pPr marL="2540889" indent="0">
              <a:buNone/>
              <a:defRPr sz="1800" b="1"/>
            </a:lvl6pPr>
            <a:lvl7pPr marL="3049067" indent="0">
              <a:buNone/>
              <a:defRPr sz="1800" b="1"/>
            </a:lvl7pPr>
            <a:lvl8pPr marL="3557245" indent="0">
              <a:buNone/>
              <a:defRPr sz="1800" b="1"/>
            </a:lvl8pPr>
            <a:lvl9pPr marL="4065422" indent="0">
              <a:buNone/>
              <a:defRPr sz="1800" b="1"/>
            </a:lvl9pPr>
          </a:lstStyle>
          <a:p>
            <a:pPr lvl="0"/>
            <a:r>
              <a:rPr lang="fr-FR"/>
              <a:t>Modifiez les styles du texte du masque</a:t>
            </a:r>
          </a:p>
        </p:txBody>
      </p:sp>
      <p:sp>
        <p:nvSpPr>
          <p:cNvPr id="6" name="Espace réservé du contenu 5"/>
          <p:cNvSpPr>
            <a:spLocks noGrp="1"/>
          </p:cNvSpPr>
          <p:nvPr>
            <p:ph sz="quarter" idx="4"/>
          </p:nvPr>
        </p:nvSpPr>
        <p:spPr>
          <a:xfrm>
            <a:off x="3731343" y="3311146"/>
            <a:ext cx="3246752" cy="6015653"/>
          </a:xfrm>
        </p:spPr>
        <p:txBody>
          <a:bodyPr/>
          <a:lstStyle>
            <a:lvl1pPr>
              <a:defRPr sz="27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D46EECC-1494-4A94-92E8-2069CFE9F7B8}" type="datetimeFigureOut">
              <a:rPr lang="fr-FR" smtClean="0"/>
              <a:t>18/09/2022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16322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D46EECC-1494-4A94-92E8-2069CFE9F7B8}" type="datetimeFigureOut">
              <a:rPr lang="fr-FR" smtClean="0"/>
              <a:t>18/09/2022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27285048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D46EECC-1494-4A94-92E8-2069CFE9F7B8}" type="datetimeFigureOut">
              <a:rPr lang="fr-FR" smtClean="0"/>
              <a:t>18/09/2022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17901969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67269" y="415707"/>
            <a:ext cx="2416574" cy="1769167"/>
          </a:xfrm>
        </p:spPr>
        <p:txBody>
          <a:bodyPr anchor="b"/>
          <a:lstStyle>
            <a:lvl1pPr algn="l">
              <a:defRPr sz="2200" b="1"/>
            </a:lvl1pPr>
          </a:lstStyle>
          <a:p>
            <a:r>
              <a:rPr lang="fr-FR"/>
              <a:t>Modifiez le style du titre</a:t>
            </a:r>
          </a:p>
        </p:txBody>
      </p:sp>
      <p:sp>
        <p:nvSpPr>
          <p:cNvPr id="3" name="Espace réservé du contenu 2"/>
          <p:cNvSpPr>
            <a:spLocks noGrp="1"/>
          </p:cNvSpPr>
          <p:nvPr>
            <p:ph idx="1"/>
          </p:nvPr>
        </p:nvSpPr>
        <p:spPr>
          <a:xfrm>
            <a:off x="2871833" y="415707"/>
            <a:ext cx="4106262" cy="8911094"/>
          </a:xfrm>
        </p:spPr>
        <p:txBody>
          <a:bodyPr/>
          <a:lstStyle>
            <a:lvl1pPr>
              <a:defRPr sz="3600"/>
            </a:lvl1pPr>
            <a:lvl2pPr>
              <a:defRPr sz="3100"/>
            </a:lvl2pPr>
            <a:lvl3pPr>
              <a:defRPr sz="2700"/>
            </a:lvl3pPr>
            <a:lvl4pPr>
              <a:defRPr sz="2200"/>
            </a:lvl4pPr>
            <a:lvl5pPr>
              <a:defRPr sz="2200"/>
            </a:lvl5pPr>
            <a:lvl6pPr>
              <a:defRPr sz="2200"/>
            </a:lvl6pPr>
            <a:lvl7pPr>
              <a:defRPr sz="2200"/>
            </a:lvl7pPr>
            <a:lvl8pPr>
              <a:defRPr sz="2200"/>
            </a:lvl8pPr>
            <a:lvl9pPr>
              <a:defRPr sz="2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67269" y="2184874"/>
            <a:ext cx="2416574" cy="7141927"/>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18/09/2022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208476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439742" y="7308692"/>
            <a:ext cx="4407218" cy="862833"/>
          </a:xfrm>
        </p:spPr>
        <p:txBody>
          <a:bodyPr anchor="b"/>
          <a:lstStyle>
            <a:lvl1pPr algn="l">
              <a:defRPr sz="2200" b="1"/>
            </a:lvl1pPr>
          </a:lstStyle>
          <a:p>
            <a:r>
              <a:rPr lang="fr-FR"/>
              <a:t>Modifiez le style du titre</a:t>
            </a:r>
          </a:p>
        </p:txBody>
      </p:sp>
      <p:sp>
        <p:nvSpPr>
          <p:cNvPr id="3" name="Espace réservé pour une image  2"/>
          <p:cNvSpPr>
            <a:spLocks noGrp="1"/>
          </p:cNvSpPr>
          <p:nvPr>
            <p:ph type="pic" idx="1"/>
          </p:nvPr>
        </p:nvSpPr>
        <p:spPr>
          <a:xfrm>
            <a:off x="1439742" y="932921"/>
            <a:ext cx="4407218" cy="6264593"/>
          </a:xfrm>
        </p:spPr>
        <p:txBody>
          <a:bodyPr/>
          <a:lstStyle>
            <a:lvl1pPr marL="0" indent="0">
              <a:buNone/>
              <a:defRPr sz="3600"/>
            </a:lvl1pPr>
            <a:lvl2pPr marL="508178" indent="0">
              <a:buNone/>
              <a:defRPr sz="3100"/>
            </a:lvl2pPr>
            <a:lvl3pPr marL="1016356" indent="0">
              <a:buNone/>
              <a:defRPr sz="2700"/>
            </a:lvl3pPr>
            <a:lvl4pPr marL="1524533" indent="0">
              <a:buNone/>
              <a:defRPr sz="2200"/>
            </a:lvl4pPr>
            <a:lvl5pPr marL="2032711" indent="0">
              <a:buNone/>
              <a:defRPr sz="2200"/>
            </a:lvl5pPr>
            <a:lvl6pPr marL="2540889" indent="0">
              <a:buNone/>
              <a:defRPr sz="2200"/>
            </a:lvl6pPr>
            <a:lvl7pPr marL="3049067" indent="0">
              <a:buNone/>
              <a:defRPr sz="2200"/>
            </a:lvl7pPr>
            <a:lvl8pPr marL="3557245" indent="0">
              <a:buNone/>
              <a:defRPr sz="2200"/>
            </a:lvl8pPr>
            <a:lvl9pPr marL="4065422" indent="0">
              <a:buNone/>
              <a:defRPr sz="2200"/>
            </a:lvl9pPr>
          </a:lstStyle>
          <a:p>
            <a:endParaRPr lang="fr-FR"/>
          </a:p>
        </p:txBody>
      </p:sp>
      <p:sp>
        <p:nvSpPr>
          <p:cNvPr id="4" name="Espace réservé du texte 3"/>
          <p:cNvSpPr>
            <a:spLocks noGrp="1"/>
          </p:cNvSpPr>
          <p:nvPr>
            <p:ph type="body" sz="half" idx="2"/>
          </p:nvPr>
        </p:nvSpPr>
        <p:spPr>
          <a:xfrm>
            <a:off x="1439742" y="8171525"/>
            <a:ext cx="4407218" cy="1225365"/>
          </a:xfrm>
        </p:spPr>
        <p:txBody>
          <a:bodyPr/>
          <a:lstStyle>
            <a:lvl1pPr marL="0" indent="0">
              <a:buNone/>
              <a:defRPr sz="1600"/>
            </a:lvl1pPr>
            <a:lvl2pPr marL="508178" indent="0">
              <a:buNone/>
              <a:defRPr sz="1300"/>
            </a:lvl2pPr>
            <a:lvl3pPr marL="1016356" indent="0">
              <a:buNone/>
              <a:defRPr sz="1100"/>
            </a:lvl3pPr>
            <a:lvl4pPr marL="1524533" indent="0">
              <a:buNone/>
              <a:defRPr sz="1000"/>
            </a:lvl4pPr>
            <a:lvl5pPr marL="2032711" indent="0">
              <a:buNone/>
              <a:defRPr sz="1000"/>
            </a:lvl5pPr>
            <a:lvl6pPr marL="2540889" indent="0">
              <a:buNone/>
              <a:defRPr sz="1000"/>
            </a:lvl6pPr>
            <a:lvl7pPr marL="3049067" indent="0">
              <a:buNone/>
              <a:defRPr sz="1000"/>
            </a:lvl7pPr>
            <a:lvl8pPr marL="3557245" indent="0">
              <a:buNone/>
              <a:defRPr sz="1000"/>
            </a:lvl8pPr>
            <a:lvl9pPr marL="4065422"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D46EECC-1494-4A94-92E8-2069CFE9F7B8}" type="datetimeFigureOut">
              <a:rPr lang="fr-FR" smtClean="0"/>
              <a:t>18/09/2022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8850114-9B54-42E1-8BFB-F6F5E837C16F}" type="slidenum">
              <a:rPr lang="fr-FR" smtClean="0"/>
              <a:t>‹N°›</a:t>
            </a:fld>
            <a:endParaRPr lang="fr-FR"/>
          </a:p>
        </p:txBody>
      </p:sp>
    </p:spTree>
    <p:extLst>
      <p:ext uri="{BB962C8B-B14F-4D97-AF65-F5344CB8AC3E}">
        <p14:creationId xmlns:p14="http://schemas.microsoft.com/office/powerpoint/2010/main" val="3182478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67268" y="418123"/>
            <a:ext cx="6610827" cy="1740165"/>
          </a:xfrm>
          <a:prstGeom prst="rect">
            <a:avLst/>
          </a:prstGeom>
        </p:spPr>
        <p:txBody>
          <a:bodyPr vert="horz" lIns="101636" tIns="50818" rIns="101636" bIns="50818" rtlCol="0" anchor="ctr">
            <a:normAutofit/>
          </a:bodyPr>
          <a:lstStyle/>
          <a:p>
            <a:r>
              <a:rPr lang="fr-FR"/>
              <a:t>Modifiez le style du titre</a:t>
            </a:r>
          </a:p>
        </p:txBody>
      </p:sp>
      <p:sp>
        <p:nvSpPr>
          <p:cNvPr id="3" name="Espace réservé du texte 2"/>
          <p:cNvSpPr>
            <a:spLocks noGrp="1"/>
          </p:cNvSpPr>
          <p:nvPr>
            <p:ph type="body" idx="1"/>
          </p:nvPr>
        </p:nvSpPr>
        <p:spPr>
          <a:xfrm>
            <a:off x="367268" y="2436232"/>
            <a:ext cx="6610827" cy="6890569"/>
          </a:xfrm>
          <a:prstGeom prst="rect">
            <a:avLst/>
          </a:prstGeom>
        </p:spPr>
        <p:txBody>
          <a:bodyPr vert="horz" lIns="101636" tIns="50818" rIns="101636" bIns="50818"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67268" y="9677250"/>
            <a:ext cx="1713918" cy="555886"/>
          </a:xfrm>
          <a:prstGeom prst="rect">
            <a:avLst/>
          </a:prstGeom>
        </p:spPr>
        <p:txBody>
          <a:bodyPr vert="horz" lIns="101636" tIns="50818" rIns="101636" bIns="50818" rtlCol="0" anchor="ctr"/>
          <a:lstStyle>
            <a:lvl1pPr algn="l">
              <a:defRPr sz="1300">
                <a:solidFill>
                  <a:schemeClr val="tx1">
                    <a:tint val="75000"/>
                  </a:schemeClr>
                </a:solidFill>
              </a:defRPr>
            </a:lvl1pPr>
          </a:lstStyle>
          <a:p>
            <a:fld id="{9D46EECC-1494-4A94-92E8-2069CFE9F7B8}" type="datetimeFigureOut">
              <a:rPr lang="fr-FR" smtClean="0"/>
              <a:t>18/09/2022</a:t>
            </a:fld>
            <a:endParaRPr lang="fr-FR"/>
          </a:p>
        </p:txBody>
      </p:sp>
      <p:sp>
        <p:nvSpPr>
          <p:cNvPr id="5" name="Espace réservé du pied de page 4"/>
          <p:cNvSpPr>
            <a:spLocks noGrp="1"/>
          </p:cNvSpPr>
          <p:nvPr>
            <p:ph type="ftr" sz="quarter" idx="3"/>
          </p:nvPr>
        </p:nvSpPr>
        <p:spPr>
          <a:xfrm>
            <a:off x="2509666" y="9677250"/>
            <a:ext cx="2326032" cy="555886"/>
          </a:xfrm>
          <a:prstGeom prst="rect">
            <a:avLst/>
          </a:prstGeom>
        </p:spPr>
        <p:txBody>
          <a:bodyPr vert="horz" lIns="101636" tIns="50818" rIns="101636" bIns="50818" rtlCol="0" anchor="ctr"/>
          <a:lstStyle>
            <a:lvl1pPr algn="ctr">
              <a:defRPr sz="13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5264177" y="9677250"/>
            <a:ext cx="1713918" cy="555886"/>
          </a:xfrm>
          <a:prstGeom prst="rect">
            <a:avLst/>
          </a:prstGeom>
        </p:spPr>
        <p:txBody>
          <a:bodyPr vert="horz" lIns="101636" tIns="50818" rIns="101636" bIns="50818" rtlCol="0" anchor="ctr"/>
          <a:lstStyle>
            <a:lvl1pPr algn="r">
              <a:defRPr sz="1300">
                <a:solidFill>
                  <a:schemeClr val="tx1">
                    <a:tint val="75000"/>
                  </a:schemeClr>
                </a:solidFill>
              </a:defRPr>
            </a:lvl1pPr>
          </a:lstStyle>
          <a:p>
            <a:fld id="{48850114-9B54-42E1-8BFB-F6F5E837C16F}" type="slidenum">
              <a:rPr lang="fr-FR" smtClean="0"/>
              <a:t>‹N°›</a:t>
            </a:fld>
            <a:endParaRPr lang="fr-FR"/>
          </a:p>
        </p:txBody>
      </p:sp>
    </p:spTree>
    <p:extLst>
      <p:ext uri="{BB962C8B-B14F-4D97-AF65-F5344CB8AC3E}">
        <p14:creationId xmlns:p14="http://schemas.microsoft.com/office/powerpoint/2010/main" val="31091996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16356" rtl="0" eaLnBrk="1" latinLnBrk="0" hangingPunct="1">
        <a:spcBef>
          <a:spcPct val="0"/>
        </a:spcBef>
        <a:buNone/>
        <a:defRPr sz="4900" kern="1200">
          <a:solidFill>
            <a:schemeClr val="tx1"/>
          </a:solidFill>
          <a:latin typeface="+mj-lt"/>
          <a:ea typeface="+mj-ea"/>
          <a:cs typeface="+mj-cs"/>
        </a:defRPr>
      </a:lvl1pPr>
    </p:titleStyle>
    <p:bodyStyle>
      <a:lvl1pPr marL="381133" indent="-381133" algn="l" defTabSz="1016356"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825789" indent="-317611" algn="l" defTabSz="1016356"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70445" indent="-254089" algn="l" defTabSz="1016356"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778622"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86800"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794978"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303156"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811334"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319511" indent="-254089" algn="l" defTabSz="1016356"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fr-FR"/>
      </a:defPPr>
      <a:lvl1pPr marL="0" algn="l" defTabSz="1016356" rtl="0" eaLnBrk="1" latinLnBrk="0" hangingPunct="1">
        <a:defRPr sz="2000" kern="1200">
          <a:solidFill>
            <a:schemeClr val="tx1"/>
          </a:solidFill>
          <a:latin typeface="+mn-lt"/>
          <a:ea typeface="+mn-ea"/>
          <a:cs typeface="+mn-cs"/>
        </a:defRPr>
      </a:lvl1pPr>
      <a:lvl2pPr marL="508178" algn="l" defTabSz="1016356" rtl="0" eaLnBrk="1" latinLnBrk="0" hangingPunct="1">
        <a:defRPr sz="2000" kern="1200">
          <a:solidFill>
            <a:schemeClr val="tx1"/>
          </a:solidFill>
          <a:latin typeface="+mn-lt"/>
          <a:ea typeface="+mn-ea"/>
          <a:cs typeface="+mn-cs"/>
        </a:defRPr>
      </a:lvl2pPr>
      <a:lvl3pPr marL="1016356" algn="l" defTabSz="1016356" rtl="0" eaLnBrk="1" latinLnBrk="0" hangingPunct="1">
        <a:defRPr sz="2000" kern="1200">
          <a:solidFill>
            <a:schemeClr val="tx1"/>
          </a:solidFill>
          <a:latin typeface="+mn-lt"/>
          <a:ea typeface="+mn-ea"/>
          <a:cs typeface="+mn-cs"/>
        </a:defRPr>
      </a:lvl3pPr>
      <a:lvl4pPr marL="1524533" algn="l" defTabSz="1016356" rtl="0" eaLnBrk="1" latinLnBrk="0" hangingPunct="1">
        <a:defRPr sz="2000" kern="1200">
          <a:solidFill>
            <a:schemeClr val="tx1"/>
          </a:solidFill>
          <a:latin typeface="+mn-lt"/>
          <a:ea typeface="+mn-ea"/>
          <a:cs typeface="+mn-cs"/>
        </a:defRPr>
      </a:lvl4pPr>
      <a:lvl5pPr marL="2032711" algn="l" defTabSz="1016356" rtl="0" eaLnBrk="1" latinLnBrk="0" hangingPunct="1">
        <a:defRPr sz="2000" kern="1200">
          <a:solidFill>
            <a:schemeClr val="tx1"/>
          </a:solidFill>
          <a:latin typeface="+mn-lt"/>
          <a:ea typeface="+mn-ea"/>
          <a:cs typeface="+mn-cs"/>
        </a:defRPr>
      </a:lvl5pPr>
      <a:lvl6pPr marL="2540889" algn="l" defTabSz="1016356" rtl="0" eaLnBrk="1" latinLnBrk="0" hangingPunct="1">
        <a:defRPr sz="2000" kern="1200">
          <a:solidFill>
            <a:schemeClr val="tx1"/>
          </a:solidFill>
          <a:latin typeface="+mn-lt"/>
          <a:ea typeface="+mn-ea"/>
          <a:cs typeface="+mn-cs"/>
        </a:defRPr>
      </a:lvl6pPr>
      <a:lvl7pPr marL="3049067" algn="l" defTabSz="1016356" rtl="0" eaLnBrk="1" latinLnBrk="0" hangingPunct="1">
        <a:defRPr sz="2000" kern="1200">
          <a:solidFill>
            <a:schemeClr val="tx1"/>
          </a:solidFill>
          <a:latin typeface="+mn-lt"/>
          <a:ea typeface="+mn-ea"/>
          <a:cs typeface="+mn-cs"/>
        </a:defRPr>
      </a:lvl7pPr>
      <a:lvl8pPr marL="3557245" algn="l" defTabSz="1016356" rtl="0" eaLnBrk="1" latinLnBrk="0" hangingPunct="1">
        <a:defRPr sz="2000" kern="1200">
          <a:solidFill>
            <a:schemeClr val="tx1"/>
          </a:solidFill>
          <a:latin typeface="+mn-lt"/>
          <a:ea typeface="+mn-ea"/>
          <a:cs typeface="+mn-cs"/>
        </a:defRPr>
      </a:lvl8pPr>
      <a:lvl9pPr marL="4065422" algn="l" defTabSz="1016356"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10.png"/><Relationship Id="rId3" Type="http://schemas.openxmlformats.org/officeDocument/2006/relationships/image" Target="../media/image2.jpeg"/><Relationship Id="rId7" Type="http://schemas.openxmlformats.org/officeDocument/2006/relationships/image" Target="../media/image5.png"/><Relationship Id="rId12"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7.png"/><Relationship Id="rId4" Type="http://schemas.microsoft.com/office/2007/relationships/hdphoto" Target="../media/hdphoto1.wdp"/><Relationship Id="rId9" Type="http://schemas.openxmlformats.org/officeDocument/2006/relationships/image" Target="../media/image6.png"/><Relationship Id="rId1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3.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7.png"/><Relationship Id="rId3" Type="http://schemas.openxmlformats.org/officeDocument/2006/relationships/image" Target="../media/image2.jpeg"/><Relationship Id="rId7" Type="http://schemas.openxmlformats.org/officeDocument/2006/relationships/image" Target="../media/image9.png"/><Relationship Id="rId12"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0.png"/><Relationship Id="rId5" Type="http://schemas.openxmlformats.org/officeDocument/2006/relationships/image" Target="../media/image1.png"/><Relationship Id="rId10"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2.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20.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77616"/>
          <a:stretch/>
        </p:blipFill>
        <p:spPr bwMode="auto">
          <a:xfrm>
            <a:off x="262991" y="7070787"/>
            <a:ext cx="1157731" cy="1123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4413569" y="1074159"/>
            <a:ext cx="2715770" cy="3975802"/>
          </a:xfrm>
          <a:prstGeom prst="rect">
            <a:avLst/>
          </a:prstGeom>
          <a: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contrast="-40000"/>
                      </a14:imgEffect>
                    </a14:imgLayer>
                  </a14:imgProps>
                </a:ext>
              </a:extLst>
            </a:blip>
            <a:tile tx="0" ty="0" sx="100000" sy="100000" flip="none" algn="tl"/>
          </a:blipFill>
          <a:ln>
            <a:solidFill>
              <a:schemeClr val="accent4">
                <a:lumMod val="40000"/>
                <a:lumOff val="6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7" name="Organigramme : Document 66"/>
          <p:cNvSpPr/>
          <p:nvPr/>
        </p:nvSpPr>
        <p:spPr>
          <a:xfrm>
            <a:off x="0" y="0"/>
            <a:ext cx="7345363" cy="765082"/>
          </a:xfrm>
          <a:prstGeom prst="flowChartDocumen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8" name="Larme 7"/>
          <p:cNvSpPr/>
          <p:nvPr/>
        </p:nvSpPr>
        <p:spPr>
          <a:xfrm>
            <a:off x="144289" y="983735"/>
            <a:ext cx="407252" cy="326293"/>
          </a:xfrm>
          <a:prstGeom prst="teardrop">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llipse 5"/>
          <p:cNvSpPr/>
          <p:nvPr/>
        </p:nvSpPr>
        <p:spPr>
          <a:xfrm>
            <a:off x="72281" y="244665"/>
            <a:ext cx="140908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10" name="ZoneTexte 9"/>
          <p:cNvSpPr txBox="1"/>
          <p:nvPr/>
        </p:nvSpPr>
        <p:spPr>
          <a:xfrm>
            <a:off x="592245" y="900014"/>
            <a:ext cx="3224452" cy="410405"/>
          </a:xfrm>
          <a:prstGeom prst="rect">
            <a:avLst/>
          </a:prstGeom>
          <a:noFill/>
        </p:spPr>
        <p:txBody>
          <a:bodyPr wrap="square" lIns="101636" tIns="50818" rIns="101636" bIns="50818" rtlCol="0">
            <a:spAutoFit/>
          </a:bodyPr>
          <a:lstStyle/>
          <a:p>
            <a:r>
              <a:rPr lang="fr-FR" dirty="0">
                <a:latin typeface="CHARLEEBOOTS" panose="02000603000000000000" pitchFamily="2" charset="-34"/>
                <a:ea typeface="CHARLEEBOOTS" panose="02000603000000000000" pitchFamily="2" charset="-34"/>
                <a:cs typeface="CHARLEEBOOTS" panose="02000603000000000000" pitchFamily="2" charset="-34"/>
              </a:rPr>
              <a:t>Halloween, le 31 octobre</a:t>
            </a:r>
          </a:p>
        </p:txBody>
      </p:sp>
      <p:sp>
        <p:nvSpPr>
          <p:cNvPr id="2" name="Rectangle 1"/>
          <p:cNvSpPr/>
          <p:nvPr/>
        </p:nvSpPr>
        <p:spPr>
          <a:xfrm>
            <a:off x="100464" y="285354"/>
            <a:ext cx="1409086" cy="471960"/>
          </a:xfrm>
          <a:prstGeom prst="rect">
            <a:avLst/>
          </a:prstGeom>
        </p:spPr>
        <p:txBody>
          <a:bodyPr wrap="square" lIns="101636" tIns="50818" rIns="101636" bIns="50818">
            <a:spAutoFit/>
          </a:bodyPr>
          <a:lstStyle/>
          <a:p>
            <a:pPr lvl="0" algn="ctr"/>
            <a:r>
              <a:rPr lang="fr-FR" sz="2400" dirty="0">
                <a:solidFill>
                  <a:schemeClr val="accent4"/>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Anglais 3</a:t>
            </a:r>
          </a:p>
        </p:txBody>
      </p:sp>
      <p:sp>
        <p:nvSpPr>
          <p:cNvPr id="11" name="ZoneTexte 10"/>
          <p:cNvSpPr txBox="1"/>
          <p:nvPr/>
        </p:nvSpPr>
        <p:spPr>
          <a:xfrm>
            <a:off x="175043" y="938114"/>
            <a:ext cx="407252"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1</a:t>
            </a:r>
            <a:endParaRPr lang="fr-FR" sz="1600" dirty="0">
              <a:effectLst>
                <a:outerShdw blurRad="38100" dist="38100" dir="2700000" algn="tl">
                  <a:srgbClr val="000000">
                    <a:alpha val="43137"/>
                  </a:srgbClr>
                </a:outerShdw>
              </a:effectLst>
              <a:latin typeface="Chinacat" panose="00000400000000000000" pitchFamily="2" charset="0"/>
            </a:endParaRPr>
          </a:p>
        </p:txBody>
      </p:sp>
      <p:sp>
        <p:nvSpPr>
          <p:cNvPr id="25" name="Rectangle à coins arrondis 24"/>
          <p:cNvSpPr/>
          <p:nvPr/>
        </p:nvSpPr>
        <p:spPr>
          <a:xfrm>
            <a:off x="159673" y="1351801"/>
            <a:ext cx="3965383" cy="3698160"/>
          </a:xfrm>
          <a:prstGeom prst="roundRect">
            <a:avLst>
              <a:gd name="adj" fmla="val 4429"/>
            </a:avLst>
          </a:prstGeom>
          <a:solidFill>
            <a:schemeClr val="accent4">
              <a:lumMod val="20000"/>
              <a:lumOff val="80000"/>
            </a:schemeClr>
          </a:solid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65" name="Rectangle à coins arrondis 64"/>
          <p:cNvSpPr/>
          <p:nvPr/>
        </p:nvSpPr>
        <p:spPr>
          <a:xfrm>
            <a:off x="6022558" y="284925"/>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à coins arrondis 17"/>
          <p:cNvSpPr/>
          <p:nvPr/>
        </p:nvSpPr>
        <p:spPr>
          <a:xfrm>
            <a:off x="6192961" y="623172"/>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17" name="ZoneTexte 16"/>
          <p:cNvSpPr txBox="1"/>
          <p:nvPr/>
        </p:nvSpPr>
        <p:spPr>
          <a:xfrm>
            <a:off x="6038531" y="294298"/>
            <a:ext cx="1149555" cy="338554"/>
          </a:xfrm>
          <a:prstGeom prst="rect">
            <a:avLst/>
          </a:prstGeom>
          <a:noFill/>
        </p:spPr>
        <p:txBody>
          <a:bodyPr wrap="square" rtlCol="0">
            <a:spAutoFit/>
          </a:bodyPr>
          <a:lstStyle/>
          <a:p>
            <a:pPr algn="ctr"/>
            <a:r>
              <a:rPr lang="fr-FR" sz="16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CHARLEEBOOTS" panose="02000603000000000000" pitchFamily="2" charset="-34"/>
                <a:ea typeface="CHARLEEBOOTS" panose="02000603000000000000" pitchFamily="2" charset="-34"/>
                <a:cs typeface="CHARLEEBOOTS" panose="02000603000000000000" pitchFamily="2" charset="-34"/>
              </a:rPr>
              <a:t>Civilisation</a:t>
            </a:r>
            <a:endParaRPr lang="fr-FR" sz="1050" dirty="0">
              <a:ln w="12700">
                <a:solidFill>
                  <a:schemeClr val="bg1"/>
                </a:solidFill>
                <a:prstDash val="solid"/>
              </a:ln>
              <a:latin typeface="CHARLEEBOOTS" panose="02000603000000000000" pitchFamily="2" charset="-34"/>
              <a:ea typeface="CHARLEEBOOTS" panose="02000603000000000000" pitchFamily="2" charset="-34"/>
              <a:cs typeface="CHARLEEBOOTS" panose="02000603000000000000" pitchFamily="2" charset="-34"/>
            </a:endParaRPr>
          </a:p>
        </p:txBody>
      </p:sp>
      <p:sp>
        <p:nvSpPr>
          <p:cNvPr id="30" name="ZoneTexte 29"/>
          <p:cNvSpPr txBox="1"/>
          <p:nvPr/>
        </p:nvSpPr>
        <p:spPr>
          <a:xfrm>
            <a:off x="6192961" y="623172"/>
            <a:ext cx="789081" cy="348850"/>
          </a:xfrm>
          <a:prstGeom prst="rect">
            <a:avLst/>
          </a:prstGeom>
          <a:noFill/>
        </p:spPr>
        <p:txBody>
          <a:bodyPr wrap="square" lIns="101636" tIns="50818" rIns="101636" bIns="50818" rtlCol="0">
            <a:spAutoFit/>
          </a:bodyPr>
          <a:lstStyle/>
          <a:p>
            <a:pPr algn="ctr"/>
            <a:r>
              <a:rPr lang="fr-FR" sz="1600" b="1" dirty="0">
                <a:latin typeface="CHARLEEBOOTS" panose="02000603000000000000" pitchFamily="2" charset="-34"/>
                <a:ea typeface="CHARLEEBOOTS" panose="02000603000000000000" pitchFamily="2" charset="-34"/>
                <a:cs typeface="CHARLEEBOOTS" panose="02000603000000000000" pitchFamily="2" charset="-34"/>
              </a:rPr>
              <a:t>Cycle 3</a:t>
            </a:r>
            <a:endParaRPr lang="fr-FR" sz="1800" b="1"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29" name="Rectangle 4"/>
          <p:cNvSpPr>
            <a:spLocks noChangeArrowheads="1"/>
          </p:cNvSpPr>
          <p:nvPr/>
        </p:nvSpPr>
        <p:spPr bwMode="auto">
          <a:xfrm>
            <a:off x="185537" y="1254627"/>
            <a:ext cx="3939520" cy="3795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5720" rIns="36000" bIns="45720" numCol="1" anchor="ctr" anchorCtr="0" compatLnSpc="1">
            <a:prstTxWarp prst="textNoShape">
              <a:avLst/>
            </a:prstTxWarp>
            <a:spAutoFit/>
          </a:bodyPr>
          <a:lstStyle/>
          <a:p>
            <a:pPr lvl="0" defTabSz="914400" fontAlgn="base">
              <a:lnSpc>
                <a:spcPct val="80000"/>
              </a:lnSpc>
              <a:spcBef>
                <a:spcPct val="0"/>
              </a:spcBef>
              <a:spcAft>
                <a:spcPts val="600"/>
              </a:spcAft>
            </a:pPr>
            <a:r>
              <a:rPr lang="fr-FR" sz="1500" dirty="0">
                <a:latin typeface="KG Primary Italics" panose="02000506000000020003" pitchFamily="2" charset="0"/>
              </a:rPr>
              <a:t>Cette fête vient d’Europe et plus précisément de Gaule. L'année gauloise se terminait à la fin de l'été le jour </a:t>
            </a:r>
            <a:r>
              <a:rPr lang="fr-FR" sz="1500" spc="-50" dirty="0">
                <a:latin typeface="KG Primary Italics" panose="02000506000000020003" pitchFamily="2" charset="0"/>
              </a:rPr>
              <a:t>précis qui correspond</a:t>
            </a:r>
            <a:r>
              <a:rPr lang="fr-FR" sz="1500" dirty="0">
                <a:latin typeface="KG Primary Italics" panose="02000506000000020003" pitchFamily="2" charset="0"/>
              </a:rPr>
              <a:t> aujourd'hui au 31 octobre. En cette nuit du 31 octobre au 1er novembre, on exécutait tout un cérémonial rigoureux afin de s'assurer d'une bonne année à venir.</a:t>
            </a:r>
            <a:br>
              <a:rPr lang="fr-FR" sz="1500" dirty="0">
                <a:latin typeface="KG Primary Italics" panose="02000506000000020003" pitchFamily="2" charset="0"/>
              </a:rPr>
            </a:br>
            <a:r>
              <a:rPr lang="fr-FR" sz="1500" dirty="0">
                <a:latin typeface="KG Primary Italics" panose="02000506000000020003" pitchFamily="2" charset="0"/>
              </a:rPr>
              <a:t>Alors qu'en Gaule la culture celte disparaissait, ces coutumes continuèrent à se développer en Irlande, Ecosse, Pays de Galles, et certaines régions d'Angleterre. Dans ces pays, la nuit tombait tôt et on disait qu’elle appartenait au monde des morts, tels que les fantômes, les sorcières, les squelettes… (d’où les déguisements de nos jours). A la suite d'une grande famine, les pratiques d'Halloween se déplacèrent avec la grande émigration Irlandaise de 1846/48 vers les États-Unis, emportant avec elles l'un des personnages les plus populaires de Halloween, Jack-o'-</a:t>
            </a:r>
            <a:r>
              <a:rPr lang="fr-FR" sz="1500" dirty="0" err="1">
                <a:latin typeface="KG Primary Italics" panose="02000506000000020003" pitchFamily="2" charset="0"/>
              </a:rPr>
              <a:t>lantern</a:t>
            </a:r>
            <a:r>
              <a:rPr lang="fr-FR" sz="1500" dirty="0">
                <a:latin typeface="KG Primary Italics" panose="02000506000000020003" pitchFamily="2" charset="0"/>
              </a:rPr>
              <a:t>. C'est à la fin du XIXe siècle que Halloween devint une fête nationale aux États-Unis, avec ses jeux, ses parades, ses divinations, et la coutume du « Trick-or-</a:t>
            </a:r>
            <a:r>
              <a:rPr lang="fr-FR" sz="1500" dirty="0" err="1">
                <a:latin typeface="KG Primary Italics" panose="02000506000000020003" pitchFamily="2" charset="0"/>
              </a:rPr>
              <a:t>treat</a:t>
            </a:r>
            <a:r>
              <a:rPr lang="fr-FR" sz="1500" dirty="0">
                <a:latin typeface="KG Primary Italics" panose="02000506000000020003" pitchFamily="2" charset="0"/>
              </a:rPr>
              <a:t> ».</a:t>
            </a:r>
            <a:endParaRPr kumimoji="0" lang="fr-FR" altLang="fr-FR" sz="1500" b="0" i="0" strike="noStrike" cap="none" normalizeH="0" baseline="0" dirty="0">
              <a:ln>
                <a:noFill/>
              </a:ln>
              <a:solidFill>
                <a:schemeClr val="tx1"/>
              </a:solidFill>
              <a:effectLst/>
              <a:latin typeface="KG Primary Italics" panose="02000506000000020003" pitchFamily="2" charset="0"/>
              <a:cs typeface="Arial" pitchFamily="34" charset="0"/>
            </a:endParaRPr>
          </a:p>
        </p:txBody>
      </p:sp>
      <p:sp>
        <p:nvSpPr>
          <p:cNvPr id="3" name="Rectangle 2"/>
          <p:cNvSpPr/>
          <p:nvPr/>
        </p:nvSpPr>
        <p:spPr>
          <a:xfrm>
            <a:off x="4422856" y="1062149"/>
            <a:ext cx="2697197" cy="3416320"/>
          </a:xfrm>
          <a:prstGeom prst="rect">
            <a:avLst/>
          </a:prstGeom>
        </p:spPr>
        <p:txBody>
          <a:bodyPr wrap="square" lIns="72000" rIns="36000">
            <a:spAutoFit/>
          </a:bodyPr>
          <a:lstStyle/>
          <a:p>
            <a:pPr algn="ctr">
              <a:spcAft>
                <a:spcPts val="0"/>
              </a:spcAft>
            </a:pPr>
            <a:r>
              <a:rPr lang="fr-FR" sz="900" b="1" dirty="0">
                <a:solidFill>
                  <a:srgbClr val="002000"/>
                </a:solidFill>
                <a:effectLst>
                  <a:outerShdw blurRad="38100" dist="38100" dir="2700000" algn="tl">
                    <a:srgbClr val="000000">
                      <a:alpha val="43137"/>
                    </a:srgbClr>
                  </a:outerShdw>
                </a:effectLst>
                <a:latin typeface="Hachi Maru Pop" pitchFamily="2" charset="-128"/>
                <a:ea typeface="Hachi Maru Pop" pitchFamily="2" charset="-128"/>
                <a:cs typeface="Times New Roman" panose="02020603050405020304" pitchFamily="18" charset="0"/>
              </a:rPr>
              <a:t>La légende de Jack-O’-</a:t>
            </a:r>
            <a:r>
              <a:rPr lang="fr-FR" sz="900" b="1" dirty="0" err="1">
                <a:solidFill>
                  <a:srgbClr val="002000"/>
                </a:solidFill>
                <a:effectLst>
                  <a:outerShdw blurRad="38100" dist="38100" dir="2700000" algn="tl">
                    <a:srgbClr val="000000">
                      <a:alpha val="43137"/>
                    </a:srgbClr>
                  </a:outerShdw>
                </a:effectLst>
                <a:latin typeface="Hachi Maru Pop" pitchFamily="2" charset="-128"/>
                <a:ea typeface="Hachi Maru Pop" pitchFamily="2" charset="-128"/>
                <a:cs typeface="Times New Roman" panose="02020603050405020304" pitchFamily="18" charset="0"/>
              </a:rPr>
              <a:t>Lantern</a:t>
            </a:r>
            <a:endParaRPr lang="fr-FR" sz="900" b="1" dirty="0">
              <a:solidFill>
                <a:srgbClr val="002000"/>
              </a:solidFill>
              <a:effectLst>
                <a:outerShdw blurRad="38100" dist="38100" dir="2700000" algn="tl">
                  <a:srgbClr val="000000">
                    <a:alpha val="43137"/>
                  </a:srgbClr>
                </a:outerShdw>
              </a:effectLst>
              <a:latin typeface="Hachi Maru Pop" pitchFamily="2" charset="-128"/>
              <a:ea typeface="Hachi Maru Pop" pitchFamily="2" charset="-128"/>
              <a:cs typeface="Times New Roman" panose="02020603050405020304" pitchFamily="18" charset="0"/>
            </a:endParaRPr>
          </a:p>
          <a:p>
            <a:pPr algn="ctr">
              <a:spcAft>
                <a:spcPts val="0"/>
              </a:spcAft>
            </a:pPr>
            <a:endParaRPr lang="fr-FR" sz="900" dirty="0">
              <a:solidFill>
                <a:srgbClr val="002000"/>
              </a:solidFill>
              <a:latin typeface="Hachi Maru Pop" pitchFamily="2" charset="-128"/>
              <a:ea typeface="Hachi Maru Pop" pitchFamily="2" charset="-128"/>
              <a:cs typeface="Times New Roman" panose="02020603050405020304" pitchFamily="18" charset="0"/>
            </a:endParaRPr>
          </a:p>
          <a:p>
            <a:pPr>
              <a:spcAft>
                <a:spcPts val="0"/>
              </a:spcAft>
            </a:pPr>
            <a:r>
              <a:rPr lang="fr-FR" sz="900" dirty="0">
                <a:solidFill>
                  <a:srgbClr val="002000"/>
                </a:solidFill>
                <a:latin typeface="Hachi Maru Pop" pitchFamily="2" charset="-128"/>
                <a:ea typeface="Hachi Maru Pop" pitchFamily="2" charset="-128"/>
                <a:cs typeface="Times New Roman" panose="02020603050405020304" pitchFamily="18" charset="0"/>
              </a:rPr>
              <a:t>Jack était un ivrogne patenté et avare. Un soir dans son pub, le Diable apparut pour l’emmener avec lui en enfer. Habilement, Jack le persuada de prendre un verre avec lui avant qu'ils ne partent ensemble. Pour payer son verre, le Diable se transforma en pièce que Jack saisit immédiatement et mit dans sa poche. </a:t>
            </a:r>
            <a:r>
              <a:rPr lang="fr-FR" sz="900" dirty="0">
                <a:solidFill>
                  <a:srgbClr val="000000"/>
                </a:solidFill>
                <a:latin typeface="Hachi Maru Pop" pitchFamily="2" charset="-128"/>
                <a:ea typeface="Hachi Maru Pop" pitchFamily="2" charset="-128"/>
                <a:cs typeface="Times New Roman" panose="02020603050405020304" pitchFamily="18" charset="0"/>
              </a:rPr>
              <a:t>F</a:t>
            </a:r>
            <a:r>
              <a:rPr lang="fr-FR" sz="900" dirty="0">
                <a:solidFill>
                  <a:srgbClr val="002000"/>
                </a:solidFill>
                <a:latin typeface="Hachi Maru Pop" pitchFamily="2" charset="-128"/>
                <a:ea typeface="Hachi Maru Pop" pitchFamily="2" charset="-128"/>
                <a:cs typeface="Times New Roman" panose="02020603050405020304" pitchFamily="18" charset="0"/>
              </a:rPr>
              <a:t>inalement, Jack libéra le Diable à condition qu'il ne l’envoie par en enfer.</a:t>
            </a:r>
            <a:br>
              <a:rPr lang="fr-FR" sz="900" dirty="0">
                <a:solidFill>
                  <a:srgbClr val="002000"/>
                </a:solidFill>
                <a:latin typeface="Hachi Maru Pop" pitchFamily="2" charset="-128"/>
                <a:ea typeface="Hachi Maru Pop" pitchFamily="2" charset="-128"/>
                <a:cs typeface="Times New Roman" panose="02020603050405020304" pitchFamily="18" charset="0"/>
              </a:rPr>
            </a:br>
            <a:r>
              <a:rPr lang="fr-FR" sz="900" dirty="0">
                <a:solidFill>
                  <a:srgbClr val="000000"/>
                </a:solidFill>
                <a:latin typeface="Hachi Maru Pop" pitchFamily="2" charset="-128"/>
                <a:ea typeface="Hachi Maru Pop" pitchFamily="2" charset="-128"/>
                <a:cs typeface="Times New Roman" panose="02020603050405020304" pitchFamily="18" charset="0"/>
              </a:rPr>
              <a:t>Quand </a:t>
            </a:r>
            <a:r>
              <a:rPr lang="fr-FR" sz="900" dirty="0">
                <a:solidFill>
                  <a:srgbClr val="002000"/>
                </a:solidFill>
                <a:latin typeface="Hachi Maru Pop" pitchFamily="2" charset="-128"/>
                <a:ea typeface="Hachi Maru Pop" pitchFamily="2" charset="-128"/>
                <a:cs typeface="Times New Roman" panose="02020603050405020304" pitchFamily="18" charset="0"/>
              </a:rPr>
              <a:t>Jack mourut il fut chassé du Paradis et puis de l'Enfer à cause de ses farces. Jack, ne sachant où aller, marchanda avec le Diable pour avoir du charbon brûlant pour éclairer son chemin dans le noir. Jack le mit dans un navet et il fut condamné à marcher avec sa </a:t>
            </a:r>
            <a:r>
              <a:rPr lang="fr-FR" sz="900" dirty="0">
                <a:latin typeface="Hachi Maru Pop" pitchFamily="2" charset="-128"/>
                <a:ea typeface="Hachi Maru Pop" pitchFamily="2" charset="-128"/>
                <a:cs typeface="Times New Roman" panose="02020603050405020304" pitchFamily="18" charset="0"/>
              </a:rPr>
              <a:t>lanterne</a:t>
            </a:r>
            <a:r>
              <a:rPr lang="fr-FR" sz="900" dirty="0">
                <a:solidFill>
                  <a:srgbClr val="002000"/>
                </a:solidFill>
                <a:latin typeface="Hachi Maru Pop" pitchFamily="2" charset="-128"/>
                <a:ea typeface="Hachi Maru Pop" pitchFamily="2" charset="-128"/>
                <a:cs typeface="Times New Roman" panose="02020603050405020304" pitchFamily="18" charset="0"/>
              </a:rPr>
              <a:t>. </a:t>
            </a:r>
          </a:p>
        </p:txBody>
      </p:sp>
      <p:sp>
        <p:nvSpPr>
          <p:cNvPr id="27" name="Rectangle 26"/>
          <p:cNvSpPr/>
          <p:nvPr/>
        </p:nvSpPr>
        <p:spPr>
          <a:xfrm>
            <a:off x="159673" y="5220494"/>
            <a:ext cx="3801039" cy="1415772"/>
          </a:xfrm>
          <a:prstGeom prst="rect">
            <a:avLst/>
          </a:prstGeom>
          <a: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contrast="-40000"/>
                      </a14:imgEffect>
                    </a14:imgLayer>
                  </a14:imgProps>
                </a:ext>
              </a:extLst>
            </a:blip>
            <a:tile tx="0" ty="0" sx="100000" sy="100000" flip="none" algn="tl"/>
          </a:blipFill>
          <a:ln>
            <a:solidFill>
              <a:schemeClr val="accent4">
                <a:lumMod val="40000"/>
                <a:lumOff val="6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a:off x="175043" y="5249818"/>
            <a:ext cx="3785670" cy="1338828"/>
          </a:xfrm>
          <a:prstGeom prst="rect">
            <a:avLst/>
          </a:prstGeom>
        </p:spPr>
        <p:txBody>
          <a:bodyPr wrap="square" lIns="72000" rIns="36000">
            <a:spAutoFit/>
          </a:bodyPr>
          <a:lstStyle/>
          <a:p>
            <a:pPr algn="ctr">
              <a:spcAft>
                <a:spcPts val="0"/>
              </a:spcAft>
            </a:pPr>
            <a:r>
              <a:rPr lang="fr-FR" sz="900" b="1" dirty="0">
                <a:solidFill>
                  <a:srgbClr val="002000"/>
                </a:solidFill>
                <a:effectLst>
                  <a:outerShdw blurRad="38100" dist="38100" dir="2700000" algn="tl">
                    <a:srgbClr val="000000">
                      <a:alpha val="43137"/>
                    </a:srgbClr>
                  </a:outerShdw>
                </a:effectLst>
                <a:latin typeface="Hachi Maru Pop" pitchFamily="2" charset="-128"/>
                <a:ea typeface="Hachi Maru Pop" pitchFamily="2" charset="-128"/>
                <a:cs typeface="Times New Roman" panose="02020603050405020304" pitchFamily="18" charset="0"/>
              </a:rPr>
              <a:t>La coutume de Trick-or-</a:t>
            </a:r>
            <a:r>
              <a:rPr lang="fr-FR" sz="900" b="1" dirty="0" err="1">
                <a:solidFill>
                  <a:srgbClr val="002000"/>
                </a:solidFill>
                <a:effectLst>
                  <a:outerShdw blurRad="38100" dist="38100" dir="2700000" algn="tl">
                    <a:srgbClr val="000000">
                      <a:alpha val="43137"/>
                    </a:srgbClr>
                  </a:outerShdw>
                </a:effectLst>
                <a:latin typeface="Hachi Maru Pop" pitchFamily="2" charset="-128"/>
                <a:ea typeface="Hachi Maru Pop" pitchFamily="2" charset="-128"/>
                <a:cs typeface="Times New Roman" panose="02020603050405020304" pitchFamily="18" charset="0"/>
              </a:rPr>
              <a:t>treat</a:t>
            </a:r>
            <a:endParaRPr lang="fr-FR" sz="900" b="1" dirty="0">
              <a:solidFill>
                <a:srgbClr val="002000"/>
              </a:solidFill>
              <a:effectLst>
                <a:outerShdw blurRad="38100" dist="38100" dir="2700000" algn="tl">
                  <a:srgbClr val="000000">
                    <a:alpha val="43137"/>
                  </a:srgbClr>
                </a:outerShdw>
              </a:effectLst>
              <a:latin typeface="Hachi Maru Pop" pitchFamily="2" charset="-128"/>
              <a:ea typeface="Hachi Maru Pop" pitchFamily="2" charset="-128"/>
              <a:cs typeface="Times New Roman" panose="02020603050405020304" pitchFamily="18" charset="0"/>
            </a:endParaRPr>
          </a:p>
          <a:p>
            <a:pPr algn="ctr">
              <a:spcAft>
                <a:spcPts val="0"/>
              </a:spcAft>
            </a:pPr>
            <a:endParaRPr lang="fr-FR" sz="900" dirty="0">
              <a:solidFill>
                <a:srgbClr val="002000"/>
              </a:solidFill>
              <a:latin typeface="Hachi Maru Pop" pitchFamily="2" charset="-128"/>
              <a:ea typeface="Hachi Maru Pop" pitchFamily="2" charset="-128"/>
              <a:cs typeface="Times New Roman" panose="02020603050405020304" pitchFamily="18" charset="0"/>
            </a:endParaRPr>
          </a:p>
          <a:p>
            <a:pPr>
              <a:spcAft>
                <a:spcPts val="0"/>
              </a:spcAft>
            </a:pPr>
            <a:r>
              <a:rPr lang="fr-FR" sz="900" dirty="0">
                <a:latin typeface="Hachi Maru Pop" pitchFamily="2" charset="-128"/>
                <a:ea typeface="Hachi Maru Pop" pitchFamily="2" charset="-128"/>
              </a:rPr>
              <a:t>Cette coutume n’est arrivée aux Etats-Unis que dans les années 30. Il se dit que les activités tumultueuses des mauvais esprits et sorcières sont les mêmes que celles des enfants derrière les déguisements de fantômes et de squelettes. </a:t>
            </a:r>
          </a:p>
          <a:p>
            <a:pPr>
              <a:spcAft>
                <a:spcPts val="0"/>
              </a:spcAft>
            </a:pPr>
            <a:r>
              <a:rPr lang="fr-FR" sz="900" dirty="0">
                <a:latin typeface="Hachi Maru Pop" pitchFamily="2" charset="-128"/>
                <a:ea typeface="Hachi Maru Pop" pitchFamily="2" charset="-128"/>
              </a:rPr>
              <a:t>A eux donc de jouer les tours  (trick) ou de leur donner des bonbons (</a:t>
            </a:r>
            <a:r>
              <a:rPr lang="fr-FR" sz="900" dirty="0" err="1">
                <a:latin typeface="Hachi Maru Pop" pitchFamily="2" charset="-128"/>
                <a:ea typeface="Hachi Maru Pop" pitchFamily="2" charset="-128"/>
              </a:rPr>
              <a:t>treat</a:t>
            </a:r>
            <a:r>
              <a:rPr lang="fr-FR" sz="900" dirty="0">
                <a:latin typeface="Hachi Maru Pop" pitchFamily="2" charset="-128"/>
                <a:ea typeface="Hachi Maru Pop" pitchFamily="2" charset="-128"/>
              </a:rPr>
              <a:t>)! </a:t>
            </a:r>
            <a:endParaRPr lang="fr-FR" sz="900" dirty="0">
              <a:effectLst/>
              <a:latin typeface="Hachi Maru Pop" pitchFamily="2" charset="-128"/>
              <a:ea typeface="Hachi Maru Pop" pitchFamily="2" charset="-128"/>
              <a:cs typeface="Times New Roman" panose="02020603050405020304" pitchFamily="18" charset="0"/>
            </a:endParaRPr>
          </a:p>
        </p:txBody>
      </p:sp>
      <p:sp>
        <p:nvSpPr>
          <p:cNvPr id="7" name="Rectangle 6"/>
          <p:cNvSpPr/>
          <p:nvPr/>
        </p:nvSpPr>
        <p:spPr>
          <a:xfrm>
            <a:off x="4413569" y="4359073"/>
            <a:ext cx="2067423" cy="646331"/>
          </a:xfrm>
          <a:prstGeom prst="rect">
            <a:avLst/>
          </a:prstGeom>
        </p:spPr>
        <p:txBody>
          <a:bodyPr wrap="square">
            <a:spAutoFit/>
          </a:bodyPr>
          <a:lstStyle/>
          <a:p>
            <a:pPr lvl="0"/>
            <a:r>
              <a:rPr lang="fr-FR" sz="900" dirty="0">
                <a:solidFill>
                  <a:srgbClr val="002000"/>
                </a:solidFill>
                <a:latin typeface="Hachi Maru Pop" pitchFamily="2" charset="-128"/>
                <a:ea typeface="Hachi Maru Pop" pitchFamily="2" charset="-128"/>
                <a:cs typeface="Times New Roman" panose="02020603050405020304" pitchFamily="18" charset="0"/>
              </a:rPr>
              <a:t>Depuis les enfants mettent une bougie dans les citrouilles au lieu des navets.</a:t>
            </a:r>
            <a:endParaRPr lang="fr-FR" sz="900" dirty="0">
              <a:solidFill>
                <a:prstClr val="black"/>
              </a:solidFill>
              <a:latin typeface="Hachi Maru Pop" pitchFamily="2" charset="-128"/>
              <a:ea typeface="Hachi Maru Pop" pitchFamily="2" charset="-128"/>
              <a:cs typeface="Times New Roman" panose="02020603050405020304" pitchFamily="18" charset="0"/>
            </a:endParaRPr>
          </a:p>
        </p:txBody>
      </p:sp>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1086" y="7206419"/>
            <a:ext cx="981075" cy="99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Image 8"/>
          <p:cNvPicPr>
            <a:picLocks noChangeAspect="1"/>
          </p:cNvPicPr>
          <p:nvPr/>
        </p:nvPicPr>
        <p:blipFill rotWithShape="1">
          <a:blip r:embed="rId6" cstate="print">
            <a:extLst>
              <a:ext uri="{28A0092B-C50C-407E-A947-70E740481C1C}">
                <a14:useLocalDpi xmlns:a14="http://schemas.microsoft.com/office/drawing/2010/main" val="0"/>
              </a:ext>
            </a:extLst>
          </a:blip>
          <a:srcRect t="-1" b="929"/>
          <a:stretch/>
        </p:blipFill>
        <p:spPr>
          <a:xfrm>
            <a:off x="6375343" y="4305278"/>
            <a:ext cx="751663" cy="744683"/>
          </a:xfrm>
          <a:prstGeom prst="rect">
            <a:avLst/>
          </a:prstGeom>
        </p:spPr>
      </p:pic>
      <p:sp>
        <p:nvSpPr>
          <p:cNvPr id="12" name="Rectangle à coins arrondis 11"/>
          <p:cNvSpPr/>
          <p:nvPr/>
        </p:nvSpPr>
        <p:spPr>
          <a:xfrm>
            <a:off x="144289" y="6948686"/>
            <a:ext cx="7043797" cy="3193504"/>
          </a:xfrm>
          <a:prstGeom prst="roundRect">
            <a:avLst>
              <a:gd name="adj" fmla="val 6182"/>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7" name="Picture 3"/>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4209069" y="5277992"/>
            <a:ext cx="2819227" cy="14365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Explosion 2 13"/>
          <p:cNvSpPr/>
          <p:nvPr/>
        </p:nvSpPr>
        <p:spPr>
          <a:xfrm rot="554388">
            <a:off x="2630024" y="6755423"/>
            <a:ext cx="2135805" cy="723373"/>
          </a:xfrm>
          <a:prstGeom prst="irregularSeal2">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7030A0"/>
              </a:solidFill>
            </a:endParaRPr>
          </a:p>
        </p:txBody>
      </p:sp>
      <p:sp>
        <p:nvSpPr>
          <p:cNvPr id="15" name="ZoneTexte 14"/>
          <p:cNvSpPr txBox="1"/>
          <p:nvPr/>
        </p:nvSpPr>
        <p:spPr>
          <a:xfrm>
            <a:off x="2952601" y="6900047"/>
            <a:ext cx="1392230" cy="400110"/>
          </a:xfrm>
          <a:prstGeom prst="rect">
            <a:avLst/>
          </a:prstGeom>
          <a:noFill/>
        </p:spPr>
        <p:txBody>
          <a:bodyPr wrap="square" rtlCol="0">
            <a:spAutoFit/>
          </a:bodyPr>
          <a:lstStyle/>
          <a:p>
            <a:pPr algn="ctr"/>
            <a:r>
              <a:rPr lang="fr-FR" dirty="0">
                <a:latin typeface="CHARLEEBOOTS" panose="02000603000000000000" pitchFamily="2" charset="-34"/>
                <a:ea typeface="CHARLEEBOOTS" panose="02000603000000000000" pitchFamily="2" charset="-34"/>
                <a:cs typeface="CHARLEEBOOTS" panose="02000603000000000000" pitchFamily="2" charset="-34"/>
              </a:rPr>
              <a:t>Vocabulaire</a:t>
            </a:r>
            <a:endParaRPr lang="fr-FR" sz="1800" dirty="0">
              <a:latin typeface="CHARLEEBOOTS" panose="02000603000000000000" pitchFamily="2" charset="-34"/>
              <a:ea typeface="CHARLEEBOOTS" panose="02000603000000000000" pitchFamily="2" charset="-34"/>
              <a:cs typeface="CHARLEEBOOTS" panose="02000603000000000000" pitchFamily="2" charset="-34"/>
            </a:endParaRPr>
          </a:p>
        </p:txBody>
      </p:sp>
      <p:pic>
        <p:nvPicPr>
          <p:cNvPr id="1029"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905066" y="7075773"/>
            <a:ext cx="1076325" cy="102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6" name="Picture 6"/>
          <p:cNvPicPr>
            <a:picLocks noChangeAspect="1" noChangeArrowheads="1"/>
          </p:cNvPicPr>
          <p:nvPr/>
        </p:nvPicPr>
        <p:blipFill rotWithShape="1">
          <a:blip r:embed="rId10">
            <a:extLst>
              <a:ext uri="{28A0092B-C50C-407E-A947-70E740481C1C}">
                <a14:useLocalDpi xmlns:a14="http://schemas.microsoft.com/office/drawing/2010/main" val="0"/>
              </a:ext>
            </a:extLst>
          </a:blip>
          <a:srcRect r="52645"/>
          <a:stretch/>
        </p:blipFill>
        <p:spPr bwMode="auto">
          <a:xfrm>
            <a:off x="229421" y="8639547"/>
            <a:ext cx="2480822" cy="1076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22856" y="8604870"/>
            <a:ext cx="1057275" cy="104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ZoneTexte 19"/>
          <p:cNvSpPr txBox="1"/>
          <p:nvPr/>
        </p:nvSpPr>
        <p:spPr>
          <a:xfrm>
            <a:off x="287319" y="8108079"/>
            <a:ext cx="865082" cy="338554"/>
          </a:xfrm>
          <a:prstGeom prst="rect">
            <a:avLst/>
          </a:prstGeom>
          <a:noFill/>
        </p:spPr>
        <p:txBody>
          <a:bodyPr wrap="square" rtlCol="0">
            <a:spAutoFit/>
          </a:bodyPr>
          <a:lstStyle/>
          <a:p>
            <a:r>
              <a:rPr lang="fr-FR" sz="1600" dirty="0">
                <a:latin typeface="KG Primary Italics" panose="02000506000000020003" pitchFamily="2" charset="0"/>
              </a:rPr>
              <a:t>a </a:t>
            </a:r>
            <a:r>
              <a:rPr lang="fr-FR" sz="1600" dirty="0" err="1">
                <a:latin typeface="KG Primary Italics" panose="02000506000000020003" pitchFamily="2" charset="0"/>
              </a:rPr>
              <a:t>witch</a:t>
            </a:r>
            <a:endParaRPr lang="fr-FR" sz="1600" dirty="0">
              <a:latin typeface="KG Primary Italics" panose="02000506000000020003" pitchFamily="2" charset="0"/>
            </a:endParaRPr>
          </a:p>
        </p:txBody>
      </p:sp>
      <p:pic>
        <p:nvPicPr>
          <p:cNvPr id="1033" name="Picture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76341" y="7023207"/>
            <a:ext cx="895350" cy="1200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ZoneTexte 44"/>
          <p:cNvSpPr txBox="1"/>
          <p:nvPr/>
        </p:nvSpPr>
        <p:spPr>
          <a:xfrm>
            <a:off x="1548200" y="8100814"/>
            <a:ext cx="1172455" cy="338554"/>
          </a:xfrm>
          <a:prstGeom prst="rect">
            <a:avLst/>
          </a:prstGeom>
          <a:noFill/>
        </p:spPr>
        <p:txBody>
          <a:bodyPr wrap="square" rtlCol="0">
            <a:spAutoFit/>
          </a:bodyPr>
          <a:lstStyle/>
          <a:p>
            <a:pPr algn="ctr"/>
            <a:r>
              <a:rPr lang="fr-FR" sz="1600" dirty="0">
                <a:latin typeface="KG Primary Italics" panose="02000506000000020003" pitchFamily="2" charset="0"/>
              </a:rPr>
              <a:t>a </a:t>
            </a:r>
            <a:r>
              <a:rPr lang="fr-FR" sz="1600" dirty="0" err="1">
                <a:latin typeface="KG Primary Italics" panose="02000506000000020003" pitchFamily="2" charset="0"/>
              </a:rPr>
              <a:t>mummy</a:t>
            </a:r>
            <a:endParaRPr lang="fr-FR" sz="1600" dirty="0">
              <a:latin typeface="KG Primary Italics" panose="02000506000000020003" pitchFamily="2" charset="0"/>
            </a:endParaRPr>
          </a:p>
        </p:txBody>
      </p:sp>
      <p:sp>
        <p:nvSpPr>
          <p:cNvPr id="47" name="ZoneTexte 46"/>
          <p:cNvSpPr txBox="1"/>
          <p:nvPr/>
        </p:nvSpPr>
        <p:spPr>
          <a:xfrm>
            <a:off x="3050192" y="8067994"/>
            <a:ext cx="1172455" cy="369332"/>
          </a:xfrm>
          <a:prstGeom prst="rect">
            <a:avLst/>
          </a:prstGeom>
          <a:noFill/>
        </p:spPr>
        <p:txBody>
          <a:bodyPr wrap="square" rtlCol="0">
            <a:spAutoFit/>
          </a:bodyPr>
          <a:lstStyle/>
          <a:p>
            <a:pPr algn="ctr"/>
            <a:r>
              <a:rPr lang="fr-FR" sz="1800" dirty="0">
                <a:latin typeface="KG Primary Italics" panose="02000506000000020003" pitchFamily="2" charset="0"/>
              </a:rPr>
              <a:t>a </a:t>
            </a:r>
            <a:r>
              <a:rPr lang="fr-FR" sz="1600" dirty="0">
                <a:latin typeface="KG Primary Italics" panose="02000506000000020003" pitchFamily="2" charset="0"/>
              </a:rPr>
              <a:t>spider</a:t>
            </a:r>
            <a:endParaRPr lang="fr-FR" sz="1800" dirty="0">
              <a:latin typeface="KG Primary Italics" panose="02000506000000020003" pitchFamily="2" charset="0"/>
            </a:endParaRPr>
          </a:p>
        </p:txBody>
      </p:sp>
      <p:sp>
        <p:nvSpPr>
          <p:cNvPr id="48" name="ZoneTexte 47"/>
          <p:cNvSpPr txBox="1"/>
          <p:nvPr/>
        </p:nvSpPr>
        <p:spPr>
          <a:xfrm>
            <a:off x="276907" y="9659885"/>
            <a:ext cx="865082" cy="338554"/>
          </a:xfrm>
          <a:prstGeom prst="rect">
            <a:avLst/>
          </a:prstGeom>
          <a:noFill/>
        </p:spPr>
        <p:txBody>
          <a:bodyPr wrap="square" rtlCol="0">
            <a:spAutoFit/>
          </a:bodyPr>
          <a:lstStyle/>
          <a:p>
            <a:pPr algn="ctr"/>
            <a:r>
              <a:rPr lang="fr-FR" sz="1600" dirty="0">
                <a:latin typeface="KG Primary Italics" panose="02000506000000020003" pitchFamily="2" charset="0"/>
              </a:rPr>
              <a:t>a </a:t>
            </a:r>
            <a:r>
              <a:rPr lang="fr-FR" sz="1600" dirty="0" err="1">
                <a:latin typeface="KG Primary Italics" panose="02000506000000020003" pitchFamily="2" charset="0"/>
              </a:rPr>
              <a:t>ghost</a:t>
            </a:r>
            <a:endParaRPr lang="fr-FR" sz="1600" dirty="0">
              <a:latin typeface="KG Primary Italics" panose="02000506000000020003" pitchFamily="2" charset="0"/>
            </a:endParaRPr>
          </a:p>
        </p:txBody>
      </p:sp>
      <p:sp>
        <p:nvSpPr>
          <p:cNvPr id="49" name="ZoneTexte 48"/>
          <p:cNvSpPr txBox="1"/>
          <p:nvPr/>
        </p:nvSpPr>
        <p:spPr>
          <a:xfrm>
            <a:off x="1537788" y="9652620"/>
            <a:ext cx="1172455" cy="338554"/>
          </a:xfrm>
          <a:prstGeom prst="rect">
            <a:avLst/>
          </a:prstGeom>
          <a:noFill/>
        </p:spPr>
        <p:txBody>
          <a:bodyPr wrap="square" rtlCol="0">
            <a:spAutoFit/>
          </a:bodyPr>
          <a:lstStyle/>
          <a:p>
            <a:pPr algn="ctr"/>
            <a:r>
              <a:rPr lang="fr-FR" sz="1600" dirty="0">
                <a:latin typeface="KG Primary Italics" panose="02000506000000020003" pitchFamily="2" charset="0"/>
              </a:rPr>
              <a:t>a </a:t>
            </a:r>
            <a:r>
              <a:rPr lang="fr-FR" sz="1600" dirty="0" err="1">
                <a:latin typeface="KG Primary Italics" panose="02000506000000020003" pitchFamily="2" charset="0"/>
              </a:rPr>
              <a:t>skeleton</a:t>
            </a:r>
            <a:endParaRPr lang="fr-FR" sz="1600" dirty="0">
              <a:latin typeface="KG Primary Italics" panose="02000506000000020003" pitchFamily="2" charset="0"/>
            </a:endParaRPr>
          </a:p>
        </p:txBody>
      </p:sp>
      <p:sp>
        <p:nvSpPr>
          <p:cNvPr id="51" name="ZoneTexte 50"/>
          <p:cNvSpPr txBox="1"/>
          <p:nvPr/>
        </p:nvSpPr>
        <p:spPr>
          <a:xfrm>
            <a:off x="2952601" y="9659885"/>
            <a:ext cx="1172455" cy="338554"/>
          </a:xfrm>
          <a:prstGeom prst="rect">
            <a:avLst/>
          </a:prstGeom>
          <a:noFill/>
        </p:spPr>
        <p:txBody>
          <a:bodyPr wrap="square" rtlCol="0">
            <a:spAutoFit/>
          </a:bodyPr>
          <a:lstStyle/>
          <a:p>
            <a:pPr algn="ctr"/>
            <a:r>
              <a:rPr lang="fr-FR" sz="1600" dirty="0">
                <a:latin typeface="KG Primary Italics" panose="02000506000000020003" pitchFamily="2" charset="0"/>
              </a:rPr>
              <a:t>a </a:t>
            </a:r>
            <a:r>
              <a:rPr lang="fr-FR" sz="1600" dirty="0" err="1">
                <a:latin typeface="KG Primary Italics" panose="02000506000000020003" pitchFamily="2" charset="0"/>
              </a:rPr>
              <a:t>monster</a:t>
            </a:r>
            <a:endParaRPr lang="fr-FR" sz="1600" dirty="0">
              <a:latin typeface="KG Primary Italics" panose="02000506000000020003" pitchFamily="2" charset="0"/>
            </a:endParaRPr>
          </a:p>
        </p:txBody>
      </p:sp>
      <p:sp>
        <p:nvSpPr>
          <p:cNvPr id="52" name="ZoneTexte 51"/>
          <p:cNvSpPr txBox="1"/>
          <p:nvPr/>
        </p:nvSpPr>
        <p:spPr>
          <a:xfrm>
            <a:off x="5740586" y="8083383"/>
            <a:ext cx="1427173" cy="338554"/>
          </a:xfrm>
          <a:prstGeom prst="rect">
            <a:avLst/>
          </a:prstGeom>
          <a:noFill/>
        </p:spPr>
        <p:txBody>
          <a:bodyPr wrap="square" rtlCol="0">
            <a:spAutoFit/>
          </a:bodyPr>
          <a:lstStyle/>
          <a:p>
            <a:r>
              <a:rPr lang="fr-FR" sz="1600" dirty="0">
                <a:latin typeface="KG Primary Italics" panose="02000506000000020003" pitchFamily="2" charset="0"/>
              </a:rPr>
              <a:t>a Jack-o-</a:t>
            </a:r>
            <a:r>
              <a:rPr lang="fr-FR" sz="1600" dirty="0" err="1">
                <a:latin typeface="KG Primary Italics" panose="02000506000000020003" pitchFamily="2" charset="0"/>
              </a:rPr>
              <a:t>lantern</a:t>
            </a:r>
            <a:endParaRPr lang="fr-FR" sz="1600" dirty="0">
              <a:latin typeface="KG Primary Italics" panose="02000506000000020003" pitchFamily="2" charset="0"/>
            </a:endParaRPr>
          </a:p>
        </p:txBody>
      </p:sp>
      <p:sp>
        <p:nvSpPr>
          <p:cNvPr id="53" name="ZoneTexte 52"/>
          <p:cNvSpPr txBox="1"/>
          <p:nvPr/>
        </p:nvSpPr>
        <p:spPr>
          <a:xfrm>
            <a:off x="4344831" y="9645516"/>
            <a:ext cx="1172455" cy="496674"/>
          </a:xfrm>
          <a:prstGeom prst="rect">
            <a:avLst/>
          </a:prstGeom>
          <a:noFill/>
        </p:spPr>
        <p:txBody>
          <a:bodyPr wrap="square" rtlCol="0">
            <a:spAutoFit/>
          </a:bodyPr>
          <a:lstStyle/>
          <a:p>
            <a:pPr algn="ctr">
              <a:lnSpc>
                <a:spcPct val="80000"/>
              </a:lnSpc>
            </a:pPr>
            <a:r>
              <a:rPr lang="fr-FR" sz="1600" dirty="0">
                <a:latin typeface="KG Primary Italics" panose="02000506000000020003" pitchFamily="2" charset="0"/>
              </a:rPr>
              <a:t>a </a:t>
            </a:r>
            <a:r>
              <a:rPr lang="fr-FR" sz="1600" dirty="0" err="1">
                <a:latin typeface="KG Primary Italics" panose="02000506000000020003" pitchFamily="2" charset="0"/>
              </a:rPr>
              <a:t>haunted</a:t>
            </a:r>
            <a:r>
              <a:rPr lang="fr-FR" sz="1600" dirty="0">
                <a:latin typeface="KG Primary Italics" panose="02000506000000020003" pitchFamily="2" charset="0"/>
              </a:rPr>
              <a:t> house</a:t>
            </a:r>
          </a:p>
        </p:txBody>
      </p:sp>
      <p:pic>
        <p:nvPicPr>
          <p:cNvPr id="21" name="Picture 1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168625" y="8677647"/>
            <a:ext cx="847725" cy="103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7" name="Picture 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898452" y="8719156"/>
            <a:ext cx="960675" cy="901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8" name="ZoneTexte 57"/>
          <p:cNvSpPr txBox="1"/>
          <p:nvPr/>
        </p:nvSpPr>
        <p:spPr>
          <a:xfrm>
            <a:off x="5740586" y="9620032"/>
            <a:ext cx="1172455" cy="338554"/>
          </a:xfrm>
          <a:prstGeom prst="rect">
            <a:avLst/>
          </a:prstGeom>
          <a:noFill/>
        </p:spPr>
        <p:txBody>
          <a:bodyPr wrap="square" rtlCol="0">
            <a:spAutoFit/>
          </a:bodyPr>
          <a:lstStyle/>
          <a:p>
            <a:pPr algn="ctr"/>
            <a:r>
              <a:rPr lang="fr-FR" sz="1600" dirty="0">
                <a:latin typeface="KG Primary Italics" panose="02000506000000020003" pitchFamily="2" charset="0"/>
              </a:rPr>
              <a:t>candies</a:t>
            </a:r>
          </a:p>
        </p:txBody>
      </p:sp>
      <p:pic>
        <p:nvPicPr>
          <p:cNvPr id="1026"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685329" y="7117109"/>
            <a:ext cx="707410" cy="10832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ZoneTexte 49"/>
          <p:cNvSpPr txBox="1"/>
          <p:nvPr/>
        </p:nvSpPr>
        <p:spPr>
          <a:xfrm>
            <a:off x="4446228" y="8067994"/>
            <a:ext cx="1172455" cy="369332"/>
          </a:xfrm>
          <a:prstGeom prst="rect">
            <a:avLst/>
          </a:prstGeom>
          <a:noFill/>
        </p:spPr>
        <p:txBody>
          <a:bodyPr wrap="square" rtlCol="0">
            <a:spAutoFit/>
          </a:bodyPr>
          <a:lstStyle/>
          <a:p>
            <a:pPr algn="ctr"/>
            <a:r>
              <a:rPr lang="fr-FR" sz="1800" dirty="0">
                <a:latin typeface="KG Primary Italics" panose="02000506000000020003" pitchFamily="2" charset="0"/>
              </a:rPr>
              <a:t>a </a:t>
            </a:r>
            <a:r>
              <a:rPr lang="fr-FR" sz="1600" dirty="0">
                <a:latin typeface="KG Primary Italics" panose="02000506000000020003" pitchFamily="2" charset="0"/>
              </a:rPr>
              <a:t>vampire</a:t>
            </a:r>
            <a:endParaRPr lang="fr-FR" sz="1800" dirty="0">
              <a:latin typeface="KG Primary Italics" panose="02000506000000020003" pitchFamily="2" charset="0"/>
            </a:endParaRPr>
          </a:p>
        </p:txBody>
      </p:sp>
      <p:sp>
        <p:nvSpPr>
          <p:cNvPr id="44" name="Rectangle 43">
            <a:extLst>
              <a:ext uri="{FF2B5EF4-FFF2-40B4-BE49-F238E27FC236}">
                <a16:creationId xmlns:a16="http://schemas.microsoft.com/office/drawing/2014/main" id="{51963D45-BA8C-C249-9B94-1AD62E6F61B9}"/>
              </a:ext>
            </a:extLst>
          </p:cNvPr>
          <p:cNvSpPr/>
          <p:nvPr/>
        </p:nvSpPr>
        <p:spPr>
          <a:xfrm>
            <a:off x="1466177" y="7949"/>
            <a:ext cx="4424490" cy="656626"/>
          </a:xfrm>
          <a:prstGeom prst="rect">
            <a:avLst/>
          </a:prstGeom>
          <a:noFill/>
        </p:spPr>
        <p:txBody>
          <a:bodyPr wrap="none" lIns="101636" tIns="50818" rIns="101636" bIns="50818">
            <a:spAutoFit/>
          </a:bodyPr>
          <a:lstStyle/>
          <a:p>
            <a:pPr algn="ct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Les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fêtes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d’automne</a:t>
            </a:r>
          </a:p>
        </p:txBody>
      </p:sp>
      <p:sp>
        <p:nvSpPr>
          <p:cNvPr id="4" name="ZoneTexte 3">
            <a:extLst>
              <a:ext uri="{FF2B5EF4-FFF2-40B4-BE49-F238E27FC236}">
                <a16:creationId xmlns:a16="http://schemas.microsoft.com/office/drawing/2014/main" id="{2A3FE653-708A-0D01-D942-73EAA61F8B01}"/>
              </a:ext>
            </a:extLst>
          </p:cNvPr>
          <p:cNvSpPr txBox="1"/>
          <p:nvPr/>
        </p:nvSpPr>
        <p:spPr>
          <a:xfrm>
            <a:off x="5433284" y="10189046"/>
            <a:ext cx="1954197" cy="246221"/>
          </a:xfrm>
          <a:prstGeom prst="rect">
            <a:avLst/>
          </a:prstGeom>
          <a:noFill/>
        </p:spPr>
        <p:txBody>
          <a:bodyPr wrap="square" rtlCol="0">
            <a:spAutoFit/>
          </a:bodyPr>
          <a:lstStyle/>
          <a:p>
            <a:pPr algn="r"/>
            <a:r>
              <a:rPr lang="fr-FR" sz="1000" dirty="0">
                <a:latin typeface="Dreaming Outloud Script Pro" panose="03050502040304050704" pitchFamily="66" charset="77"/>
                <a:cs typeface="Dreaming Outloud Script Pro" panose="03050502040304050704" pitchFamily="66" charset="77"/>
              </a:rPr>
              <a:t>La Trousse de </a:t>
            </a:r>
            <a:r>
              <a:rPr lang="fr-FR" sz="1000" dirty="0" err="1">
                <a:latin typeface="Dreaming Outloud Script Pro" panose="03050502040304050704" pitchFamily="66" charset="77"/>
                <a:cs typeface="Dreaming Outloud Script Pro" panose="03050502040304050704" pitchFamily="66" charset="77"/>
              </a:rPr>
              <a:t>Sobelle</a:t>
            </a:r>
            <a:endParaRPr lang="fr-FR" sz="10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3118698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ZoneTexte 32"/>
          <p:cNvSpPr txBox="1"/>
          <p:nvPr/>
        </p:nvSpPr>
        <p:spPr>
          <a:xfrm>
            <a:off x="72280" y="900014"/>
            <a:ext cx="7200799" cy="1570623"/>
          </a:xfrm>
          <a:prstGeom prst="rect">
            <a:avLst/>
          </a:prstGeom>
          <a:noFill/>
        </p:spPr>
        <p:txBody>
          <a:bodyPr wrap="square" rtlCol="0">
            <a:spAutoFit/>
          </a:bodyPr>
          <a:lstStyle/>
          <a:p>
            <a:pPr>
              <a:lnSpc>
                <a:spcPct val="80000"/>
              </a:lnSpc>
            </a:pPr>
            <a:r>
              <a:rPr lang="fr-FR" sz="2800" dirty="0">
                <a:solidFill>
                  <a:srgbClr val="7030A0"/>
                </a:solidFill>
                <a:latin typeface="Chewy" panose="02000000000000000000" pitchFamily="2" charset="0"/>
                <a:ea typeface="Chewy" panose="02000000000000000000" pitchFamily="2" charset="0"/>
                <a:sym typeface="Wingdings"/>
              </a:rPr>
              <a:t></a:t>
            </a:r>
            <a:r>
              <a:rPr lang="fr-FR" sz="1800" dirty="0">
                <a:solidFill>
                  <a:srgbClr val="7030A0"/>
                </a:solidFill>
                <a:latin typeface="Chewy" panose="02000000000000000000" pitchFamily="2" charset="0"/>
                <a:ea typeface="Chewy" panose="02000000000000000000" pitchFamily="2" charset="0"/>
                <a:sym typeface="Wingdings"/>
              </a:rPr>
              <a:t> </a:t>
            </a:r>
            <a:r>
              <a:rPr lang="fr-FR" sz="18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rPr>
              <a:t>Vrai ou faux ?</a:t>
            </a:r>
          </a:p>
          <a:p>
            <a:pPr>
              <a:lnSpc>
                <a:spcPct val="150000"/>
              </a:lnSpc>
              <a:tabLst>
                <a:tab pos="5924550" algn="l"/>
              </a:tabLst>
            </a:pPr>
            <a:r>
              <a:rPr lang="fr-FR" sz="1000" dirty="0">
                <a:latin typeface="Short Stack" panose="02010500040000000007" pitchFamily="2" charset="77"/>
              </a:rPr>
              <a:t>1</a:t>
            </a:r>
            <a:r>
              <a:rPr lang="fr-FR" sz="1000" dirty="0">
                <a:latin typeface="Short Stack" panose="02010500040000000007" pitchFamily="2" charset="77"/>
                <a:cs typeface="Dekko" panose="00000500000000000000" pitchFamily="2" charset="0"/>
              </a:rPr>
              <a:t>) La fête d’Halloween vient d’Irlande. 	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2) La nuit du 31 octobre au 1</a:t>
            </a:r>
            <a:r>
              <a:rPr lang="fr-FR" sz="1000" baseline="30000" dirty="0">
                <a:latin typeface="Short Stack" panose="02010500040000000007" pitchFamily="2" charset="77"/>
                <a:cs typeface="Dekko" panose="00000500000000000000" pitchFamily="2" charset="0"/>
              </a:rPr>
              <a:t>er</a:t>
            </a:r>
            <a:r>
              <a:rPr lang="fr-FR" sz="1000" dirty="0">
                <a:latin typeface="Short Stack" panose="02010500040000000007" pitchFamily="2" charset="77"/>
                <a:cs typeface="Dekko" panose="00000500000000000000" pitchFamily="2" charset="0"/>
              </a:rPr>
              <a:t> novembre était le nouvel an en Gaule.	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3) Halloween continua à se développer dans toute l’Angleterre.	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4) A la suite d’une grande famine cette fête se développa aux Etats-Unis.	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5) C’est à la fin du 18</a:t>
            </a:r>
            <a:r>
              <a:rPr lang="fr-FR" sz="1000" baseline="30000" dirty="0">
                <a:latin typeface="Short Stack" panose="02010500040000000007" pitchFamily="2" charset="77"/>
                <a:cs typeface="Dekko" panose="00000500000000000000" pitchFamily="2" charset="0"/>
              </a:rPr>
              <a:t>ème</a:t>
            </a:r>
            <a:r>
              <a:rPr lang="fr-FR" sz="1000" dirty="0">
                <a:latin typeface="Short Stack" panose="02010500040000000007" pitchFamily="2" charset="77"/>
                <a:cs typeface="Dekko" panose="00000500000000000000" pitchFamily="2" charset="0"/>
              </a:rPr>
              <a:t> siècle que Halloween devint une fête nationale aux EU.	________</a:t>
            </a:r>
          </a:p>
        </p:txBody>
      </p:sp>
      <p:pic>
        <p:nvPicPr>
          <p:cNvPr id="3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r="80747"/>
          <a:stretch/>
        </p:blipFill>
        <p:spPr bwMode="auto">
          <a:xfrm>
            <a:off x="4009006" y="2916238"/>
            <a:ext cx="887811" cy="1002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160" y="4413212"/>
            <a:ext cx="913282" cy="922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28614" r="52645" b="3540"/>
          <a:stretch/>
        </p:blipFill>
        <p:spPr bwMode="auto">
          <a:xfrm>
            <a:off x="2275858" y="2992143"/>
            <a:ext cx="842446" cy="890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18204" y="2916238"/>
            <a:ext cx="747127" cy="1001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10"/>
          <p:cNvPicPr>
            <a:picLocks noChangeAspect="1" noChangeArrowheads="1"/>
          </p:cNvPicPr>
          <p:nvPr/>
        </p:nvPicPr>
        <p:blipFill rotWithShape="1">
          <a:blip r:embed="rId6">
            <a:extLst>
              <a:ext uri="{28A0092B-C50C-407E-A947-70E740481C1C}">
                <a14:useLocalDpi xmlns:a14="http://schemas.microsoft.com/office/drawing/2010/main" val="0"/>
              </a:ext>
            </a:extLst>
          </a:blip>
          <a:srcRect b="7068"/>
          <a:stretch/>
        </p:blipFill>
        <p:spPr bwMode="auto">
          <a:xfrm>
            <a:off x="586058" y="3060791"/>
            <a:ext cx="722399" cy="822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 r="55249" b="5589"/>
          <a:stretch/>
        </p:blipFill>
        <p:spPr bwMode="auto">
          <a:xfrm>
            <a:off x="539081" y="4534512"/>
            <a:ext cx="749536" cy="687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à coins arrondis 12"/>
          <p:cNvSpPr/>
          <p:nvPr/>
        </p:nvSpPr>
        <p:spPr>
          <a:xfrm>
            <a:off x="287423" y="3970872"/>
            <a:ext cx="1319671"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Rectangle à coins arrondis 38"/>
          <p:cNvSpPr/>
          <p:nvPr/>
        </p:nvSpPr>
        <p:spPr>
          <a:xfrm>
            <a:off x="1988765" y="3970872"/>
            <a:ext cx="1319671"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Rectangle à coins arrondis 39"/>
          <p:cNvSpPr/>
          <p:nvPr/>
        </p:nvSpPr>
        <p:spPr>
          <a:xfrm>
            <a:off x="3744689" y="3963281"/>
            <a:ext cx="1319671"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à coins arrondis 40"/>
          <p:cNvSpPr/>
          <p:nvPr/>
        </p:nvSpPr>
        <p:spPr>
          <a:xfrm>
            <a:off x="5546232" y="3951821"/>
            <a:ext cx="1319671"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à coins arrondis 41"/>
          <p:cNvSpPr/>
          <p:nvPr/>
        </p:nvSpPr>
        <p:spPr>
          <a:xfrm>
            <a:off x="293313" y="5313308"/>
            <a:ext cx="1319671"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à coins arrondis 42"/>
          <p:cNvSpPr/>
          <p:nvPr/>
        </p:nvSpPr>
        <p:spPr>
          <a:xfrm>
            <a:off x="2037246" y="5322362"/>
            <a:ext cx="1319671"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Rectangle à coins arrondis 43"/>
          <p:cNvSpPr/>
          <p:nvPr/>
        </p:nvSpPr>
        <p:spPr>
          <a:xfrm>
            <a:off x="3793170" y="5314771"/>
            <a:ext cx="1319671"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p:cNvSpPr/>
          <p:nvPr/>
        </p:nvSpPr>
        <p:spPr>
          <a:xfrm>
            <a:off x="72281" y="2556198"/>
            <a:ext cx="6007494" cy="437043"/>
          </a:xfrm>
          <a:prstGeom prst="rect">
            <a:avLst/>
          </a:prstGeom>
        </p:spPr>
        <p:txBody>
          <a:bodyPr wrap="square">
            <a:spAutoFit/>
          </a:bodyPr>
          <a:lstStyle/>
          <a:p>
            <a:pPr lvl="0">
              <a:lnSpc>
                <a:spcPct val="80000"/>
              </a:lnSpc>
            </a:pPr>
            <a:r>
              <a:rPr lang="fr-FR" sz="2800" dirty="0">
                <a:solidFill>
                  <a:srgbClr val="7030A0"/>
                </a:solidFill>
                <a:latin typeface="Chewy" panose="02000000000000000000" pitchFamily="2" charset="0"/>
                <a:ea typeface="Chewy" panose="02000000000000000000" pitchFamily="2" charset="0"/>
                <a:sym typeface="Wingdings"/>
              </a:rPr>
              <a:t></a:t>
            </a:r>
            <a:r>
              <a:rPr lang="fr-FR" sz="1800" dirty="0">
                <a:solidFill>
                  <a:srgbClr val="7030A0"/>
                </a:solidFill>
                <a:latin typeface="Chewy" panose="02000000000000000000" pitchFamily="2" charset="0"/>
                <a:ea typeface="Chewy" panose="02000000000000000000" pitchFamily="2" charset="0"/>
                <a:sym typeface="Wingdings"/>
              </a:rPr>
              <a:t> </a:t>
            </a:r>
            <a:r>
              <a:rPr lang="fr-FR" sz="18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rPr>
              <a:t>Ecris dans les cadres le nom des dessins.</a:t>
            </a:r>
            <a:r>
              <a:rPr lang="fr-FR" sz="1200" dirty="0">
                <a:solidFill>
                  <a:prstClr val="black"/>
                </a:solidFill>
                <a:latin typeface="CHARLEEBOOTS" panose="02000603000000000000" pitchFamily="2" charset="-34"/>
                <a:ea typeface="CHARLEEBOOTS" panose="02000603000000000000" pitchFamily="2" charset="-34"/>
                <a:cs typeface="CHARLEEBOOTS" panose="02000603000000000000" pitchFamily="2" charset="-34"/>
              </a:rPr>
              <a:t>	</a:t>
            </a:r>
            <a:endParaRPr lang="fr-FR" sz="1300" dirty="0">
              <a:solidFill>
                <a:prstClr val="black"/>
              </a:solidFill>
              <a:latin typeface="CHARLEEBOOTS" panose="02000603000000000000" pitchFamily="2" charset="-34"/>
              <a:ea typeface="CHARLEEBOOTS" panose="02000603000000000000" pitchFamily="2" charset="-34"/>
              <a:cs typeface="CHARLEEBOOTS" panose="02000603000000000000" pitchFamily="2" charset="-34"/>
            </a:endParaRPr>
          </a:p>
        </p:txBody>
      </p:sp>
      <p:sp>
        <p:nvSpPr>
          <p:cNvPr id="47" name="Rectangle 46"/>
          <p:cNvSpPr/>
          <p:nvPr/>
        </p:nvSpPr>
        <p:spPr>
          <a:xfrm>
            <a:off x="68245" y="5940574"/>
            <a:ext cx="7195963" cy="1983043"/>
          </a:xfrm>
          <a:prstGeom prst="rect">
            <a:avLst/>
          </a:prstGeom>
        </p:spPr>
        <p:txBody>
          <a:bodyPr wrap="square">
            <a:spAutoFit/>
          </a:bodyPr>
          <a:lstStyle/>
          <a:p>
            <a:pPr lvl="0">
              <a:lnSpc>
                <a:spcPct val="80000"/>
              </a:lnSpc>
            </a:pPr>
            <a:r>
              <a:rPr lang="fr-FR" sz="24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sym typeface="Wingdings"/>
              </a:rPr>
              <a:t></a:t>
            </a:r>
            <a:r>
              <a:rPr lang="fr-FR" sz="16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sym typeface="Wingdings"/>
              </a:rPr>
              <a:t> </a:t>
            </a:r>
            <a:r>
              <a:rPr lang="fr-FR" sz="18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rPr>
              <a:t>Réponds aux questions</a:t>
            </a:r>
          </a:p>
          <a:p>
            <a:pPr lvl="0">
              <a:lnSpc>
                <a:spcPct val="150000"/>
              </a:lnSpc>
              <a:tabLst>
                <a:tab pos="5743575" algn="l"/>
              </a:tabLst>
            </a:pPr>
            <a:r>
              <a:rPr lang="fr-FR" sz="1000" dirty="0">
                <a:solidFill>
                  <a:prstClr val="black"/>
                </a:solidFill>
                <a:latin typeface="Short Stack" panose="02010500040000000007" pitchFamily="2" charset="77"/>
              </a:rPr>
              <a:t>1</a:t>
            </a:r>
            <a:r>
              <a:rPr lang="fr-FR" sz="1000" dirty="0">
                <a:solidFill>
                  <a:prstClr val="black"/>
                </a:solidFill>
                <a:latin typeface="Short Stack" panose="02010500040000000007" pitchFamily="2" charset="77"/>
                <a:cs typeface="Dekko" panose="00000500000000000000" pitchFamily="2" charset="0"/>
              </a:rPr>
              <a:t>) A ton avis, pourquoi le diable </a:t>
            </a:r>
            <a:r>
              <a:rPr lang="fr-FR" sz="1000" dirty="0" err="1">
                <a:solidFill>
                  <a:prstClr val="black"/>
                </a:solidFill>
                <a:latin typeface="Short Stack" panose="02010500040000000007" pitchFamily="2" charset="77"/>
                <a:cs typeface="Dekko" panose="00000500000000000000" pitchFamily="2" charset="0"/>
              </a:rPr>
              <a:t>a-t-il</a:t>
            </a:r>
            <a:r>
              <a:rPr lang="fr-FR" sz="1000" dirty="0">
                <a:solidFill>
                  <a:prstClr val="black"/>
                </a:solidFill>
                <a:latin typeface="Short Stack" panose="02010500040000000007" pitchFamily="2" charset="77"/>
                <a:cs typeface="Dekko" panose="00000500000000000000" pitchFamily="2" charset="0"/>
              </a:rPr>
              <a:t> payé les verres ? _____________________________________</a:t>
            </a:r>
          </a:p>
          <a:p>
            <a:pPr lvl="0">
              <a:lnSpc>
                <a:spcPct val="150000"/>
              </a:lnSpc>
              <a:tabLst>
                <a:tab pos="5743575" algn="l"/>
              </a:tabLst>
            </a:pPr>
            <a:r>
              <a:rPr lang="fr-FR" sz="1000" dirty="0">
                <a:solidFill>
                  <a:prstClr val="black"/>
                </a:solidFill>
                <a:latin typeface="Short Stack" panose="02010500040000000007" pitchFamily="2" charset="77"/>
                <a:cs typeface="Dekko" panose="00000500000000000000" pitchFamily="2" charset="0"/>
              </a:rPr>
              <a:t>2) Que demande Jack au Diable pour le libérer ? ___________________________________________</a:t>
            </a:r>
          </a:p>
          <a:p>
            <a:pPr lvl="0">
              <a:lnSpc>
                <a:spcPct val="150000"/>
              </a:lnSpc>
              <a:tabLst>
                <a:tab pos="5743575" algn="l"/>
              </a:tabLst>
            </a:pPr>
            <a:r>
              <a:rPr lang="fr-FR" sz="1000" dirty="0">
                <a:solidFill>
                  <a:prstClr val="black"/>
                </a:solidFill>
                <a:latin typeface="Short Stack" panose="02010500040000000007" pitchFamily="2" charset="77"/>
                <a:cs typeface="Dekko" panose="00000500000000000000" pitchFamily="2" charset="0"/>
              </a:rPr>
              <a:t>3) Comment se finit cette légende ?  _____________________________________________________</a:t>
            </a:r>
          </a:p>
          <a:p>
            <a:pPr lvl="0">
              <a:lnSpc>
                <a:spcPct val="150000"/>
              </a:lnSpc>
              <a:tabLst>
                <a:tab pos="5743575" algn="l"/>
              </a:tabLst>
            </a:pPr>
            <a:r>
              <a:rPr lang="fr-FR" sz="1000" dirty="0">
                <a:solidFill>
                  <a:prstClr val="black"/>
                </a:solidFill>
                <a:latin typeface="Short Stack" panose="02010500040000000007" pitchFamily="2" charset="77"/>
                <a:cs typeface="Dekko" panose="00000500000000000000" pitchFamily="2" charset="0"/>
              </a:rPr>
              <a:t>______________________________________________________________________________________</a:t>
            </a:r>
          </a:p>
          <a:p>
            <a:pPr lvl="0">
              <a:lnSpc>
                <a:spcPct val="150000"/>
              </a:lnSpc>
              <a:tabLst>
                <a:tab pos="5743575" algn="l"/>
              </a:tabLst>
            </a:pPr>
            <a:r>
              <a:rPr lang="fr-FR" sz="1000" dirty="0">
                <a:solidFill>
                  <a:prstClr val="black"/>
                </a:solidFill>
                <a:latin typeface="Short Stack" panose="02010500040000000007" pitchFamily="2" charset="77"/>
                <a:cs typeface="Dekko" panose="00000500000000000000" pitchFamily="2" charset="0"/>
              </a:rPr>
              <a:t>______________________________________________________________________________________</a:t>
            </a:r>
          </a:p>
          <a:p>
            <a:pPr lvl="0">
              <a:lnSpc>
                <a:spcPct val="150000"/>
              </a:lnSpc>
              <a:tabLst>
                <a:tab pos="5743575" algn="l"/>
              </a:tabLst>
            </a:pPr>
            <a:r>
              <a:rPr lang="fr-FR" sz="1000" dirty="0">
                <a:solidFill>
                  <a:prstClr val="black"/>
                </a:solidFill>
                <a:latin typeface="Short Stack" panose="02010500040000000007" pitchFamily="2" charset="77"/>
                <a:cs typeface="Dekko" panose="00000500000000000000" pitchFamily="2" charset="0"/>
              </a:rPr>
              <a:t>4) Depuis quand la coutume de « trick or </a:t>
            </a:r>
            <a:r>
              <a:rPr lang="fr-FR" sz="1000" dirty="0" err="1">
                <a:solidFill>
                  <a:prstClr val="black"/>
                </a:solidFill>
                <a:latin typeface="Short Stack" panose="02010500040000000007" pitchFamily="2" charset="77"/>
                <a:cs typeface="Dekko" panose="00000500000000000000" pitchFamily="2" charset="0"/>
              </a:rPr>
              <a:t>treat</a:t>
            </a:r>
            <a:r>
              <a:rPr lang="fr-FR" sz="1000" dirty="0">
                <a:solidFill>
                  <a:prstClr val="black"/>
                </a:solidFill>
                <a:latin typeface="Short Stack" panose="02010500040000000007" pitchFamily="2" charset="77"/>
                <a:cs typeface="Dekko" panose="00000500000000000000" pitchFamily="2" charset="0"/>
              </a:rPr>
              <a:t> » existe-t-elle ? ______________________________</a:t>
            </a:r>
          </a:p>
          <a:p>
            <a:pPr lvl="0">
              <a:lnSpc>
                <a:spcPct val="150000"/>
              </a:lnSpc>
              <a:tabLst>
                <a:tab pos="5743575" algn="l"/>
              </a:tabLst>
            </a:pPr>
            <a:r>
              <a:rPr lang="fr-FR" sz="1000" dirty="0">
                <a:solidFill>
                  <a:prstClr val="black"/>
                </a:solidFill>
                <a:latin typeface="Short Stack" panose="02010500040000000007" pitchFamily="2" charset="77"/>
                <a:cs typeface="Dekko" panose="00000500000000000000" pitchFamily="2" charset="0"/>
              </a:rPr>
              <a:t>5) Que signifie « trick or </a:t>
            </a:r>
            <a:r>
              <a:rPr lang="fr-FR" sz="1000" dirty="0" err="1">
                <a:solidFill>
                  <a:prstClr val="black"/>
                </a:solidFill>
                <a:latin typeface="Short Stack" panose="02010500040000000007" pitchFamily="2" charset="77"/>
                <a:cs typeface="Dekko" panose="00000500000000000000" pitchFamily="2" charset="0"/>
              </a:rPr>
              <a:t>treat</a:t>
            </a:r>
            <a:r>
              <a:rPr lang="fr-FR" sz="1000" dirty="0">
                <a:solidFill>
                  <a:prstClr val="black"/>
                </a:solidFill>
                <a:latin typeface="Short Stack" panose="02010500040000000007" pitchFamily="2" charset="77"/>
                <a:cs typeface="Dekko" panose="00000500000000000000" pitchFamily="2" charset="0"/>
              </a:rPr>
              <a:t> » ? ________________________________________________________</a:t>
            </a:r>
          </a:p>
        </p:txBody>
      </p:sp>
      <p:sp>
        <p:nvSpPr>
          <p:cNvPr id="48" name="Rectangle 47"/>
          <p:cNvSpPr/>
          <p:nvPr/>
        </p:nvSpPr>
        <p:spPr>
          <a:xfrm>
            <a:off x="66020" y="8077318"/>
            <a:ext cx="7249747" cy="2170787"/>
          </a:xfrm>
          <a:prstGeom prst="rect">
            <a:avLst/>
          </a:prstGeom>
        </p:spPr>
        <p:txBody>
          <a:bodyPr wrap="square">
            <a:spAutoFit/>
          </a:bodyPr>
          <a:lstStyle/>
          <a:p>
            <a:pPr lvl="0">
              <a:lnSpc>
                <a:spcPct val="80000"/>
              </a:lnSpc>
            </a:pPr>
            <a:r>
              <a:rPr lang="fr-FR" sz="2800" dirty="0">
                <a:solidFill>
                  <a:srgbClr val="7030A0"/>
                </a:solidFill>
                <a:latin typeface="Chewy" panose="02000000000000000000" pitchFamily="2" charset="0"/>
                <a:ea typeface="Chewy" panose="02000000000000000000" pitchFamily="2" charset="0"/>
                <a:sym typeface="Wingdings"/>
              </a:rPr>
              <a:t></a:t>
            </a:r>
            <a:r>
              <a:rPr lang="fr-FR" sz="1800" dirty="0">
                <a:solidFill>
                  <a:srgbClr val="7030A0"/>
                </a:solidFill>
                <a:latin typeface="Chewy" panose="02000000000000000000" pitchFamily="2" charset="0"/>
                <a:ea typeface="Chewy" panose="02000000000000000000" pitchFamily="2" charset="0"/>
                <a:sym typeface="Wingdings"/>
              </a:rPr>
              <a:t> </a:t>
            </a:r>
            <a:r>
              <a:rPr lang="fr-FR" sz="18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rPr>
              <a:t>Recopie la phrase et traduis-la</a:t>
            </a:r>
            <a:endParaRPr lang="fr-FR" dirty="0">
              <a:solidFill>
                <a:srgbClr val="7030A0"/>
              </a:solidFill>
              <a:latin typeface="CHARLEEBOOTS" panose="02000603000000000000" pitchFamily="2" charset="-34"/>
              <a:ea typeface="CHARLEEBOOTS" panose="02000603000000000000" pitchFamily="2" charset="-34"/>
              <a:cs typeface="CHARLEEBOOTS" panose="02000603000000000000" pitchFamily="2" charset="-34"/>
            </a:endParaRPr>
          </a:p>
          <a:p>
            <a:pPr lvl="0">
              <a:lnSpc>
                <a:spcPct val="120000"/>
              </a:lnSpc>
              <a:tabLst>
                <a:tab pos="5743575" algn="l"/>
              </a:tabLst>
            </a:pPr>
            <a:r>
              <a:rPr lang="en-GB" sz="1000" dirty="0">
                <a:latin typeface="Short Stack" panose="02010500040000000007" pitchFamily="2" charset="77"/>
                <a:cs typeface="Dekko" panose="00000500000000000000" pitchFamily="2" charset="0"/>
              </a:rPr>
              <a:t>The night of October 31</a:t>
            </a:r>
            <a:r>
              <a:rPr lang="en-GB" sz="1000" baseline="30000" dirty="0">
                <a:latin typeface="Short Stack" panose="02010500040000000007" pitchFamily="2" charset="77"/>
                <a:cs typeface="Dekko" panose="00000500000000000000" pitchFamily="2" charset="0"/>
              </a:rPr>
              <a:t>st</a:t>
            </a:r>
            <a:r>
              <a:rPr lang="en-GB" sz="1000" dirty="0">
                <a:latin typeface="Short Stack" panose="02010500040000000007" pitchFamily="2" charset="77"/>
                <a:cs typeface="Dekko" panose="00000500000000000000" pitchFamily="2" charset="0"/>
              </a:rPr>
              <a:t> is called Halloween. Children go in the streets and they are dressed up as spiders, monsters, witches or skeleton. They ask “trick or treat”. People give them candies.</a:t>
            </a:r>
          </a:p>
          <a:p>
            <a:pPr lvl="0">
              <a:lnSpc>
                <a:spcPct val="150000"/>
              </a:lnSpc>
              <a:tabLst>
                <a:tab pos="5743575" algn="l"/>
              </a:tabLst>
            </a:pPr>
            <a:r>
              <a:rPr lang="en-GB" sz="1000" dirty="0">
                <a:solidFill>
                  <a:prstClr val="black"/>
                </a:solidFill>
                <a:latin typeface="Short Stack" panose="02010500040000000007" pitchFamily="2" charset="77"/>
                <a:cs typeface="Dekko" panose="00000500000000000000" pitchFamily="2" charset="0"/>
              </a:rPr>
              <a:t>______________________________________________________________________________________</a:t>
            </a:r>
          </a:p>
          <a:p>
            <a:pPr lvl="0">
              <a:lnSpc>
                <a:spcPct val="150000"/>
              </a:lnSpc>
              <a:tabLst>
                <a:tab pos="5743575" algn="l"/>
              </a:tabLst>
            </a:pPr>
            <a:r>
              <a:rPr lang="en-GB" sz="1000" dirty="0">
                <a:solidFill>
                  <a:prstClr val="black"/>
                </a:solidFill>
                <a:latin typeface="Short Stack" panose="02010500040000000007" pitchFamily="2" charset="77"/>
                <a:cs typeface="Dekko" panose="00000500000000000000" pitchFamily="2" charset="0"/>
              </a:rPr>
              <a:t>______________________________________________________________________________________</a:t>
            </a:r>
          </a:p>
          <a:p>
            <a:pPr lvl="0">
              <a:lnSpc>
                <a:spcPct val="150000"/>
              </a:lnSpc>
              <a:tabLst>
                <a:tab pos="5743575" algn="l"/>
              </a:tabLst>
            </a:pPr>
            <a:r>
              <a:rPr lang="en-GB" sz="1000" dirty="0">
                <a:solidFill>
                  <a:prstClr val="black"/>
                </a:solidFill>
                <a:latin typeface="Short Stack" panose="02010500040000000007" pitchFamily="2" charset="77"/>
                <a:cs typeface="Dekko" panose="00000500000000000000" pitchFamily="2" charset="0"/>
              </a:rPr>
              <a:t>______________________________________________________________________________________</a:t>
            </a:r>
          </a:p>
          <a:p>
            <a:pPr lvl="0">
              <a:lnSpc>
                <a:spcPct val="150000"/>
              </a:lnSpc>
              <a:tabLst>
                <a:tab pos="5743575" algn="l"/>
              </a:tabLst>
            </a:pPr>
            <a:r>
              <a:rPr lang="en-GB" sz="1000" dirty="0" err="1">
                <a:solidFill>
                  <a:prstClr val="black"/>
                </a:solidFill>
                <a:latin typeface="Short Stack" panose="02010500040000000007" pitchFamily="2" charset="77"/>
                <a:cs typeface="Dekko" panose="00000500000000000000" pitchFamily="2" charset="0"/>
              </a:rPr>
              <a:t>Traduction</a:t>
            </a:r>
            <a:r>
              <a:rPr lang="en-GB" sz="1000" dirty="0">
                <a:solidFill>
                  <a:prstClr val="black"/>
                </a:solidFill>
                <a:latin typeface="Short Stack" panose="02010500040000000007" pitchFamily="2" charset="77"/>
                <a:cs typeface="Dekko" panose="00000500000000000000" pitchFamily="2" charset="0"/>
              </a:rPr>
              <a:t> : ___________________________________________________________________________</a:t>
            </a:r>
          </a:p>
          <a:p>
            <a:pPr lvl="0">
              <a:lnSpc>
                <a:spcPct val="150000"/>
              </a:lnSpc>
              <a:tabLst>
                <a:tab pos="5743575" algn="l"/>
              </a:tabLst>
            </a:pPr>
            <a:r>
              <a:rPr lang="en-GB" sz="1000" dirty="0">
                <a:solidFill>
                  <a:prstClr val="black"/>
                </a:solidFill>
                <a:latin typeface="Short Stack" panose="02010500040000000007" pitchFamily="2" charset="77"/>
                <a:cs typeface="Dekko" panose="00000500000000000000" pitchFamily="2" charset="0"/>
              </a:rPr>
              <a:t>______________________________________________________________________________________ ______________________________________________________________________________________</a:t>
            </a:r>
            <a:endParaRPr lang="fr-FR" sz="1000" dirty="0">
              <a:solidFill>
                <a:prstClr val="black"/>
              </a:solidFill>
              <a:latin typeface="Short Stack" panose="02010500040000000007" pitchFamily="2" charset="77"/>
              <a:cs typeface="Dekko" panose="00000500000000000000" pitchFamily="2" charset="0"/>
            </a:endParaRPr>
          </a:p>
        </p:txBody>
      </p:sp>
      <p:sp>
        <p:nvSpPr>
          <p:cNvPr id="49" name="Rectangle à coins arrondis 48"/>
          <p:cNvSpPr/>
          <p:nvPr/>
        </p:nvSpPr>
        <p:spPr>
          <a:xfrm>
            <a:off x="5546231" y="5322362"/>
            <a:ext cx="1319671"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052"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05854" y="4510158"/>
            <a:ext cx="791481" cy="742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196486" y="4443976"/>
            <a:ext cx="548319" cy="839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Organigramme : Document 66">
            <a:extLst>
              <a:ext uri="{FF2B5EF4-FFF2-40B4-BE49-F238E27FC236}">
                <a16:creationId xmlns:a16="http://schemas.microsoft.com/office/drawing/2014/main" id="{F4FAF949-E325-2C4D-A0BA-2E6D7878C3F0}"/>
              </a:ext>
            </a:extLst>
          </p:cNvPr>
          <p:cNvSpPr/>
          <p:nvPr/>
        </p:nvSpPr>
        <p:spPr>
          <a:xfrm>
            <a:off x="0" y="0"/>
            <a:ext cx="7345363" cy="765082"/>
          </a:xfrm>
          <a:prstGeom prst="flowChartDocumen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46" name="Ellipse 45">
            <a:extLst>
              <a:ext uri="{FF2B5EF4-FFF2-40B4-BE49-F238E27FC236}">
                <a16:creationId xmlns:a16="http://schemas.microsoft.com/office/drawing/2014/main" id="{1427D893-5DD0-7740-B89E-CEC231CB4668}"/>
              </a:ext>
            </a:extLst>
          </p:cNvPr>
          <p:cNvSpPr/>
          <p:nvPr/>
        </p:nvSpPr>
        <p:spPr>
          <a:xfrm>
            <a:off x="72281" y="244665"/>
            <a:ext cx="140908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50" name="Rectangle 49">
            <a:extLst>
              <a:ext uri="{FF2B5EF4-FFF2-40B4-BE49-F238E27FC236}">
                <a16:creationId xmlns:a16="http://schemas.microsoft.com/office/drawing/2014/main" id="{BFA5BD23-2B79-D043-96D6-1A5A025B9A80}"/>
              </a:ext>
            </a:extLst>
          </p:cNvPr>
          <p:cNvSpPr/>
          <p:nvPr/>
        </p:nvSpPr>
        <p:spPr>
          <a:xfrm>
            <a:off x="100464" y="285354"/>
            <a:ext cx="1409086" cy="471960"/>
          </a:xfrm>
          <a:prstGeom prst="rect">
            <a:avLst/>
          </a:prstGeom>
        </p:spPr>
        <p:txBody>
          <a:bodyPr wrap="square" lIns="101636" tIns="50818" rIns="101636" bIns="50818">
            <a:spAutoFit/>
          </a:bodyPr>
          <a:lstStyle/>
          <a:p>
            <a:pPr lvl="0" algn="ctr"/>
            <a:r>
              <a:rPr lang="fr-FR" sz="2400" dirty="0">
                <a:solidFill>
                  <a:schemeClr val="accent4"/>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Anglais 3</a:t>
            </a:r>
          </a:p>
        </p:txBody>
      </p:sp>
      <p:sp>
        <p:nvSpPr>
          <p:cNvPr id="51" name="Rectangle à coins arrondis 64">
            <a:extLst>
              <a:ext uri="{FF2B5EF4-FFF2-40B4-BE49-F238E27FC236}">
                <a16:creationId xmlns:a16="http://schemas.microsoft.com/office/drawing/2014/main" id="{143C547D-D2E5-4147-BD0B-A19D940B171C}"/>
              </a:ext>
            </a:extLst>
          </p:cNvPr>
          <p:cNvSpPr/>
          <p:nvPr/>
        </p:nvSpPr>
        <p:spPr>
          <a:xfrm>
            <a:off x="6022558" y="284925"/>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à coins arrondis 17">
            <a:extLst>
              <a:ext uri="{FF2B5EF4-FFF2-40B4-BE49-F238E27FC236}">
                <a16:creationId xmlns:a16="http://schemas.microsoft.com/office/drawing/2014/main" id="{E708ABB4-5072-7248-8BBB-439E9112D0C9}"/>
              </a:ext>
            </a:extLst>
          </p:cNvPr>
          <p:cNvSpPr/>
          <p:nvPr/>
        </p:nvSpPr>
        <p:spPr>
          <a:xfrm>
            <a:off x="6192961" y="623172"/>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3" name="ZoneTexte 52">
            <a:extLst>
              <a:ext uri="{FF2B5EF4-FFF2-40B4-BE49-F238E27FC236}">
                <a16:creationId xmlns:a16="http://schemas.microsoft.com/office/drawing/2014/main" id="{7CE4A9E0-5140-A347-8555-49DF24132603}"/>
              </a:ext>
            </a:extLst>
          </p:cNvPr>
          <p:cNvSpPr txBox="1"/>
          <p:nvPr/>
        </p:nvSpPr>
        <p:spPr>
          <a:xfrm>
            <a:off x="6038531" y="294298"/>
            <a:ext cx="1149555" cy="338554"/>
          </a:xfrm>
          <a:prstGeom prst="rect">
            <a:avLst/>
          </a:prstGeom>
          <a:noFill/>
        </p:spPr>
        <p:txBody>
          <a:bodyPr wrap="square" rtlCol="0">
            <a:spAutoFit/>
          </a:bodyPr>
          <a:lstStyle/>
          <a:p>
            <a:pPr algn="ctr"/>
            <a:r>
              <a:rPr lang="fr-FR" sz="16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CHARLEEBOOTS" panose="02000603000000000000" pitchFamily="2" charset="-34"/>
                <a:ea typeface="CHARLEEBOOTS" panose="02000603000000000000" pitchFamily="2" charset="-34"/>
                <a:cs typeface="CHARLEEBOOTS" panose="02000603000000000000" pitchFamily="2" charset="-34"/>
              </a:rPr>
              <a:t>Civilisation</a:t>
            </a:r>
            <a:endParaRPr lang="fr-FR" sz="1050" dirty="0">
              <a:ln w="12700">
                <a:solidFill>
                  <a:schemeClr val="bg1"/>
                </a:solidFill>
                <a:prstDash val="solid"/>
              </a:ln>
              <a:latin typeface="CHARLEEBOOTS" panose="02000603000000000000" pitchFamily="2" charset="-34"/>
              <a:ea typeface="CHARLEEBOOTS" panose="02000603000000000000" pitchFamily="2" charset="-34"/>
              <a:cs typeface="CHARLEEBOOTS" panose="02000603000000000000" pitchFamily="2" charset="-34"/>
            </a:endParaRPr>
          </a:p>
        </p:txBody>
      </p:sp>
      <p:sp>
        <p:nvSpPr>
          <p:cNvPr id="54" name="ZoneTexte 53">
            <a:extLst>
              <a:ext uri="{FF2B5EF4-FFF2-40B4-BE49-F238E27FC236}">
                <a16:creationId xmlns:a16="http://schemas.microsoft.com/office/drawing/2014/main" id="{0B877B0A-2225-C140-B7CB-37C09B2428A4}"/>
              </a:ext>
            </a:extLst>
          </p:cNvPr>
          <p:cNvSpPr txBox="1"/>
          <p:nvPr/>
        </p:nvSpPr>
        <p:spPr>
          <a:xfrm>
            <a:off x="6192961" y="623172"/>
            <a:ext cx="789081" cy="348850"/>
          </a:xfrm>
          <a:prstGeom prst="rect">
            <a:avLst/>
          </a:prstGeom>
          <a:noFill/>
        </p:spPr>
        <p:txBody>
          <a:bodyPr wrap="square" lIns="101636" tIns="50818" rIns="101636" bIns="50818" rtlCol="0">
            <a:spAutoFit/>
          </a:bodyPr>
          <a:lstStyle/>
          <a:p>
            <a:pPr algn="ctr"/>
            <a:r>
              <a:rPr lang="fr-FR" sz="1600" b="1" dirty="0">
                <a:latin typeface="CHARLEEBOOTS" panose="02000603000000000000" pitchFamily="2" charset="-34"/>
                <a:ea typeface="CHARLEEBOOTS" panose="02000603000000000000" pitchFamily="2" charset="-34"/>
                <a:cs typeface="CHARLEEBOOTS" panose="02000603000000000000" pitchFamily="2" charset="-34"/>
              </a:rPr>
              <a:t>Cycle 3</a:t>
            </a:r>
            <a:endParaRPr lang="fr-FR" sz="1800" b="1"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30" name="Rectangle 29">
            <a:extLst>
              <a:ext uri="{FF2B5EF4-FFF2-40B4-BE49-F238E27FC236}">
                <a16:creationId xmlns:a16="http://schemas.microsoft.com/office/drawing/2014/main" id="{3B931E58-F168-7C40-B3F9-03FD0FB41687}"/>
              </a:ext>
            </a:extLst>
          </p:cNvPr>
          <p:cNvSpPr/>
          <p:nvPr/>
        </p:nvSpPr>
        <p:spPr>
          <a:xfrm>
            <a:off x="1466177" y="7949"/>
            <a:ext cx="4424490" cy="656626"/>
          </a:xfrm>
          <a:prstGeom prst="rect">
            <a:avLst/>
          </a:prstGeom>
          <a:noFill/>
        </p:spPr>
        <p:txBody>
          <a:bodyPr wrap="none" lIns="101636" tIns="50818" rIns="101636" bIns="50818">
            <a:spAutoFit/>
          </a:bodyPr>
          <a:lstStyle/>
          <a:p>
            <a:pPr algn="ct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Les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fêtes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d’automne</a:t>
            </a:r>
          </a:p>
        </p:txBody>
      </p:sp>
      <p:sp>
        <p:nvSpPr>
          <p:cNvPr id="2" name="ZoneTexte 1">
            <a:extLst>
              <a:ext uri="{FF2B5EF4-FFF2-40B4-BE49-F238E27FC236}">
                <a16:creationId xmlns:a16="http://schemas.microsoft.com/office/drawing/2014/main" id="{66D43B8F-15C2-8424-FF8C-CF894777181F}"/>
              </a:ext>
            </a:extLst>
          </p:cNvPr>
          <p:cNvSpPr txBox="1"/>
          <p:nvPr/>
        </p:nvSpPr>
        <p:spPr>
          <a:xfrm>
            <a:off x="5433284" y="10210768"/>
            <a:ext cx="1954197" cy="246221"/>
          </a:xfrm>
          <a:prstGeom prst="rect">
            <a:avLst/>
          </a:prstGeom>
          <a:noFill/>
        </p:spPr>
        <p:txBody>
          <a:bodyPr wrap="square" rtlCol="0">
            <a:spAutoFit/>
          </a:bodyPr>
          <a:lstStyle/>
          <a:p>
            <a:pPr algn="r"/>
            <a:r>
              <a:rPr lang="fr-FR" sz="1000" dirty="0">
                <a:latin typeface="Dreaming Outloud Script Pro" panose="03050502040304050704" pitchFamily="66" charset="77"/>
                <a:cs typeface="Dreaming Outloud Script Pro" panose="03050502040304050704" pitchFamily="66" charset="77"/>
              </a:rPr>
              <a:t>La Trousse de </a:t>
            </a:r>
            <a:r>
              <a:rPr lang="fr-FR" sz="1000" dirty="0" err="1">
                <a:latin typeface="Dreaming Outloud Script Pro" panose="03050502040304050704" pitchFamily="66" charset="77"/>
                <a:cs typeface="Dreaming Outloud Script Pro" panose="03050502040304050704" pitchFamily="66" charset="77"/>
              </a:rPr>
              <a:t>Sobelle</a:t>
            </a:r>
            <a:endParaRPr lang="fr-FR" sz="10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4226365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p:cNvSpPr/>
          <p:nvPr/>
        </p:nvSpPr>
        <p:spPr>
          <a:xfrm>
            <a:off x="288305" y="1176971"/>
            <a:ext cx="4124304" cy="8978663"/>
          </a:xfrm>
          <a:prstGeom prst="rect">
            <a:avLst/>
          </a:prstGeom>
          <a: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contrast="-40000"/>
                      </a14:imgEffect>
                    </a14:imgLayer>
                  </a14:imgProps>
                </a:ext>
              </a:extLst>
            </a:blip>
            <a:tile tx="0" ty="0" sx="100000" sy="100000" flip="none" algn="tl"/>
          </a:blipFill>
          <a:ln>
            <a:solidFill>
              <a:schemeClr val="accent4">
                <a:lumMod val="40000"/>
                <a:lumOff val="60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594215" y="1232014"/>
            <a:ext cx="3512484" cy="471960"/>
          </a:xfrm>
          <a:prstGeom prst="rect">
            <a:avLst/>
          </a:prstGeom>
          <a:noFill/>
        </p:spPr>
        <p:txBody>
          <a:bodyPr wrap="square" lIns="101636" tIns="50818" rIns="101636" bIns="50818" rtlCol="0">
            <a:spAutoFit/>
          </a:bodyPr>
          <a:lstStyle/>
          <a:p>
            <a:pPr algn="ctr"/>
            <a:r>
              <a:rPr lang="fr-FR" sz="2400" dirty="0">
                <a:solidFill>
                  <a:schemeClr val="tx1">
                    <a:lumMod val="65000"/>
                    <a:lumOff val="35000"/>
                  </a:schemeClr>
                </a:solidFill>
                <a:latin typeface="Love Taking" panose="02000500000000000000" pitchFamily="2" charset="0"/>
              </a:rPr>
              <a:t>Happy Halloween </a:t>
            </a:r>
            <a:r>
              <a:rPr lang="fr-FR" sz="2400" dirty="0" err="1">
                <a:solidFill>
                  <a:schemeClr val="tx1">
                    <a:lumMod val="65000"/>
                    <a:lumOff val="35000"/>
                  </a:schemeClr>
                </a:solidFill>
                <a:latin typeface="Love Taking" panose="02000500000000000000" pitchFamily="2" charset="0"/>
              </a:rPr>
              <a:t>song</a:t>
            </a:r>
            <a:endParaRPr lang="fr-FR" sz="2400" dirty="0">
              <a:solidFill>
                <a:schemeClr val="tx1">
                  <a:lumMod val="65000"/>
                  <a:lumOff val="35000"/>
                </a:schemeClr>
              </a:solidFill>
              <a:latin typeface="Love Taking" panose="02000500000000000000" pitchFamily="2" charset="0"/>
            </a:endParaRPr>
          </a:p>
        </p:txBody>
      </p:sp>
      <p:sp>
        <p:nvSpPr>
          <p:cNvPr id="29" name="Rectangle 4"/>
          <p:cNvSpPr>
            <a:spLocks noChangeArrowheads="1"/>
          </p:cNvSpPr>
          <p:nvPr/>
        </p:nvSpPr>
        <p:spPr bwMode="auto">
          <a:xfrm>
            <a:off x="320964" y="1703974"/>
            <a:ext cx="4124304" cy="82724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fontAlgn="base">
              <a:lnSpc>
                <a:spcPct val="130000"/>
              </a:lnSpc>
              <a:spcBef>
                <a:spcPct val="0"/>
              </a:spcBef>
            </a:pPr>
            <a:r>
              <a:rPr lang="fr-FR" sz="1050" b="1" dirty="0">
                <a:latin typeface="Robaga Rounded" panose="02000500000000000000" pitchFamily="2" charset="0"/>
                <a:ea typeface="Hachi Maru Pop" pitchFamily="2" charset="-128"/>
              </a:rPr>
              <a:t>One </a:t>
            </a:r>
            <a:r>
              <a:rPr lang="fr-FR" sz="1050" b="1" dirty="0" err="1">
                <a:latin typeface="Robaga Rounded" panose="02000500000000000000" pitchFamily="2" charset="0"/>
                <a:ea typeface="Hachi Maru Pop" pitchFamily="2" charset="-128"/>
              </a:rPr>
              <a:t>little</a:t>
            </a:r>
            <a:r>
              <a:rPr lang="fr-FR" sz="1050" b="1" dirty="0">
                <a:latin typeface="Robaga Rounded" panose="02000500000000000000" pitchFamily="2" charset="0"/>
                <a:ea typeface="Hachi Maru Pop" pitchFamily="2" charset="-128"/>
              </a:rPr>
              <a:t> zombie </a:t>
            </a:r>
            <a:r>
              <a:rPr lang="fr-FR" sz="1050" b="1" dirty="0" err="1">
                <a:latin typeface="Robaga Rounded" panose="02000500000000000000" pitchFamily="2" charset="0"/>
                <a:ea typeface="Hachi Maru Pop" pitchFamily="2" charset="-128"/>
              </a:rPr>
              <a:t>roaming</a:t>
            </a:r>
            <a:r>
              <a:rPr lang="fr-FR" sz="1050" b="1" dirty="0">
                <a:latin typeface="Robaga Rounded" panose="02000500000000000000" pitchFamily="2" charset="0"/>
                <a:ea typeface="Hachi Maru Pop" pitchFamily="2" charset="-128"/>
              </a:rPr>
              <a:t> all </a:t>
            </a:r>
            <a:r>
              <a:rPr lang="fr-FR" sz="1050" b="1" dirty="0" err="1">
                <a:latin typeface="Robaga Rounded" panose="02000500000000000000" pitchFamily="2" charset="0"/>
                <a:ea typeface="Hachi Maru Pop" pitchFamily="2" charset="-128"/>
              </a:rPr>
              <a:t>around</a:t>
            </a:r>
            <a:endParaRPr lang="fr-FR" sz="1050" b="1" dirty="0">
              <a:latin typeface="Robaga Rounded" panose="02000500000000000000" pitchFamily="2" charset="0"/>
              <a:ea typeface="Hachi Maru Pop" pitchFamily="2" charset="-128"/>
            </a:endParaRPr>
          </a:p>
          <a:p>
            <a:pPr lvl="0" defTabSz="914400" fontAlgn="base">
              <a:lnSpc>
                <a:spcPct val="130000"/>
              </a:lnSpc>
              <a:spcBef>
                <a:spcPct val="0"/>
              </a:spcBef>
            </a:pPr>
            <a:r>
              <a:rPr kumimoji="0" lang="fr-FR" altLang="fr-FR" sz="1050" b="1" i="0" u="none" strike="noStrike" cap="none" normalizeH="0" baseline="0" dirty="0" err="1">
                <a:ln>
                  <a:noFill/>
                </a:ln>
                <a:solidFill>
                  <a:schemeClr val="tx1"/>
                </a:solidFill>
                <a:effectLst/>
                <a:latin typeface="Robaga Rounded" panose="02000500000000000000" pitchFamily="2" charset="0"/>
                <a:ea typeface="Hachi Maru Pop" pitchFamily="2" charset="-128"/>
                <a:cs typeface="Arial" pitchFamily="34" charset="0"/>
              </a:rPr>
              <a:t>Stumbled</a:t>
            </a:r>
            <a:r>
              <a:rPr kumimoji="0" lang="fr-FR" altLang="fr-FR" sz="1050" b="1" i="0" u="none" strike="noStrike" cap="none" normalizeH="0" dirty="0">
                <a:ln>
                  <a:noFill/>
                </a:ln>
                <a:solidFill>
                  <a:schemeClr val="tx1"/>
                </a:solidFill>
                <a:effectLst/>
                <a:latin typeface="Robaga Rounded" panose="02000500000000000000" pitchFamily="2" charset="0"/>
                <a:ea typeface="Hachi Maru Pop" pitchFamily="2" charset="-128"/>
                <a:cs typeface="Arial" pitchFamily="34" charset="0"/>
              </a:rPr>
              <a:t> and </a:t>
            </a:r>
            <a:r>
              <a:rPr kumimoji="0" lang="fr-FR" altLang="fr-FR" sz="1050" b="1" i="0" u="none" strike="noStrike" cap="none" normalizeH="0" dirty="0" err="1">
                <a:ln>
                  <a:noFill/>
                </a:ln>
                <a:solidFill>
                  <a:schemeClr val="tx1"/>
                </a:solidFill>
                <a:effectLst/>
                <a:latin typeface="Robaga Rounded" panose="02000500000000000000" pitchFamily="2" charset="0"/>
                <a:ea typeface="Hachi Maru Pop" pitchFamily="2" charset="-128"/>
                <a:cs typeface="Arial" pitchFamily="34" charset="0"/>
              </a:rPr>
              <a:t>fell</a:t>
            </a:r>
            <a:r>
              <a:rPr kumimoji="0" lang="fr-FR" altLang="fr-FR" sz="1050" b="1" i="0" u="none" strike="noStrike" cap="none" normalizeH="0" dirty="0">
                <a:ln>
                  <a:noFill/>
                </a:ln>
                <a:solidFill>
                  <a:schemeClr val="tx1"/>
                </a:solidFill>
                <a:effectLst/>
                <a:latin typeface="Robaga Rounded" panose="02000500000000000000" pitchFamily="2" charset="0"/>
                <a:ea typeface="Hachi Maru Pop" pitchFamily="2" charset="-128"/>
                <a:cs typeface="Arial" pitchFamily="34" charset="0"/>
              </a:rPr>
              <a:t> down back to the </a:t>
            </a:r>
            <a:r>
              <a:rPr kumimoji="0" lang="fr-FR" altLang="fr-FR" sz="1050" b="1" i="0" u="none" strike="noStrike" cap="none" normalizeH="0" dirty="0" err="1">
                <a:ln>
                  <a:noFill/>
                </a:ln>
                <a:solidFill>
                  <a:schemeClr val="tx1"/>
                </a:solidFill>
                <a:effectLst/>
                <a:latin typeface="Robaga Rounded" panose="02000500000000000000" pitchFamily="2" charset="0"/>
                <a:ea typeface="Hachi Maru Pop" pitchFamily="2" charset="-128"/>
                <a:cs typeface="Arial" pitchFamily="34" charset="0"/>
              </a:rPr>
              <a:t>ground</a:t>
            </a:r>
            <a:endParaRPr kumimoji="0" lang="fr-FR" altLang="fr-FR" sz="1050" b="1" i="0" u="none" strike="noStrike" cap="none" normalizeH="0" dirty="0">
              <a:ln>
                <a:noFill/>
              </a:ln>
              <a:solidFill>
                <a:schemeClr val="tx1"/>
              </a:solidFill>
              <a:effectLst/>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Stumbled</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fell</a:t>
            </a:r>
            <a:r>
              <a:rPr lang="fr-FR" altLang="fr-FR" sz="1050" b="1" dirty="0">
                <a:latin typeface="Robaga Rounded" panose="02000500000000000000" pitchFamily="2" charset="0"/>
                <a:ea typeface="Hachi Maru Pop" pitchFamily="2" charset="-128"/>
                <a:cs typeface="Arial" pitchFamily="34" charset="0"/>
              </a:rPr>
              <a:t> down back to the </a:t>
            </a:r>
            <a:r>
              <a:rPr lang="fr-FR" altLang="fr-FR" sz="1050" b="1" dirty="0" err="1">
                <a:latin typeface="Robaga Rounded" panose="02000500000000000000" pitchFamily="2" charset="0"/>
                <a:ea typeface="Hachi Maru Pop" pitchFamily="2" charset="-128"/>
                <a:cs typeface="Arial" pitchFamily="34" charset="0"/>
              </a:rPr>
              <a:t>ground</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Two</a:t>
            </a:r>
            <a:r>
              <a:rPr lang="fr-FR" altLang="fr-FR" sz="1050" b="1" dirty="0">
                <a:latin typeface="Robaga Rounded" panose="02000500000000000000" pitchFamily="2" charset="0"/>
                <a:ea typeface="Hachi Maru Pop" pitchFamily="2" charset="-128"/>
                <a:cs typeface="Arial" pitchFamily="34" charset="0"/>
              </a:rPr>
              <a:t> white </a:t>
            </a:r>
            <a:r>
              <a:rPr lang="fr-FR" altLang="fr-FR" sz="1050" b="1" dirty="0" err="1">
                <a:latin typeface="Robaga Rounded" panose="02000500000000000000" pitchFamily="2" charset="0"/>
                <a:ea typeface="Hachi Maru Pop" pitchFamily="2" charset="-128"/>
                <a:cs typeface="Arial" pitchFamily="34" charset="0"/>
              </a:rPr>
              <a:t>ghosts</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flying</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overhead</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they</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Saw</a:t>
            </a:r>
            <a:r>
              <a:rPr lang="fr-FR" altLang="fr-FR" sz="1050" b="1" dirty="0">
                <a:latin typeface="Robaga Rounded" panose="02000500000000000000" pitchFamily="2" charset="0"/>
                <a:ea typeface="Hachi Maru Pop" pitchFamily="2" charset="-128"/>
                <a:cs typeface="Arial" pitchFamily="34" charset="0"/>
              </a:rPr>
              <a:t> a </a:t>
            </a:r>
            <a:r>
              <a:rPr lang="fr-FR" altLang="fr-FR" sz="1050" b="1" dirty="0" err="1">
                <a:latin typeface="Robaga Rounded" panose="02000500000000000000" pitchFamily="2" charset="0"/>
                <a:ea typeface="Hachi Maru Pop" pitchFamily="2" charset="-128"/>
                <a:cs typeface="Arial" pitchFamily="34" charset="0"/>
              </a:rPr>
              <a:t>scary</a:t>
            </a:r>
            <a:r>
              <a:rPr lang="fr-FR" altLang="fr-FR" sz="1050" b="1" dirty="0">
                <a:latin typeface="Robaga Rounded" panose="02000500000000000000" pitchFamily="2" charset="0"/>
                <a:ea typeface="Hachi Maru Pop" pitchFamily="2" charset="-128"/>
                <a:cs typeface="Arial" pitchFamily="34" charset="0"/>
              </a:rPr>
              <a:t> spider and </a:t>
            </a:r>
            <a:r>
              <a:rPr lang="fr-FR" altLang="fr-FR" sz="1050" b="1" dirty="0" err="1">
                <a:latin typeface="Robaga Rounded" panose="02000500000000000000" pitchFamily="2" charset="0"/>
                <a:ea typeface="Hachi Maru Pop" pitchFamily="2" charset="-128"/>
                <a:cs typeface="Arial" pitchFamily="34" charset="0"/>
              </a:rPr>
              <a:t>ran</a:t>
            </a:r>
            <a:r>
              <a:rPr lang="fr-FR" altLang="fr-FR" sz="1050" b="1" dirty="0">
                <a:latin typeface="Robaga Rounded" panose="02000500000000000000" pitchFamily="2" charset="0"/>
                <a:ea typeface="Hachi Maru Pop" pitchFamily="2" charset="-128"/>
                <a:cs typeface="Arial" pitchFamily="34" charset="0"/>
              </a:rPr>
              <a:t> back </a:t>
            </a:r>
            <a:r>
              <a:rPr lang="fr-FR" altLang="fr-FR" sz="1050" b="1" dirty="0" err="1">
                <a:latin typeface="Robaga Rounded" panose="02000500000000000000" pitchFamily="2" charset="0"/>
                <a:ea typeface="Hachi Maru Pop" pitchFamily="2" charset="-128"/>
                <a:cs typeface="Arial" pitchFamily="34" charset="0"/>
              </a:rPr>
              <a:t>under</a:t>
            </a:r>
            <a:r>
              <a:rPr lang="fr-FR" altLang="fr-FR" sz="1050" b="1" dirty="0">
                <a:latin typeface="Robaga Rounded" panose="02000500000000000000" pitchFamily="2" charset="0"/>
                <a:ea typeface="Hachi Maru Pop" pitchFamily="2" charset="-128"/>
                <a:cs typeface="Arial" pitchFamily="34" charset="0"/>
              </a:rPr>
              <a:t> the </a:t>
            </a:r>
            <a:r>
              <a:rPr lang="fr-FR" altLang="fr-FR" sz="1050" b="1" dirty="0" err="1">
                <a:latin typeface="Robaga Rounded" panose="02000500000000000000" pitchFamily="2" charset="0"/>
                <a:ea typeface="Hachi Maru Pop" pitchFamily="2" charset="-128"/>
                <a:cs typeface="Arial" pitchFamily="34" charset="0"/>
              </a:rPr>
              <a:t>bed</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Saw</a:t>
            </a:r>
            <a:r>
              <a:rPr lang="fr-FR" altLang="fr-FR" sz="1050" b="1" dirty="0">
                <a:latin typeface="Robaga Rounded" panose="02000500000000000000" pitchFamily="2" charset="0"/>
                <a:ea typeface="Hachi Maru Pop" pitchFamily="2" charset="-128"/>
                <a:cs typeface="Arial" pitchFamily="34" charset="0"/>
              </a:rPr>
              <a:t> a </a:t>
            </a:r>
            <a:r>
              <a:rPr lang="fr-FR" altLang="fr-FR" sz="1050" b="1" dirty="0" err="1">
                <a:latin typeface="Robaga Rounded" panose="02000500000000000000" pitchFamily="2" charset="0"/>
                <a:ea typeface="Hachi Maru Pop" pitchFamily="2" charset="-128"/>
                <a:cs typeface="Arial" pitchFamily="34" charset="0"/>
              </a:rPr>
              <a:t>scary</a:t>
            </a:r>
            <a:r>
              <a:rPr lang="fr-FR" altLang="fr-FR" sz="1050" b="1" dirty="0">
                <a:latin typeface="Robaga Rounded" panose="02000500000000000000" pitchFamily="2" charset="0"/>
                <a:ea typeface="Hachi Maru Pop" pitchFamily="2" charset="-128"/>
                <a:cs typeface="Arial" pitchFamily="34" charset="0"/>
              </a:rPr>
              <a:t> spider and </a:t>
            </a:r>
            <a:r>
              <a:rPr lang="fr-FR" altLang="fr-FR" sz="1050" b="1" dirty="0" err="1">
                <a:latin typeface="Robaga Rounded" panose="02000500000000000000" pitchFamily="2" charset="0"/>
                <a:ea typeface="Hachi Maru Pop" pitchFamily="2" charset="-128"/>
                <a:cs typeface="Arial" pitchFamily="34" charset="0"/>
              </a:rPr>
              <a:t>ran</a:t>
            </a:r>
            <a:r>
              <a:rPr lang="fr-FR" altLang="fr-FR" sz="1050" b="1" dirty="0">
                <a:latin typeface="Robaga Rounded" panose="02000500000000000000" pitchFamily="2" charset="0"/>
                <a:ea typeface="Hachi Maru Pop" pitchFamily="2" charset="-128"/>
                <a:cs typeface="Arial" pitchFamily="34" charset="0"/>
              </a:rPr>
              <a:t> back </a:t>
            </a:r>
            <a:r>
              <a:rPr lang="fr-FR" altLang="fr-FR" sz="1050" b="1" dirty="0" err="1">
                <a:latin typeface="Robaga Rounded" panose="02000500000000000000" pitchFamily="2" charset="0"/>
                <a:ea typeface="Hachi Maru Pop" pitchFamily="2" charset="-128"/>
                <a:cs typeface="Arial" pitchFamily="34" charset="0"/>
              </a:rPr>
              <a:t>under</a:t>
            </a:r>
            <a:r>
              <a:rPr lang="fr-FR" altLang="fr-FR" sz="1050" b="1" dirty="0">
                <a:latin typeface="Robaga Rounded" panose="02000500000000000000" pitchFamily="2" charset="0"/>
                <a:ea typeface="Hachi Maru Pop" pitchFamily="2" charset="-128"/>
                <a:cs typeface="Arial" pitchFamily="34" charset="0"/>
              </a:rPr>
              <a:t> the </a:t>
            </a:r>
            <a:r>
              <a:rPr lang="fr-FR" altLang="fr-FR" sz="1050" b="1" dirty="0" err="1">
                <a:latin typeface="Robaga Rounded" panose="02000500000000000000" pitchFamily="2" charset="0"/>
                <a:ea typeface="Hachi Maru Pop" pitchFamily="2" charset="-128"/>
                <a:cs typeface="Arial" pitchFamily="34" charset="0"/>
              </a:rPr>
              <a:t>bed</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Three</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wampires</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looking</a:t>
            </a:r>
            <a:r>
              <a:rPr lang="fr-FR" altLang="fr-FR" sz="1050" b="1" dirty="0">
                <a:latin typeface="Robaga Rounded" panose="02000500000000000000" pitchFamily="2" charset="0"/>
                <a:ea typeface="Hachi Maru Pop" pitchFamily="2" charset="-128"/>
                <a:cs typeface="Arial" pitchFamily="34" charset="0"/>
              </a:rPr>
              <a:t> for </a:t>
            </a:r>
            <a:r>
              <a:rPr lang="fr-FR" altLang="fr-FR" sz="1050" b="1" dirty="0" err="1">
                <a:latin typeface="Robaga Rounded" panose="02000500000000000000" pitchFamily="2" charset="0"/>
                <a:ea typeface="Hachi Maru Pop" pitchFamily="2" charset="-128"/>
                <a:cs typeface="Arial" pitchFamily="34" charset="0"/>
              </a:rPr>
              <a:t>some</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blood</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It </a:t>
            </a:r>
            <a:r>
              <a:rPr lang="fr-FR" altLang="fr-FR" sz="1050" b="1" dirty="0" err="1">
                <a:latin typeface="Robaga Rounded" panose="02000500000000000000" pitchFamily="2" charset="0"/>
                <a:ea typeface="Hachi Maru Pop" pitchFamily="2" charset="-128"/>
                <a:cs typeface="Arial" pitchFamily="34" charset="0"/>
              </a:rPr>
              <a:t>started</a:t>
            </a:r>
            <a:r>
              <a:rPr lang="fr-FR" altLang="fr-FR" sz="1050" b="1" dirty="0">
                <a:latin typeface="Robaga Rounded" panose="02000500000000000000" pitchFamily="2" charset="0"/>
                <a:ea typeface="Hachi Maru Pop" pitchFamily="2" charset="-128"/>
                <a:cs typeface="Arial" pitchFamily="34" charset="0"/>
              </a:rPr>
              <a:t> to </a:t>
            </a:r>
            <a:r>
              <a:rPr lang="fr-FR" altLang="fr-FR" sz="1050" b="1" dirty="0" err="1">
                <a:latin typeface="Robaga Rounded" panose="02000500000000000000" pitchFamily="2" charset="0"/>
                <a:ea typeface="Hachi Maru Pop" pitchFamily="2" charset="-128"/>
                <a:cs typeface="Arial" pitchFamily="34" charset="0"/>
              </a:rPr>
              <a:t>rain</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slipped</a:t>
            </a:r>
            <a:r>
              <a:rPr lang="fr-FR" altLang="fr-FR" sz="1050" b="1" dirty="0">
                <a:latin typeface="Robaga Rounded" panose="02000500000000000000" pitchFamily="2" charset="0"/>
                <a:ea typeface="Hachi Maru Pop" pitchFamily="2" charset="-128"/>
                <a:cs typeface="Arial" pitchFamily="34" charset="0"/>
              </a:rPr>
              <a:t> on the </a:t>
            </a:r>
            <a:r>
              <a:rPr lang="fr-FR" altLang="fr-FR" sz="1050" b="1" dirty="0" err="1">
                <a:latin typeface="Robaga Rounded" panose="02000500000000000000" pitchFamily="2" charset="0"/>
                <a:ea typeface="Hachi Maru Pop" pitchFamily="2" charset="-128"/>
                <a:cs typeface="Arial" pitchFamily="34" charset="0"/>
              </a:rPr>
              <a:t>mud</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It </a:t>
            </a:r>
            <a:r>
              <a:rPr lang="fr-FR" altLang="fr-FR" sz="1050" b="1" dirty="0" err="1">
                <a:latin typeface="Robaga Rounded" panose="02000500000000000000" pitchFamily="2" charset="0"/>
                <a:ea typeface="Hachi Maru Pop" pitchFamily="2" charset="-128"/>
                <a:cs typeface="Arial" pitchFamily="34" charset="0"/>
              </a:rPr>
              <a:t>started</a:t>
            </a:r>
            <a:r>
              <a:rPr lang="fr-FR" altLang="fr-FR" sz="1050" b="1" dirty="0">
                <a:latin typeface="Robaga Rounded" panose="02000500000000000000" pitchFamily="2" charset="0"/>
                <a:ea typeface="Hachi Maru Pop" pitchFamily="2" charset="-128"/>
                <a:cs typeface="Arial" pitchFamily="34" charset="0"/>
              </a:rPr>
              <a:t> to </a:t>
            </a:r>
            <a:r>
              <a:rPr lang="fr-FR" altLang="fr-FR" sz="1050" b="1" dirty="0" err="1">
                <a:latin typeface="Robaga Rounded" panose="02000500000000000000" pitchFamily="2" charset="0"/>
                <a:ea typeface="Hachi Maru Pop" pitchFamily="2" charset="-128"/>
                <a:cs typeface="Arial" pitchFamily="34" charset="0"/>
              </a:rPr>
              <a:t>rain</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slipped</a:t>
            </a:r>
            <a:r>
              <a:rPr lang="fr-FR" altLang="fr-FR" sz="1050" b="1" dirty="0">
                <a:latin typeface="Robaga Rounded" panose="02000500000000000000" pitchFamily="2" charset="0"/>
                <a:ea typeface="Hachi Maru Pop" pitchFamily="2" charset="-128"/>
                <a:cs typeface="Arial" pitchFamily="34" charset="0"/>
              </a:rPr>
              <a:t> on the </a:t>
            </a:r>
            <a:r>
              <a:rPr lang="fr-FR" altLang="fr-FR" sz="1050" b="1" dirty="0" err="1">
                <a:latin typeface="Robaga Rounded" panose="02000500000000000000" pitchFamily="2" charset="0"/>
                <a:ea typeface="Hachi Maru Pop" pitchFamily="2" charset="-128"/>
                <a:cs typeface="Arial" pitchFamily="34" charset="0"/>
              </a:rPr>
              <a:t>mud</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Four </a:t>
            </a:r>
            <a:r>
              <a:rPr lang="fr-FR" altLang="fr-FR" sz="1050" b="1" dirty="0" err="1">
                <a:latin typeface="Robaga Rounded" panose="02000500000000000000" pitchFamily="2" charset="0"/>
                <a:ea typeface="Hachi Maru Pop" pitchFamily="2" charset="-128"/>
                <a:cs typeface="Arial" pitchFamily="34" charset="0"/>
              </a:rPr>
              <a:t>old</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witches</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flying</a:t>
            </a:r>
            <a:r>
              <a:rPr lang="fr-FR" altLang="fr-FR" sz="1050" b="1" dirty="0">
                <a:latin typeface="Robaga Rounded" panose="02000500000000000000" pitchFamily="2" charset="0"/>
                <a:ea typeface="Hachi Maru Pop" pitchFamily="2" charset="-128"/>
                <a:cs typeface="Arial" pitchFamily="34" charset="0"/>
              </a:rPr>
              <a:t> on </a:t>
            </a:r>
            <a:r>
              <a:rPr lang="fr-FR" altLang="fr-FR" sz="1050" b="1" dirty="0" err="1">
                <a:latin typeface="Robaga Rounded" panose="02000500000000000000" pitchFamily="2" charset="0"/>
                <a:ea typeface="Hachi Maru Pop" pitchFamily="2" charset="-128"/>
                <a:cs typeface="Arial" pitchFamily="34" charset="0"/>
              </a:rPr>
              <a:t>their</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brooms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An </a:t>
            </a:r>
            <a:r>
              <a:rPr lang="fr-FR" altLang="fr-FR" sz="1050" b="1" dirty="0" err="1">
                <a:latin typeface="Robaga Rounded" panose="02000500000000000000" pitchFamily="2" charset="0"/>
                <a:ea typeface="Hachi Maru Pop" pitchFamily="2" charset="-128"/>
                <a:cs typeface="Arial" pitchFamily="34" charset="0"/>
              </a:rPr>
              <a:t>owl</a:t>
            </a:r>
            <a:r>
              <a:rPr lang="fr-FR" altLang="fr-FR" sz="1050" b="1" dirty="0">
                <a:latin typeface="Robaga Rounded" panose="02000500000000000000" pitchFamily="2" charset="0"/>
                <a:ea typeface="Hachi Maru Pop" pitchFamily="2" charset="-128"/>
                <a:cs typeface="Arial" pitchFamily="34" charset="0"/>
              </a:rPr>
              <a:t> came and </a:t>
            </a:r>
            <a:r>
              <a:rPr lang="fr-FR" altLang="fr-FR" sz="1050" b="1" dirty="0" err="1">
                <a:latin typeface="Robaga Rounded" panose="02000500000000000000" pitchFamily="2" charset="0"/>
                <a:ea typeface="Hachi Maru Pop" pitchFamily="2" charset="-128"/>
                <a:cs typeface="Arial" pitchFamily="34" charset="0"/>
              </a:rPr>
              <a:t>chased</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them</a:t>
            </a:r>
            <a:r>
              <a:rPr lang="fr-FR" altLang="fr-FR" sz="1050" b="1" dirty="0">
                <a:latin typeface="Robaga Rounded" panose="02000500000000000000" pitchFamily="2" charset="0"/>
                <a:ea typeface="Hachi Maru Pop" pitchFamily="2" charset="-128"/>
                <a:cs typeface="Arial" pitchFamily="34" charset="0"/>
              </a:rPr>
              <a:t> right to </a:t>
            </a:r>
            <a:r>
              <a:rPr lang="fr-FR" altLang="fr-FR" sz="1050" b="1" dirty="0" err="1">
                <a:latin typeface="Robaga Rounded" panose="02000500000000000000" pitchFamily="2" charset="0"/>
                <a:ea typeface="Hachi Maru Pop" pitchFamily="2" charset="-128"/>
                <a:cs typeface="Arial" pitchFamily="34" charset="0"/>
              </a:rPr>
              <a:t>their</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rooms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An </a:t>
            </a:r>
            <a:r>
              <a:rPr lang="fr-FR" altLang="fr-FR" sz="1050" b="1" dirty="0" err="1">
                <a:latin typeface="Robaga Rounded" panose="02000500000000000000" pitchFamily="2" charset="0"/>
                <a:ea typeface="Hachi Maru Pop" pitchFamily="2" charset="-128"/>
                <a:cs typeface="Arial" pitchFamily="34" charset="0"/>
              </a:rPr>
              <a:t>owl</a:t>
            </a:r>
            <a:r>
              <a:rPr lang="fr-FR" altLang="fr-FR" sz="1050" b="1" dirty="0">
                <a:latin typeface="Robaga Rounded" panose="02000500000000000000" pitchFamily="2" charset="0"/>
                <a:ea typeface="Hachi Maru Pop" pitchFamily="2" charset="-128"/>
                <a:cs typeface="Arial" pitchFamily="34" charset="0"/>
              </a:rPr>
              <a:t> came and </a:t>
            </a:r>
            <a:r>
              <a:rPr lang="fr-FR" altLang="fr-FR" sz="1050" b="1" dirty="0" err="1">
                <a:latin typeface="Robaga Rounded" panose="02000500000000000000" pitchFamily="2" charset="0"/>
                <a:ea typeface="Hachi Maru Pop" pitchFamily="2" charset="-128"/>
                <a:cs typeface="Arial" pitchFamily="34" charset="0"/>
              </a:rPr>
              <a:t>chased</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them</a:t>
            </a:r>
            <a:r>
              <a:rPr lang="fr-FR" altLang="fr-FR" sz="1050" b="1" dirty="0">
                <a:latin typeface="Robaga Rounded" panose="02000500000000000000" pitchFamily="2" charset="0"/>
                <a:ea typeface="Hachi Maru Pop" pitchFamily="2" charset="-128"/>
                <a:cs typeface="Arial" pitchFamily="34" charset="0"/>
              </a:rPr>
              <a:t> right to </a:t>
            </a:r>
            <a:r>
              <a:rPr lang="fr-FR" altLang="fr-FR" sz="1050" b="1" dirty="0" err="1">
                <a:latin typeface="Robaga Rounded" panose="02000500000000000000" pitchFamily="2" charset="0"/>
                <a:ea typeface="Hachi Maru Pop" pitchFamily="2" charset="-128"/>
                <a:cs typeface="Arial" pitchFamily="34" charset="0"/>
              </a:rPr>
              <a:t>their</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rooms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Five </a:t>
            </a:r>
            <a:r>
              <a:rPr lang="fr-FR" altLang="fr-FR" sz="1050" b="1" dirty="0" err="1">
                <a:latin typeface="Robaga Rounded" panose="02000500000000000000" pitchFamily="2" charset="0"/>
                <a:ea typeface="Hachi Maru Pop" pitchFamily="2" charset="-128"/>
                <a:cs typeface="Arial" pitchFamily="34" charset="0"/>
              </a:rPr>
              <a:t>ugly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monsters</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with</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nothing</a:t>
            </a:r>
            <a:r>
              <a:rPr lang="fr-FR" altLang="fr-FR" sz="1050" b="1" dirty="0">
                <a:latin typeface="Robaga Rounded" panose="02000500000000000000" pitchFamily="2" charset="0"/>
                <a:ea typeface="Hachi Maru Pop" pitchFamily="2" charset="-128"/>
                <a:cs typeface="Arial" pitchFamily="34" charset="0"/>
              </a:rPr>
              <a:t> to do</a:t>
            </a: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A dog </a:t>
            </a:r>
            <a:r>
              <a:rPr lang="fr-FR" altLang="fr-FR" sz="1050" b="1" dirty="0" err="1">
                <a:latin typeface="Robaga Rounded" panose="02000500000000000000" pitchFamily="2" charset="0"/>
                <a:ea typeface="Hachi Maru Pop" pitchFamily="2" charset="-128"/>
                <a:cs typeface="Arial" pitchFamily="34" charset="0"/>
              </a:rPr>
              <a:t>barked</a:t>
            </a:r>
            <a:r>
              <a:rPr lang="fr-FR" altLang="fr-FR" sz="1050" b="1" dirty="0">
                <a:latin typeface="Robaga Rounded" panose="02000500000000000000" pitchFamily="2" charset="0"/>
                <a:ea typeface="Hachi Maru Pop" pitchFamily="2" charset="-128"/>
                <a:cs typeface="Arial" pitchFamily="34" charset="0"/>
              </a:rPr>
              <a:t> at </a:t>
            </a:r>
            <a:r>
              <a:rPr lang="fr-FR" altLang="fr-FR" sz="1050" b="1" dirty="0" err="1">
                <a:latin typeface="Robaga Rounded" panose="02000500000000000000" pitchFamily="2" charset="0"/>
                <a:ea typeface="Hachi Maru Pop" pitchFamily="2" charset="-128"/>
                <a:cs typeface="Arial" pitchFamily="34" charset="0"/>
              </a:rPr>
              <a:t>them</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ran</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too</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A dog </a:t>
            </a:r>
            <a:r>
              <a:rPr lang="fr-FR" altLang="fr-FR" sz="1050" b="1" dirty="0" err="1">
                <a:latin typeface="Robaga Rounded" panose="02000500000000000000" pitchFamily="2" charset="0"/>
                <a:ea typeface="Hachi Maru Pop" pitchFamily="2" charset="-128"/>
                <a:cs typeface="Arial" pitchFamily="34" charset="0"/>
              </a:rPr>
              <a:t>barked</a:t>
            </a:r>
            <a:r>
              <a:rPr lang="fr-FR" altLang="fr-FR" sz="1050" b="1" dirty="0">
                <a:latin typeface="Robaga Rounded" panose="02000500000000000000" pitchFamily="2" charset="0"/>
                <a:ea typeface="Hachi Maru Pop" pitchFamily="2" charset="-128"/>
                <a:cs typeface="Arial" pitchFamily="34" charset="0"/>
              </a:rPr>
              <a:t> at </a:t>
            </a:r>
            <a:r>
              <a:rPr lang="fr-FR" altLang="fr-FR" sz="1050" b="1" dirty="0" err="1">
                <a:latin typeface="Robaga Rounded" panose="02000500000000000000" pitchFamily="2" charset="0"/>
                <a:ea typeface="Hachi Maru Pop" pitchFamily="2" charset="-128"/>
                <a:cs typeface="Arial" pitchFamily="34" charset="0"/>
              </a:rPr>
              <a:t>them</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ran</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too</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Six </a:t>
            </a:r>
            <a:r>
              <a:rPr lang="fr-FR" altLang="fr-FR" sz="1050" b="1" dirty="0" err="1">
                <a:latin typeface="Robaga Rounded" panose="02000500000000000000" pitchFamily="2" charset="0"/>
                <a:ea typeface="Hachi Maru Pop" pitchFamily="2" charset="-128"/>
                <a:cs typeface="Arial" pitchFamily="34" charset="0"/>
              </a:rPr>
              <a:t>werewolves</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looking</a:t>
            </a:r>
            <a:r>
              <a:rPr lang="fr-FR" altLang="fr-FR" sz="1050" b="1" dirty="0">
                <a:latin typeface="Robaga Rounded" panose="02000500000000000000" pitchFamily="2" charset="0"/>
                <a:ea typeface="Hachi Maru Pop" pitchFamily="2" charset="-128"/>
                <a:cs typeface="Arial" pitchFamily="34" charset="0"/>
              </a:rPr>
              <a:t> for </a:t>
            </a:r>
            <a:r>
              <a:rPr lang="fr-FR" altLang="fr-FR" sz="1050" b="1" dirty="0" err="1">
                <a:latin typeface="Robaga Rounded" panose="02000500000000000000" pitchFamily="2" charset="0"/>
                <a:ea typeface="Hachi Maru Pop" pitchFamily="2" charset="-128"/>
                <a:cs typeface="Arial" pitchFamily="34" charset="0"/>
              </a:rPr>
              <a:t>food</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It </a:t>
            </a:r>
            <a:r>
              <a:rPr lang="fr-FR" altLang="fr-FR" sz="1050" b="1" dirty="0" err="1">
                <a:latin typeface="Robaga Rounded" panose="02000500000000000000" pitchFamily="2" charset="0"/>
                <a:ea typeface="Hachi Maru Pop" pitchFamily="2" charset="-128"/>
                <a:cs typeface="Arial" pitchFamily="34" charset="0"/>
              </a:rPr>
              <a:t>stormed</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hurried</a:t>
            </a:r>
            <a:r>
              <a:rPr lang="fr-FR" altLang="fr-FR" sz="1050" b="1" dirty="0">
                <a:latin typeface="Robaga Rounded" panose="02000500000000000000" pitchFamily="2" charset="0"/>
                <a:ea typeface="Hachi Maru Pop" pitchFamily="2" charset="-128"/>
                <a:cs typeface="Arial" pitchFamily="34" charset="0"/>
              </a:rPr>
              <a:t> back right to the </a:t>
            </a:r>
            <a:r>
              <a:rPr lang="fr-FR" altLang="fr-FR" sz="1050" b="1" dirty="0" err="1">
                <a:latin typeface="Robaga Rounded" panose="02000500000000000000" pitchFamily="2" charset="0"/>
                <a:ea typeface="Hachi Maru Pop" pitchFamily="2" charset="-128"/>
                <a:cs typeface="Arial" pitchFamily="34" charset="0"/>
              </a:rPr>
              <a:t>woods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It </a:t>
            </a:r>
            <a:r>
              <a:rPr lang="fr-FR" altLang="fr-FR" sz="1050" b="1" dirty="0" err="1">
                <a:latin typeface="Robaga Rounded" panose="02000500000000000000" pitchFamily="2" charset="0"/>
                <a:ea typeface="Hachi Maru Pop" pitchFamily="2" charset="-128"/>
                <a:cs typeface="Arial" pitchFamily="34" charset="0"/>
              </a:rPr>
              <a:t>stormed</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hurried</a:t>
            </a:r>
            <a:r>
              <a:rPr lang="fr-FR" altLang="fr-FR" sz="1050" b="1" dirty="0">
                <a:latin typeface="Robaga Rounded" panose="02000500000000000000" pitchFamily="2" charset="0"/>
                <a:ea typeface="Hachi Maru Pop" pitchFamily="2" charset="-128"/>
                <a:cs typeface="Arial" pitchFamily="34" charset="0"/>
              </a:rPr>
              <a:t> back right to the </a:t>
            </a:r>
            <a:r>
              <a:rPr lang="fr-FR" altLang="fr-FR" sz="1050" b="1" dirty="0" err="1">
                <a:latin typeface="Robaga Rounded" panose="02000500000000000000" pitchFamily="2" charset="0"/>
                <a:ea typeface="Hachi Maru Pop" pitchFamily="2" charset="-128"/>
                <a:cs typeface="Arial" pitchFamily="34" charset="0"/>
              </a:rPr>
              <a:t>woods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Seven</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skeletons</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playing</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with</a:t>
            </a:r>
            <a:r>
              <a:rPr lang="fr-FR" altLang="fr-FR" sz="1050" b="1" dirty="0">
                <a:latin typeface="Robaga Rounded" panose="02000500000000000000" pitchFamily="2" charset="0"/>
                <a:ea typeface="Hachi Maru Pop" pitchFamily="2" charset="-128"/>
                <a:cs typeface="Arial" pitchFamily="34" charset="0"/>
              </a:rPr>
              <a:t> stones</a:t>
            </a: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The </a:t>
            </a:r>
            <a:r>
              <a:rPr lang="fr-FR" altLang="fr-FR" sz="1050" b="1" dirty="0" err="1">
                <a:latin typeface="Robaga Rounded" panose="02000500000000000000" pitchFamily="2" charset="0"/>
                <a:ea typeface="Hachi Maru Pop" pitchFamily="2" charset="-128"/>
                <a:cs typeface="Arial" pitchFamily="34" charset="0"/>
              </a:rPr>
              <a:t>heavy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wind</a:t>
            </a:r>
            <a:r>
              <a:rPr lang="fr-FR" altLang="fr-FR" sz="1050" b="1" dirty="0">
                <a:latin typeface="Robaga Rounded" panose="02000500000000000000" pitchFamily="2" charset="0"/>
                <a:ea typeface="Hachi Maru Pop" pitchFamily="2" charset="-128"/>
                <a:cs typeface="Arial" pitchFamily="34" charset="0"/>
              </a:rPr>
              <a:t> came in </a:t>
            </a: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turned</a:t>
            </a:r>
            <a:r>
              <a:rPr lang="fr-FR" altLang="fr-FR" sz="1050" b="1" dirty="0">
                <a:latin typeface="Robaga Rounded" panose="02000500000000000000" pitchFamily="2" charset="0"/>
                <a:ea typeface="Hachi Maru Pop" pitchFamily="2" charset="-128"/>
                <a:cs typeface="Arial" pitchFamily="34" charset="0"/>
              </a:rPr>
              <a:t> to a pile of </a:t>
            </a:r>
            <a:r>
              <a:rPr lang="fr-FR" altLang="fr-FR" sz="1050" b="1" dirty="0" err="1">
                <a:latin typeface="Robaga Rounded" panose="02000500000000000000" pitchFamily="2" charset="0"/>
                <a:ea typeface="Hachi Maru Pop" pitchFamily="2" charset="-128"/>
                <a:cs typeface="Arial" pitchFamily="34" charset="0"/>
              </a:rPr>
              <a:t>bones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a:latin typeface="Robaga Rounded" panose="02000500000000000000" pitchFamily="2" charset="0"/>
                <a:ea typeface="Hachi Maru Pop" pitchFamily="2" charset="-128"/>
                <a:cs typeface="Arial" pitchFamily="34" charset="0"/>
              </a:rPr>
              <a:t>The </a:t>
            </a:r>
            <a:r>
              <a:rPr lang="fr-FR" altLang="fr-FR" sz="1050" b="1" dirty="0" err="1">
                <a:latin typeface="Robaga Rounded" panose="02000500000000000000" pitchFamily="2" charset="0"/>
                <a:ea typeface="Hachi Maru Pop" pitchFamily="2" charset="-128"/>
                <a:cs typeface="Arial" pitchFamily="34" charset="0"/>
              </a:rPr>
              <a:t>heavy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wind</a:t>
            </a:r>
            <a:r>
              <a:rPr lang="fr-FR" altLang="fr-FR" sz="1050" b="1" dirty="0">
                <a:latin typeface="Robaga Rounded" panose="02000500000000000000" pitchFamily="2" charset="0"/>
                <a:ea typeface="Hachi Maru Pop" pitchFamily="2" charset="-128"/>
                <a:cs typeface="Arial" pitchFamily="34" charset="0"/>
              </a:rPr>
              <a:t> came in </a:t>
            </a: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turned</a:t>
            </a:r>
            <a:r>
              <a:rPr lang="fr-FR" altLang="fr-FR" sz="1050" b="1" dirty="0">
                <a:latin typeface="Robaga Rounded" panose="02000500000000000000" pitchFamily="2" charset="0"/>
                <a:ea typeface="Hachi Maru Pop" pitchFamily="2" charset="-128"/>
                <a:cs typeface="Arial" pitchFamily="34" charset="0"/>
              </a:rPr>
              <a:t> to a pile of </a:t>
            </a:r>
            <a:r>
              <a:rPr lang="fr-FR" altLang="fr-FR" sz="1050" b="1" dirty="0" err="1">
                <a:latin typeface="Robaga Rounded" panose="02000500000000000000" pitchFamily="2" charset="0"/>
                <a:ea typeface="Hachi Maru Pop" pitchFamily="2" charset="-128"/>
                <a:cs typeface="Arial" pitchFamily="34" charset="0"/>
              </a:rPr>
              <a:t>bones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Eight</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goblins</a:t>
            </a:r>
            <a:r>
              <a:rPr lang="fr-FR" altLang="fr-FR" sz="1050" b="1" dirty="0">
                <a:latin typeface="Robaga Rounded" panose="02000500000000000000" pitchFamily="2" charset="0"/>
                <a:ea typeface="Hachi Maru Pop" pitchFamily="2" charset="-128"/>
                <a:cs typeface="Arial" pitchFamily="34" charset="0"/>
              </a:rPr>
              <a:t> planning </a:t>
            </a:r>
            <a:r>
              <a:rPr lang="fr-FR" altLang="fr-FR" sz="1050" b="1" dirty="0" err="1">
                <a:latin typeface="Robaga Rounded" panose="02000500000000000000" pitchFamily="2" charset="0"/>
                <a:ea typeface="Hachi Maru Pop" pitchFamily="2" charset="-128"/>
                <a:cs typeface="Arial" pitchFamily="34" charset="0"/>
              </a:rPr>
              <a:t>mischief</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they</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saw</a:t>
            </a:r>
            <a:r>
              <a:rPr lang="fr-FR" altLang="fr-FR" sz="1050" b="1" dirty="0">
                <a:latin typeface="Robaga Rounded" panose="02000500000000000000" pitchFamily="2" charset="0"/>
                <a:ea typeface="Hachi Maru Pop" pitchFamily="2" charset="-128"/>
                <a:cs typeface="Arial" pitchFamily="34" charset="0"/>
              </a:rPr>
              <a:t> a rat and </a:t>
            </a:r>
            <a:r>
              <a:rPr lang="fr-FR" altLang="fr-FR" sz="1050" b="1" dirty="0" err="1">
                <a:latin typeface="Robaga Rounded" panose="02000500000000000000" pitchFamily="2" charset="0"/>
                <a:ea typeface="Hachi Maru Pop" pitchFamily="2" charset="-128"/>
                <a:cs typeface="Arial" pitchFamily="34" charset="0"/>
              </a:rPr>
              <a:t>turned</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ran</a:t>
            </a:r>
            <a:r>
              <a:rPr lang="fr-FR" altLang="fr-FR" sz="1050" b="1" dirty="0">
                <a:latin typeface="Robaga Rounded" panose="02000500000000000000" pitchFamily="2" charset="0"/>
                <a:ea typeface="Hachi Maru Pop" pitchFamily="2" charset="-128"/>
                <a:cs typeface="Arial" pitchFamily="34" charset="0"/>
              </a:rPr>
              <a:t> back to </a:t>
            </a:r>
            <a:r>
              <a:rPr lang="fr-FR" altLang="fr-FR" sz="1050" b="1" dirty="0" err="1">
                <a:latin typeface="Robaga Rounded" panose="02000500000000000000" pitchFamily="2" charset="0"/>
                <a:ea typeface="Hachi Maru Pop" pitchFamily="2" charset="-128"/>
                <a:cs typeface="Arial" pitchFamily="34" charset="0"/>
              </a:rPr>
              <a:t>their</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chief</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saw</a:t>
            </a:r>
            <a:r>
              <a:rPr lang="fr-FR" altLang="fr-FR" sz="1050" b="1" dirty="0">
                <a:latin typeface="Robaga Rounded" panose="02000500000000000000" pitchFamily="2" charset="0"/>
                <a:ea typeface="Hachi Maru Pop" pitchFamily="2" charset="-128"/>
                <a:cs typeface="Arial" pitchFamily="34" charset="0"/>
              </a:rPr>
              <a:t> a rat and </a:t>
            </a:r>
            <a:r>
              <a:rPr lang="fr-FR" altLang="fr-FR" sz="1050" b="1" dirty="0" err="1">
                <a:latin typeface="Robaga Rounded" panose="02000500000000000000" pitchFamily="2" charset="0"/>
                <a:ea typeface="Hachi Maru Pop" pitchFamily="2" charset="-128"/>
                <a:cs typeface="Arial" pitchFamily="34" charset="0"/>
              </a:rPr>
              <a:t>turned</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ran</a:t>
            </a:r>
            <a:r>
              <a:rPr lang="fr-FR" altLang="fr-FR" sz="1050" b="1" dirty="0">
                <a:latin typeface="Robaga Rounded" panose="02000500000000000000" pitchFamily="2" charset="0"/>
                <a:ea typeface="Hachi Maru Pop" pitchFamily="2" charset="-128"/>
                <a:cs typeface="Arial" pitchFamily="34" charset="0"/>
              </a:rPr>
              <a:t> back to </a:t>
            </a:r>
            <a:r>
              <a:rPr lang="fr-FR" altLang="fr-FR" sz="1050" b="1" dirty="0" err="1">
                <a:latin typeface="Robaga Rounded" panose="02000500000000000000" pitchFamily="2" charset="0"/>
                <a:ea typeface="Hachi Maru Pop" pitchFamily="2" charset="-128"/>
                <a:cs typeface="Arial" pitchFamily="34" charset="0"/>
              </a:rPr>
              <a:t>their</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chief</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Nine</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big</a:t>
            </a:r>
            <a:r>
              <a:rPr lang="fr-FR" altLang="fr-FR" sz="1050" b="1" dirty="0">
                <a:latin typeface="Robaga Rounded" panose="02000500000000000000" pitchFamily="2" charset="0"/>
                <a:ea typeface="Hachi Maru Pop" pitchFamily="2" charset="-128"/>
                <a:cs typeface="Arial" pitchFamily="34" charset="0"/>
              </a:rPr>
              <a:t> trolls </a:t>
            </a:r>
            <a:r>
              <a:rPr lang="fr-FR" altLang="fr-FR" sz="1050" b="1" dirty="0" err="1">
                <a:latin typeface="Robaga Rounded" panose="02000500000000000000" pitchFamily="2" charset="0"/>
                <a:ea typeface="Hachi Maru Pop" pitchFamily="2" charset="-128"/>
                <a:cs typeface="Arial" pitchFamily="34" charset="0"/>
              </a:rPr>
              <a:t>chewing</a:t>
            </a:r>
            <a:r>
              <a:rPr lang="fr-FR" altLang="fr-FR" sz="1050" b="1" dirty="0">
                <a:latin typeface="Robaga Rounded" panose="02000500000000000000" pitchFamily="2" charset="0"/>
                <a:ea typeface="Hachi Maru Pop" pitchFamily="2" charset="-128"/>
                <a:cs typeface="Arial" pitchFamily="34" charset="0"/>
              </a:rPr>
              <a:t> on </a:t>
            </a:r>
            <a:r>
              <a:rPr lang="fr-FR" altLang="fr-FR" sz="1050" b="1" dirty="0" err="1">
                <a:latin typeface="Robaga Rounded" panose="02000500000000000000" pitchFamily="2" charset="0"/>
                <a:ea typeface="Hachi Maru Pop" pitchFamily="2" charset="-128"/>
                <a:cs typeface="Arial" pitchFamily="34" charset="0"/>
              </a:rPr>
              <a:t>some</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treess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weren’t</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careful</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got</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stung</a:t>
            </a:r>
            <a:r>
              <a:rPr lang="fr-FR" altLang="fr-FR" sz="1050" b="1" dirty="0">
                <a:latin typeface="Robaga Rounded" panose="02000500000000000000" pitchFamily="2" charset="0"/>
                <a:ea typeface="Hachi Maru Pop" pitchFamily="2" charset="-128"/>
                <a:cs typeface="Arial" pitchFamily="34" charset="0"/>
              </a:rPr>
              <a:t> by the </a:t>
            </a:r>
            <a:r>
              <a:rPr lang="fr-FR" altLang="fr-FR" sz="1050" b="1" dirty="0" err="1">
                <a:latin typeface="Robaga Rounded" panose="02000500000000000000" pitchFamily="2" charset="0"/>
                <a:ea typeface="Hachi Maru Pop" pitchFamily="2" charset="-128"/>
                <a:cs typeface="Arial" pitchFamily="34" charset="0"/>
              </a:rPr>
              <a:t>bees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They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weren’t</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careful</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got</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stung</a:t>
            </a:r>
            <a:r>
              <a:rPr lang="fr-FR" altLang="fr-FR" sz="1050" b="1" dirty="0">
                <a:latin typeface="Robaga Rounded" panose="02000500000000000000" pitchFamily="2" charset="0"/>
                <a:ea typeface="Hachi Maru Pop" pitchFamily="2" charset="-128"/>
                <a:cs typeface="Arial" pitchFamily="34" charset="0"/>
              </a:rPr>
              <a:t> by the </a:t>
            </a:r>
            <a:r>
              <a:rPr lang="fr-FR" altLang="fr-FR" sz="1050" b="1" dirty="0" err="1">
                <a:latin typeface="Robaga Rounded" panose="02000500000000000000" pitchFamily="2" charset="0"/>
                <a:ea typeface="Hachi Maru Pop" pitchFamily="2" charset="-128"/>
                <a:cs typeface="Arial" pitchFamily="34" charset="0"/>
              </a:rPr>
              <a:t>bees</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Ten</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scary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mummies</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looking</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very</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mean</a:t>
            </a:r>
            <a:endParaRPr lang="fr-FR" altLang="fr-FR" sz="1050" b="1" dirty="0">
              <a:latin typeface="Robaga Rounded" panose="02000500000000000000" pitchFamily="2" charset="0"/>
              <a:ea typeface="Hachi Maru Pop" pitchFamily="2" charset="-128"/>
              <a:cs typeface="Arial" pitchFamily="34" charset="0"/>
            </a:endParaRP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Smiled</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suddenly</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said</a:t>
            </a:r>
            <a:r>
              <a:rPr lang="fr-FR" altLang="fr-FR" sz="1050" b="1" dirty="0">
                <a:latin typeface="Robaga Rounded" panose="02000500000000000000" pitchFamily="2" charset="0"/>
                <a:ea typeface="Hachi Maru Pop" pitchFamily="2" charset="-128"/>
                <a:cs typeface="Arial" pitchFamily="34" charset="0"/>
              </a:rPr>
              <a:t> HAPPY HALLOWEEN !!!</a:t>
            </a:r>
          </a:p>
          <a:p>
            <a:pPr defTabSz="914400" fontAlgn="base">
              <a:lnSpc>
                <a:spcPct val="130000"/>
              </a:lnSpc>
              <a:spcBef>
                <a:spcPct val="0"/>
              </a:spcBef>
            </a:pPr>
            <a:r>
              <a:rPr lang="fr-FR" altLang="fr-FR" sz="1050" b="1" dirty="0" err="1">
                <a:latin typeface="Robaga Rounded" panose="02000500000000000000" pitchFamily="2" charset="0"/>
                <a:ea typeface="Hachi Maru Pop" pitchFamily="2" charset="-128"/>
                <a:cs typeface="Arial" pitchFamily="34" charset="0"/>
              </a:rPr>
              <a:t>Smiled</a:t>
            </a:r>
            <a:r>
              <a:rPr lang="fr-FR" altLang="fr-FR" sz="1050" b="1" dirty="0">
                <a:latin typeface="Robaga Rounded" panose="02000500000000000000" pitchFamily="2" charset="0"/>
                <a:ea typeface="Hachi Maru Pop" pitchFamily="2" charset="-128"/>
                <a:cs typeface="Arial" pitchFamily="34" charset="0"/>
              </a:rPr>
              <a:t> </a:t>
            </a:r>
            <a:r>
              <a:rPr lang="fr-FR" altLang="fr-FR" sz="1050" b="1" dirty="0" err="1">
                <a:latin typeface="Robaga Rounded" panose="02000500000000000000" pitchFamily="2" charset="0"/>
                <a:ea typeface="Hachi Maru Pop" pitchFamily="2" charset="-128"/>
                <a:cs typeface="Arial" pitchFamily="34" charset="0"/>
              </a:rPr>
              <a:t>suddenly</a:t>
            </a:r>
            <a:r>
              <a:rPr lang="fr-FR" altLang="fr-FR" sz="1050" b="1" dirty="0">
                <a:latin typeface="Robaga Rounded" panose="02000500000000000000" pitchFamily="2" charset="0"/>
                <a:ea typeface="Hachi Maru Pop" pitchFamily="2" charset="-128"/>
                <a:cs typeface="Arial" pitchFamily="34" charset="0"/>
              </a:rPr>
              <a:t> and </a:t>
            </a:r>
            <a:r>
              <a:rPr lang="fr-FR" altLang="fr-FR" sz="1050" b="1" dirty="0" err="1">
                <a:latin typeface="Robaga Rounded" panose="02000500000000000000" pitchFamily="2" charset="0"/>
                <a:ea typeface="Hachi Maru Pop" pitchFamily="2" charset="-128"/>
                <a:cs typeface="Arial" pitchFamily="34" charset="0"/>
              </a:rPr>
              <a:t>said</a:t>
            </a:r>
            <a:r>
              <a:rPr lang="fr-FR" altLang="fr-FR" sz="1050" b="1" dirty="0">
                <a:latin typeface="Robaga Rounded" panose="02000500000000000000" pitchFamily="2" charset="0"/>
                <a:ea typeface="Hachi Maru Pop" pitchFamily="2" charset="-128"/>
                <a:cs typeface="Arial" pitchFamily="34" charset="0"/>
              </a:rPr>
              <a:t> HAPPY HALLOWEEN !!!</a:t>
            </a:r>
          </a:p>
        </p:txBody>
      </p:sp>
      <p:pic>
        <p:nvPicPr>
          <p:cNvPr id="33"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r="80747"/>
          <a:stretch/>
        </p:blipFill>
        <p:spPr bwMode="auto">
          <a:xfrm>
            <a:off x="5623121" y="3570349"/>
            <a:ext cx="887811" cy="1002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6"/>
          <p:cNvPicPr>
            <a:picLocks noChangeAspect="1" noChangeArrowheads="1"/>
          </p:cNvPicPr>
          <p:nvPr/>
        </p:nvPicPr>
        <p:blipFill rotWithShape="1">
          <a:blip r:embed="rId6">
            <a:extLst>
              <a:ext uri="{28A0092B-C50C-407E-A947-70E740481C1C}">
                <a14:useLocalDpi xmlns:a14="http://schemas.microsoft.com/office/drawing/2010/main" val="0"/>
              </a:ext>
            </a:extLst>
          </a:blip>
          <a:srcRect l="28614" r="52645" b="3540"/>
          <a:stretch/>
        </p:blipFill>
        <p:spPr bwMode="auto">
          <a:xfrm>
            <a:off x="5859881" y="6737580"/>
            <a:ext cx="842446" cy="890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75994" y="2669243"/>
            <a:ext cx="747127" cy="10014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8"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 r="55249" b="5589"/>
          <a:stretch/>
        </p:blipFill>
        <p:spPr bwMode="auto">
          <a:xfrm>
            <a:off x="5581433" y="2011341"/>
            <a:ext cx="749536" cy="687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12461" y="4357375"/>
            <a:ext cx="548319" cy="839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Rectangle à coins arrondis 39"/>
          <p:cNvSpPr/>
          <p:nvPr/>
        </p:nvSpPr>
        <p:spPr>
          <a:xfrm>
            <a:off x="6508522" y="2199248"/>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Rectangle à coins arrondis 40"/>
          <p:cNvSpPr/>
          <p:nvPr/>
        </p:nvSpPr>
        <p:spPr>
          <a:xfrm>
            <a:off x="5719441" y="2949094"/>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à coins arrondis 41"/>
          <p:cNvSpPr/>
          <p:nvPr/>
        </p:nvSpPr>
        <p:spPr>
          <a:xfrm>
            <a:off x="6584734" y="3984016"/>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à coins arrondis 42"/>
          <p:cNvSpPr/>
          <p:nvPr/>
        </p:nvSpPr>
        <p:spPr>
          <a:xfrm>
            <a:off x="5386361" y="4715490"/>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p:cNvPicPr>
            <a:picLocks noChangeAspect="1"/>
          </p:cNvPicPr>
          <p:nvPr/>
        </p:nvPicPr>
        <p:blipFill>
          <a:blip r:embed="rId10"/>
          <a:stretch>
            <a:fillRect/>
          </a:stretch>
        </p:blipFill>
        <p:spPr>
          <a:xfrm>
            <a:off x="5989764" y="5141903"/>
            <a:ext cx="669801" cy="975893"/>
          </a:xfrm>
          <a:prstGeom prst="rect">
            <a:avLst/>
          </a:prstGeom>
        </p:spPr>
      </p:pic>
      <p:sp>
        <p:nvSpPr>
          <p:cNvPr id="44" name="Rectangle à coins arrondis 43"/>
          <p:cNvSpPr/>
          <p:nvPr/>
        </p:nvSpPr>
        <p:spPr>
          <a:xfrm>
            <a:off x="6674743" y="5522208"/>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5" name="Picture 10"/>
          <p:cNvPicPr>
            <a:picLocks noChangeAspect="1" noChangeArrowheads="1"/>
          </p:cNvPicPr>
          <p:nvPr/>
        </p:nvPicPr>
        <p:blipFill rotWithShape="1">
          <a:blip r:embed="rId11">
            <a:extLst>
              <a:ext uri="{28A0092B-C50C-407E-A947-70E740481C1C}">
                <a14:useLocalDpi xmlns:a14="http://schemas.microsoft.com/office/drawing/2010/main" val="0"/>
              </a:ext>
            </a:extLst>
          </a:blip>
          <a:srcRect b="7068"/>
          <a:stretch/>
        </p:blipFill>
        <p:spPr bwMode="auto">
          <a:xfrm>
            <a:off x="4732203" y="5737080"/>
            <a:ext cx="722399" cy="822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Image 6"/>
          <p:cNvPicPr>
            <a:picLocks noChangeAspect="1"/>
          </p:cNvPicPr>
          <p:nvPr/>
        </p:nvPicPr>
        <p:blipFill>
          <a:blip r:embed="rId12"/>
          <a:stretch>
            <a:fillRect/>
          </a:stretch>
        </p:blipFill>
        <p:spPr>
          <a:xfrm>
            <a:off x="4797987" y="8794593"/>
            <a:ext cx="890918" cy="1189422"/>
          </a:xfrm>
          <a:prstGeom prst="rect">
            <a:avLst/>
          </a:prstGeom>
        </p:spPr>
      </p:pic>
      <p:sp>
        <p:nvSpPr>
          <p:cNvPr id="46" name="Rectangle à coins arrondis 45"/>
          <p:cNvSpPr/>
          <p:nvPr/>
        </p:nvSpPr>
        <p:spPr>
          <a:xfrm>
            <a:off x="5580779" y="6217279"/>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à coins arrondis 46"/>
          <p:cNvSpPr/>
          <p:nvPr/>
        </p:nvSpPr>
        <p:spPr>
          <a:xfrm>
            <a:off x="6633416" y="7153483"/>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à coins arrondis 47"/>
          <p:cNvSpPr/>
          <p:nvPr/>
        </p:nvSpPr>
        <p:spPr>
          <a:xfrm>
            <a:off x="5801771" y="7827394"/>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p:nvPicPr>
        <p:blipFill>
          <a:blip r:embed="rId13"/>
          <a:stretch>
            <a:fillRect/>
          </a:stretch>
        </p:blipFill>
        <p:spPr>
          <a:xfrm>
            <a:off x="5850286" y="8546075"/>
            <a:ext cx="778366" cy="696259"/>
          </a:xfrm>
          <a:prstGeom prst="rect">
            <a:avLst/>
          </a:prstGeom>
        </p:spPr>
      </p:pic>
      <p:pic>
        <p:nvPicPr>
          <p:cNvPr id="13" name="Image 12"/>
          <p:cNvPicPr>
            <a:picLocks noChangeAspect="1"/>
          </p:cNvPicPr>
          <p:nvPr/>
        </p:nvPicPr>
        <p:blipFill>
          <a:blip r:embed="rId14"/>
          <a:stretch>
            <a:fillRect/>
          </a:stretch>
        </p:blipFill>
        <p:spPr>
          <a:xfrm>
            <a:off x="4750092" y="7167599"/>
            <a:ext cx="898821" cy="1178557"/>
          </a:xfrm>
          <a:prstGeom prst="rect">
            <a:avLst/>
          </a:prstGeom>
        </p:spPr>
      </p:pic>
      <p:sp>
        <p:nvSpPr>
          <p:cNvPr id="49" name="Rectangle à coins arrondis 48"/>
          <p:cNvSpPr/>
          <p:nvPr/>
        </p:nvSpPr>
        <p:spPr>
          <a:xfrm>
            <a:off x="6628652" y="8815048"/>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à coins arrondis 49"/>
          <p:cNvSpPr/>
          <p:nvPr/>
        </p:nvSpPr>
        <p:spPr>
          <a:xfrm>
            <a:off x="5719441" y="9548453"/>
            <a:ext cx="473520" cy="373290"/>
          </a:xfrm>
          <a:prstGeom prst="roundRect">
            <a:avLst/>
          </a:prstGeom>
          <a:solidFill>
            <a:schemeClr val="bg1"/>
          </a:solid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4552666" y="1040505"/>
            <a:ext cx="2720416" cy="830997"/>
          </a:xfrm>
          <a:prstGeom prst="rect">
            <a:avLst/>
          </a:prstGeom>
        </p:spPr>
        <p:txBody>
          <a:bodyPr wrap="square">
            <a:spAutoFit/>
          </a:bodyPr>
          <a:lstStyle/>
          <a:p>
            <a:pPr lvl="0">
              <a:lnSpc>
                <a:spcPct val="80000"/>
              </a:lnSpc>
            </a:pPr>
            <a:r>
              <a:rPr lang="fr-FR" sz="2800" dirty="0">
                <a:solidFill>
                  <a:srgbClr val="7030A0"/>
                </a:solidFill>
                <a:latin typeface="Chewy" panose="02000000000000000000" pitchFamily="2" charset="0"/>
                <a:ea typeface="Chewy" panose="02000000000000000000" pitchFamily="2" charset="0"/>
                <a:sym typeface="Wingdings"/>
              </a:rPr>
              <a:t></a:t>
            </a:r>
            <a:r>
              <a:rPr lang="fr-FR" sz="1800" dirty="0">
                <a:solidFill>
                  <a:srgbClr val="7030A0"/>
                </a:solidFill>
                <a:latin typeface="Chewy" panose="02000000000000000000" pitchFamily="2" charset="0"/>
                <a:ea typeface="Chewy" panose="02000000000000000000" pitchFamily="2" charset="0"/>
                <a:sym typeface="Wingdings"/>
              </a:rPr>
              <a:t> </a:t>
            </a:r>
            <a:r>
              <a:rPr lang="fr-FR" sz="16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rPr>
              <a:t>Ecris le nombre de chaque personnage qu’il y a dans la chanson dans les cadres</a:t>
            </a:r>
            <a:endParaRPr lang="fr-FR" dirty="0">
              <a:solidFill>
                <a:srgbClr val="7030A0"/>
              </a:solidFill>
              <a:latin typeface="CHARLEEBOOTS" panose="02000603000000000000" pitchFamily="2" charset="-34"/>
              <a:ea typeface="CHARLEEBOOTS" panose="02000603000000000000" pitchFamily="2" charset="-34"/>
              <a:cs typeface="CHARLEEBOOTS" panose="02000603000000000000" pitchFamily="2" charset="-34"/>
            </a:endParaRPr>
          </a:p>
        </p:txBody>
      </p:sp>
      <p:sp>
        <p:nvSpPr>
          <p:cNvPr id="34" name="Organigramme : Document 66">
            <a:extLst>
              <a:ext uri="{FF2B5EF4-FFF2-40B4-BE49-F238E27FC236}">
                <a16:creationId xmlns:a16="http://schemas.microsoft.com/office/drawing/2014/main" id="{46FAA25C-B220-B04D-A093-C5B75020A9BA}"/>
              </a:ext>
            </a:extLst>
          </p:cNvPr>
          <p:cNvSpPr/>
          <p:nvPr/>
        </p:nvSpPr>
        <p:spPr>
          <a:xfrm>
            <a:off x="0" y="0"/>
            <a:ext cx="7345363" cy="765082"/>
          </a:xfrm>
          <a:prstGeom prst="flowChartDocumen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51" name="Ellipse 50">
            <a:extLst>
              <a:ext uri="{FF2B5EF4-FFF2-40B4-BE49-F238E27FC236}">
                <a16:creationId xmlns:a16="http://schemas.microsoft.com/office/drawing/2014/main" id="{24434836-F0EB-5C4D-B8D4-A35034841C52}"/>
              </a:ext>
            </a:extLst>
          </p:cNvPr>
          <p:cNvSpPr/>
          <p:nvPr/>
        </p:nvSpPr>
        <p:spPr>
          <a:xfrm>
            <a:off x="72281" y="244665"/>
            <a:ext cx="140908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52" name="Rectangle 51">
            <a:extLst>
              <a:ext uri="{FF2B5EF4-FFF2-40B4-BE49-F238E27FC236}">
                <a16:creationId xmlns:a16="http://schemas.microsoft.com/office/drawing/2014/main" id="{0A74CDFE-9C3E-B14B-85DC-2A4ABBEEA6E2}"/>
              </a:ext>
            </a:extLst>
          </p:cNvPr>
          <p:cNvSpPr/>
          <p:nvPr/>
        </p:nvSpPr>
        <p:spPr>
          <a:xfrm>
            <a:off x="100464" y="285354"/>
            <a:ext cx="1409086" cy="471960"/>
          </a:xfrm>
          <a:prstGeom prst="rect">
            <a:avLst/>
          </a:prstGeom>
        </p:spPr>
        <p:txBody>
          <a:bodyPr wrap="square" lIns="101636" tIns="50818" rIns="101636" bIns="50818">
            <a:spAutoFit/>
          </a:bodyPr>
          <a:lstStyle/>
          <a:p>
            <a:pPr lvl="0" algn="ctr"/>
            <a:r>
              <a:rPr lang="fr-FR" sz="2400" dirty="0">
                <a:solidFill>
                  <a:schemeClr val="accent4"/>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Anglais 3</a:t>
            </a:r>
          </a:p>
        </p:txBody>
      </p:sp>
      <p:sp>
        <p:nvSpPr>
          <p:cNvPr id="53" name="Rectangle à coins arrondis 64">
            <a:extLst>
              <a:ext uri="{FF2B5EF4-FFF2-40B4-BE49-F238E27FC236}">
                <a16:creationId xmlns:a16="http://schemas.microsoft.com/office/drawing/2014/main" id="{1E63BC85-1947-2E44-BA2A-C7C0D4FF5565}"/>
              </a:ext>
            </a:extLst>
          </p:cNvPr>
          <p:cNvSpPr/>
          <p:nvPr/>
        </p:nvSpPr>
        <p:spPr>
          <a:xfrm>
            <a:off x="6022558" y="284925"/>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à coins arrondis 17">
            <a:extLst>
              <a:ext uri="{FF2B5EF4-FFF2-40B4-BE49-F238E27FC236}">
                <a16:creationId xmlns:a16="http://schemas.microsoft.com/office/drawing/2014/main" id="{762B8356-B819-E147-A6C2-DB7EB9FE5888}"/>
              </a:ext>
            </a:extLst>
          </p:cNvPr>
          <p:cNvSpPr/>
          <p:nvPr/>
        </p:nvSpPr>
        <p:spPr>
          <a:xfrm>
            <a:off x="6192961" y="623172"/>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55" name="ZoneTexte 54">
            <a:extLst>
              <a:ext uri="{FF2B5EF4-FFF2-40B4-BE49-F238E27FC236}">
                <a16:creationId xmlns:a16="http://schemas.microsoft.com/office/drawing/2014/main" id="{68A20AC3-8468-E94A-84C6-DAB87B922EF6}"/>
              </a:ext>
            </a:extLst>
          </p:cNvPr>
          <p:cNvSpPr txBox="1"/>
          <p:nvPr/>
        </p:nvSpPr>
        <p:spPr>
          <a:xfrm>
            <a:off x="6038531" y="294298"/>
            <a:ext cx="1149555" cy="338554"/>
          </a:xfrm>
          <a:prstGeom prst="rect">
            <a:avLst/>
          </a:prstGeom>
          <a:noFill/>
        </p:spPr>
        <p:txBody>
          <a:bodyPr wrap="square" rtlCol="0">
            <a:spAutoFit/>
          </a:bodyPr>
          <a:lstStyle/>
          <a:p>
            <a:pPr algn="ctr"/>
            <a:r>
              <a:rPr lang="fr-FR" sz="16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CHARLEEBOOTS" panose="02000603000000000000" pitchFamily="2" charset="-34"/>
                <a:ea typeface="CHARLEEBOOTS" panose="02000603000000000000" pitchFamily="2" charset="-34"/>
                <a:cs typeface="CHARLEEBOOTS" panose="02000603000000000000" pitchFamily="2" charset="-34"/>
              </a:rPr>
              <a:t>Civilisation</a:t>
            </a:r>
            <a:endParaRPr lang="fr-FR" sz="1050" dirty="0">
              <a:ln w="12700">
                <a:solidFill>
                  <a:schemeClr val="bg1"/>
                </a:solidFill>
                <a:prstDash val="solid"/>
              </a:ln>
              <a:latin typeface="CHARLEEBOOTS" panose="02000603000000000000" pitchFamily="2" charset="-34"/>
              <a:ea typeface="CHARLEEBOOTS" panose="02000603000000000000" pitchFamily="2" charset="-34"/>
              <a:cs typeface="CHARLEEBOOTS" panose="02000603000000000000" pitchFamily="2" charset="-34"/>
            </a:endParaRPr>
          </a:p>
        </p:txBody>
      </p:sp>
      <p:sp>
        <p:nvSpPr>
          <p:cNvPr id="56" name="ZoneTexte 55">
            <a:extLst>
              <a:ext uri="{FF2B5EF4-FFF2-40B4-BE49-F238E27FC236}">
                <a16:creationId xmlns:a16="http://schemas.microsoft.com/office/drawing/2014/main" id="{BE802EC2-0FE2-1A46-B6B9-0C9E6310BFCB}"/>
              </a:ext>
            </a:extLst>
          </p:cNvPr>
          <p:cNvSpPr txBox="1"/>
          <p:nvPr/>
        </p:nvSpPr>
        <p:spPr>
          <a:xfrm>
            <a:off x="6192961" y="623172"/>
            <a:ext cx="789081" cy="348850"/>
          </a:xfrm>
          <a:prstGeom prst="rect">
            <a:avLst/>
          </a:prstGeom>
          <a:noFill/>
        </p:spPr>
        <p:txBody>
          <a:bodyPr wrap="square" lIns="101636" tIns="50818" rIns="101636" bIns="50818" rtlCol="0">
            <a:spAutoFit/>
          </a:bodyPr>
          <a:lstStyle/>
          <a:p>
            <a:pPr algn="ctr"/>
            <a:r>
              <a:rPr lang="fr-FR" sz="1600" b="1" dirty="0">
                <a:latin typeface="CHARLEEBOOTS" panose="02000603000000000000" pitchFamily="2" charset="-34"/>
                <a:ea typeface="CHARLEEBOOTS" panose="02000603000000000000" pitchFamily="2" charset="-34"/>
                <a:cs typeface="CHARLEEBOOTS" panose="02000603000000000000" pitchFamily="2" charset="-34"/>
              </a:rPr>
              <a:t>Cycle 3</a:t>
            </a:r>
            <a:endParaRPr lang="fr-FR" sz="1800" b="1"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57" name="Rectangle 56">
            <a:extLst>
              <a:ext uri="{FF2B5EF4-FFF2-40B4-BE49-F238E27FC236}">
                <a16:creationId xmlns:a16="http://schemas.microsoft.com/office/drawing/2014/main" id="{F964B28C-728D-024E-A7B8-13C2C3B206C0}"/>
              </a:ext>
            </a:extLst>
          </p:cNvPr>
          <p:cNvSpPr/>
          <p:nvPr/>
        </p:nvSpPr>
        <p:spPr>
          <a:xfrm>
            <a:off x="1466177" y="7949"/>
            <a:ext cx="4424490" cy="656626"/>
          </a:xfrm>
          <a:prstGeom prst="rect">
            <a:avLst/>
          </a:prstGeom>
          <a:noFill/>
        </p:spPr>
        <p:txBody>
          <a:bodyPr wrap="none" lIns="101636" tIns="50818" rIns="101636" bIns="50818">
            <a:spAutoFit/>
          </a:bodyPr>
          <a:lstStyle/>
          <a:p>
            <a:pPr algn="ct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Les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fêtes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d’automne</a:t>
            </a:r>
          </a:p>
        </p:txBody>
      </p:sp>
      <p:sp>
        <p:nvSpPr>
          <p:cNvPr id="2" name="ZoneTexte 1">
            <a:extLst>
              <a:ext uri="{FF2B5EF4-FFF2-40B4-BE49-F238E27FC236}">
                <a16:creationId xmlns:a16="http://schemas.microsoft.com/office/drawing/2014/main" id="{47AE2D67-81DF-A7FF-B17A-203FFC320E63}"/>
              </a:ext>
            </a:extLst>
          </p:cNvPr>
          <p:cNvSpPr txBox="1"/>
          <p:nvPr/>
        </p:nvSpPr>
        <p:spPr>
          <a:xfrm>
            <a:off x="5433284" y="10210768"/>
            <a:ext cx="1954197" cy="246221"/>
          </a:xfrm>
          <a:prstGeom prst="rect">
            <a:avLst/>
          </a:prstGeom>
          <a:noFill/>
        </p:spPr>
        <p:txBody>
          <a:bodyPr wrap="square" rtlCol="0">
            <a:spAutoFit/>
          </a:bodyPr>
          <a:lstStyle/>
          <a:p>
            <a:pPr algn="r"/>
            <a:r>
              <a:rPr lang="fr-FR" sz="1000" dirty="0">
                <a:latin typeface="Dreaming Outloud Script Pro" panose="03050502040304050704" pitchFamily="66" charset="77"/>
                <a:cs typeface="Dreaming Outloud Script Pro" panose="03050502040304050704" pitchFamily="66" charset="77"/>
              </a:rPr>
              <a:t>La Trousse de </a:t>
            </a:r>
            <a:r>
              <a:rPr lang="fr-FR" sz="1000" dirty="0" err="1">
                <a:latin typeface="Dreaming Outloud Script Pro" panose="03050502040304050704" pitchFamily="66" charset="77"/>
                <a:cs typeface="Dreaming Outloud Script Pro" panose="03050502040304050704" pitchFamily="66" charset="77"/>
              </a:rPr>
              <a:t>Sobelle</a:t>
            </a:r>
            <a:endParaRPr lang="fr-FR" sz="10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2097620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à coins arrondis 23"/>
          <p:cNvSpPr/>
          <p:nvPr/>
        </p:nvSpPr>
        <p:spPr>
          <a:xfrm>
            <a:off x="3929518" y="2877328"/>
            <a:ext cx="3197862" cy="830998"/>
          </a:xfrm>
          <a:prstGeom prst="roundRect">
            <a:avLst>
              <a:gd name="adj" fmla="val 15703"/>
            </a:avLst>
          </a:prstGeom>
          <a:solidFill>
            <a:schemeClr val="accent4">
              <a:lumMod val="20000"/>
              <a:lumOff val="80000"/>
            </a:schemeClr>
          </a:solid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8" name="Larme 7"/>
          <p:cNvSpPr/>
          <p:nvPr/>
        </p:nvSpPr>
        <p:spPr>
          <a:xfrm>
            <a:off x="144289" y="886374"/>
            <a:ext cx="407252" cy="326293"/>
          </a:xfrm>
          <a:prstGeom prst="teardrop">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565679" y="830469"/>
            <a:ext cx="3512484" cy="410405"/>
          </a:xfrm>
          <a:prstGeom prst="rect">
            <a:avLst/>
          </a:prstGeom>
          <a:noFill/>
        </p:spPr>
        <p:txBody>
          <a:bodyPr wrap="square" lIns="101636" tIns="50818" rIns="101636" bIns="50818" rtlCol="0">
            <a:spAutoFit/>
          </a:bodyPr>
          <a:lstStyle/>
          <a:p>
            <a:r>
              <a:rPr lang="fr-FR" dirty="0">
                <a:latin typeface="CHARLEEBOOTS" panose="02000603000000000000" pitchFamily="2" charset="-34"/>
                <a:ea typeface="CHARLEEBOOTS" panose="02000603000000000000" pitchFamily="2" charset="-34"/>
                <a:cs typeface="CHARLEEBOOTS" panose="02000603000000000000" pitchFamily="2" charset="-34"/>
              </a:rPr>
              <a:t>Guy </a:t>
            </a:r>
            <a:r>
              <a:rPr lang="fr-FR" dirty="0" err="1">
                <a:latin typeface="CHARLEEBOOTS" panose="02000603000000000000" pitchFamily="2" charset="-34"/>
                <a:ea typeface="CHARLEEBOOTS" panose="02000603000000000000" pitchFamily="2" charset="-34"/>
                <a:cs typeface="CHARLEEBOOTS" panose="02000603000000000000" pitchFamily="2" charset="-34"/>
              </a:rPr>
              <a:t>Fawkes</a:t>
            </a:r>
            <a:r>
              <a:rPr lang="fr-FR" dirty="0">
                <a:latin typeface="CHARLEEBOOTS" panose="02000603000000000000" pitchFamily="2" charset="-34"/>
                <a:ea typeface="CHARLEEBOOTS" panose="02000603000000000000" pitchFamily="2" charset="-34"/>
                <a:cs typeface="CHARLEEBOOTS" panose="02000603000000000000" pitchFamily="2" charset="-34"/>
              </a:rPr>
              <a:t> </a:t>
            </a:r>
            <a:r>
              <a:rPr lang="fr-FR" dirty="0" err="1">
                <a:latin typeface="CHARLEEBOOTS" panose="02000603000000000000" pitchFamily="2" charset="-34"/>
                <a:ea typeface="CHARLEEBOOTS" panose="02000603000000000000" pitchFamily="2" charset="-34"/>
                <a:cs typeface="CHARLEEBOOTS" panose="02000603000000000000" pitchFamily="2" charset="-34"/>
              </a:rPr>
              <a:t>day</a:t>
            </a:r>
            <a:r>
              <a:rPr lang="fr-FR" dirty="0">
                <a:latin typeface="CHARLEEBOOTS" panose="02000603000000000000" pitchFamily="2" charset="-34"/>
                <a:ea typeface="CHARLEEBOOTS" panose="02000603000000000000" pitchFamily="2" charset="-34"/>
                <a:cs typeface="CHARLEEBOOTS" panose="02000603000000000000" pitchFamily="2" charset="-34"/>
              </a:rPr>
              <a:t>, le 5 novembre</a:t>
            </a:r>
          </a:p>
        </p:txBody>
      </p:sp>
      <p:sp>
        <p:nvSpPr>
          <p:cNvPr id="11" name="ZoneTexte 10"/>
          <p:cNvSpPr txBox="1"/>
          <p:nvPr/>
        </p:nvSpPr>
        <p:spPr>
          <a:xfrm>
            <a:off x="175043" y="840753"/>
            <a:ext cx="407252"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2</a:t>
            </a:r>
            <a:endParaRPr lang="fr-FR" sz="1600" dirty="0">
              <a:effectLst>
                <a:outerShdw blurRad="38100" dist="38100" dir="2700000" algn="tl">
                  <a:srgbClr val="000000">
                    <a:alpha val="43137"/>
                  </a:srgbClr>
                </a:outerShdw>
              </a:effectLst>
              <a:latin typeface="Chinacat" panose="00000400000000000000" pitchFamily="2" charset="0"/>
            </a:endParaRPr>
          </a:p>
        </p:txBody>
      </p:sp>
      <p:sp>
        <p:nvSpPr>
          <p:cNvPr id="25" name="Rectangle à coins arrondis 24"/>
          <p:cNvSpPr/>
          <p:nvPr/>
        </p:nvSpPr>
        <p:spPr>
          <a:xfrm>
            <a:off x="159673" y="1274613"/>
            <a:ext cx="3535125" cy="2166717"/>
          </a:xfrm>
          <a:prstGeom prst="roundRect">
            <a:avLst>
              <a:gd name="adj" fmla="val 6725"/>
            </a:avLst>
          </a:prstGeom>
          <a:solidFill>
            <a:schemeClr val="accent4">
              <a:lumMod val="20000"/>
              <a:lumOff val="80000"/>
            </a:schemeClr>
          </a:solid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74" name="Rectangle à coins arrondis 73"/>
          <p:cNvSpPr/>
          <p:nvPr/>
        </p:nvSpPr>
        <p:spPr>
          <a:xfrm>
            <a:off x="175045" y="5394126"/>
            <a:ext cx="6952335" cy="2707273"/>
          </a:xfrm>
          <a:prstGeom prst="roundRect">
            <a:avLst>
              <a:gd name="adj" fmla="val 8487"/>
            </a:avLst>
          </a:prstGeom>
          <a:solidFill>
            <a:schemeClr val="accent4">
              <a:lumMod val="20000"/>
              <a:lumOff val="80000"/>
            </a:schemeClr>
          </a:solidFill>
          <a:ln>
            <a:solidFill>
              <a:schemeClr val="accent4"/>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dirty="0"/>
          </a:p>
        </p:txBody>
      </p:sp>
      <p:sp>
        <p:nvSpPr>
          <p:cNvPr id="35" name="Rectangle 34"/>
          <p:cNvSpPr/>
          <p:nvPr/>
        </p:nvSpPr>
        <p:spPr>
          <a:xfrm>
            <a:off x="592245" y="4932462"/>
            <a:ext cx="4664612" cy="400110"/>
          </a:xfrm>
          <a:prstGeom prst="rect">
            <a:avLst/>
          </a:prstGeom>
        </p:spPr>
        <p:txBody>
          <a:bodyPr wrap="square">
            <a:spAutoFit/>
          </a:bodyPr>
          <a:lstStyle/>
          <a:p>
            <a:pPr lvl="0">
              <a:spcAft>
                <a:spcPts val="600"/>
              </a:spcAft>
            </a:pPr>
            <a:r>
              <a:rPr lang="fr-FR" dirty="0">
                <a:solidFill>
                  <a:srgbClr val="000000"/>
                </a:solidFill>
                <a:latin typeface="Abecedary" pitchFamily="2" charset="77"/>
                <a:ea typeface="CHARLEEBOOTS" panose="02000603000000000000" pitchFamily="2" charset="-34"/>
                <a:cs typeface="CHARLEEBOOTS" panose="02000603000000000000" pitchFamily="2" charset="-34"/>
              </a:rPr>
              <a:t>T</a:t>
            </a:r>
            <a:r>
              <a:rPr lang="fr-FR" dirty="0">
                <a:solidFill>
                  <a:srgbClr val="000000"/>
                </a:solidFill>
                <a:latin typeface="CHARLEEBOOTS" panose="02000603000000000000" pitchFamily="2" charset="-34"/>
                <a:ea typeface="CHARLEEBOOTS" panose="02000603000000000000" pitchFamily="2" charset="-34"/>
                <a:cs typeface="CHARLEEBOOTS" panose="02000603000000000000" pitchFamily="2" charset="-34"/>
              </a:rPr>
              <a:t>hanksgiving, le 4</a:t>
            </a:r>
            <a:r>
              <a:rPr lang="fr-FR" baseline="30000" dirty="0">
                <a:solidFill>
                  <a:srgbClr val="000000"/>
                </a:solidFill>
                <a:latin typeface="CHARLEEBOOTS" panose="02000603000000000000" pitchFamily="2" charset="-34"/>
                <a:ea typeface="CHARLEEBOOTS" panose="02000603000000000000" pitchFamily="2" charset="-34"/>
                <a:cs typeface="CHARLEEBOOTS" panose="02000603000000000000" pitchFamily="2" charset="-34"/>
              </a:rPr>
              <a:t>ème</a:t>
            </a:r>
            <a:r>
              <a:rPr lang="fr-FR" dirty="0">
                <a:solidFill>
                  <a:srgbClr val="000000"/>
                </a:solidFill>
                <a:latin typeface="CHARLEEBOOTS" panose="02000603000000000000" pitchFamily="2" charset="-34"/>
                <a:ea typeface="CHARLEEBOOTS" panose="02000603000000000000" pitchFamily="2" charset="-34"/>
                <a:cs typeface="CHARLEEBOOTS" panose="02000603000000000000" pitchFamily="2" charset="-34"/>
              </a:rPr>
              <a:t> jeudi de novembre</a:t>
            </a:r>
          </a:p>
        </p:txBody>
      </p:sp>
      <p:sp>
        <p:nvSpPr>
          <p:cNvPr id="75" name="Larme 74"/>
          <p:cNvSpPr/>
          <p:nvPr/>
        </p:nvSpPr>
        <p:spPr>
          <a:xfrm>
            <a:off x="144289" y="4996529"/>
            <a:ext cx="407252" cy="326293"/>
          </a:xfrm>
          <a:prstGeom prst="teardrop">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ZoneTexte 75"/>
          <p:cNvSpPr txBox="1"/>
          <p:nvPr/>
        </p:nvSpPr>
        <p:spPr>
          <a:xfrm>
            <a:off x="175043" y="4950908"/>
            <a:ext cx="407252" cy="379627"/>
          </a:xfrm>
          <a:prstGeom prst="rect">
            <a:avLst/>
          </a:prstGeom>
          <a:noFill/>
          <a:effectLst>
            <a:outerShdw blurRad="63500" sx="102000" sy="102000" algn="ctr" rotWithShape="0">
              <a:prstClr val="black">
                <a:alpha val="40000"/>
              </a:prstClr>
            </a:outerShdw>
          </a:effectLst>
        </p:spPr>
        <p:txBody>
          <a:bodyPr wrap="square" lIns="101636" tIns="50818" rIns="101636" bIns="50818" rtlCol="0">
            <a:spAutoFit/>
          </a:bodyPr>
          <a:lstStyle/>
          <a:p>
            <a:pPr algn="ctr"/>
            <a:r>
              <a:rPr lang="fr-FR" sz="1800" dirty="0">
                <a:effectLst>
                  <a:outerShdw blurRad="38100" dist="38100" dir="2700000" algn="tl">
                    <a:srgbClr val="000000">
                      <a:alpha val="43137"/>
                    </a:srgbClr>
                  </a:outerShdw>
                </a:effectLst>
                <a:latin typeface="Chinacat" panose="00000400000000000000" pitchFamily="2" charset="0"/>
              </a:rPr>
              <a:t>3</a:t>
            </a:r>
            <a:endParaRPr lang="fr-FR" sz="1600" dirty="0">
              <a:effectLst>
                <a:outerShdw blurRad="38100" dist="38100" dir="2700000" algn="tl">
                  <a:srgbClr val="000000">
                    <a:alpha val="43137"/>
                  </a:srgbClr>
                </a:outerShdw>
              </a:effectLst>
              <a:latin typeface="Chinacat" panose="00000400000000000000" pitchFamily="2" charset="0"/>
            </a:endParaRPr>
          </a:p>
        </p:txBody>
      </p:sp>
      <p:sp>
        <p:nvSpPr>
          <p:cNvPr id="29" name="Rectangle 4"/>
          <p:cNvSpPr>
            <a:spLocks noChangeArrowheads="1"/>
          </p:cNvSpPr>
          <p:nvPr/>
        </p:nvSpPr>
        <p:spPr bwMode="auto">
          <a:xfrm>
            <a:off x="185535" y="1240728"/>
            <a:ext cx="3491713" cy="2200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fontAlgn="base">
              <a:lnSpc>
                <a:spcPct val="80000"/>
              </a:lnSpc>
              <a:spcBef>
                <a:spcPct val="0"/>
              </a:spcBef>
              <a:spcAft>
                <a:spcPts val="600"/>
              </a:spcAft>
            </a:pPr>
            <a:r>
              <a:rPr lang="fr-FR" sz="1500" dirty="0">
                <a:latin typeface="KG Primary Italics" panose="02000506000000020003" pitchFamily="2" charset="0"/>
              </a:rPr>
              <a:t>En 1605, Guy </a:t>
            </a:r>
            <a:r>
              <a:rPr lang="fr-FR" sz="1500" dirty="0" err="1">
                <a:latin typeface="KG Primary Italics" panose="02000506000000020003" pitchFamily="2" charset="0"/>
              </a:rPr>
              <a:t>Fawkes</a:t>
            </a:r>
            <a:r>
              <a:rPr lang="fr-FR" sz="1500" dirty="0">
                <a:latin typeface="KG Primary Italics" panose="02000506000000020003" pitchFamily="2" charset="0"/>
              </a:rPr>
              <a:t>, catholique romain et ses amis conspirateurs sont en désaccord avec la politique du roi protestant James 1, essayèrent de faire sauter le parlement et le roi. Ils parvinrent à stocker trente barriques de poudre à canon dans l'une des caves des maisons du parlement. </a:t>
            </a:r>
          </a:p>
          <a:p>
            <a:pPr lvl="0" defTabSz="914400" fontAlgn="base">
              <a:lnSpc>
                <a:spcPct val="80000"/>
              </a:lnSpc>
              <a:spcBef>
                <a:spcPct val="0"/>
              </a:spcBef>
              <a:spcAft>
                <a:spcPts val="600"/>
              </a:spcAft>
            </a:pPr>
            <a:r>
              <a:rPr lang="fr-FR" sz="1500" dirty="0">
                <a:latin typeface="KG Primary Italics" panose="02000506000000020003" pitchFamily="2" charset="0"/>
              </a:rPr>
              <a:t>Mais avant l'ouverture du parlement le 5 novembre, le complot fut découvert : Guy </a:t>
            </a:r>
            <a:r>
              <a:rPr lang="fr-FR" sz="1500" dirty="0" err="1">
                <a:latin typeface="KG Primary Italics" panose="02000506000000020003" pitchFamily="2" charset="0"/>
              </a:rPr>
              <a:t>Fawkes</a:t>
            </a:r>
            <a:r>
              <a:rPr lang="fr-FR" sz="1500" dirty="0">
                <a:latin typeface="KG Primary Italics" panose="02000506000000020003" pitchFamily="2" charset="0"/>
              </a:rPr>
              <a:t> et ses compagnons furent exécutés pour trahison. .</a:t>
            </a:r>
            <a:endParaRPr kumimoji="0" lang="fr-FR" altLang="fr-FR" sz="1500" b="0" i="0" u="none" strike="noStrike" cap="none" normalizeH="0" baseline="0" dirty="0">
              <a:ln>
                <a:noFill/>
              </a:ln>
              <a:solidFill>
                <a:schemeClr val="tx1"/>
              </a:solidFill>
              <a:effectLst/>
              <a:latin typeface="KG Primary Italics" panose="02000506000000020003" pitchFamily="2" charset="0"/>
              <a:cs typeface="Arial" pitchFamily="34" charset="0"/>
            </a:endParaRPr>
          </a:p>
        </p:txBody>
      </p:sp>
      <p:sp>
        <p:nvSpPr>
          <p:cNvPr id="32" name="Rectangle 31"/>
          <p:cNvSpPr/>
          <p:nvPr/>
        </p:nvSpPr>
        <p:spPr>
          <a:xfrm>
            <a:off x="185535" y="5423744"/>
            <a:ext cx="6905723" cy="2677656"/>
          </a:xfrm>
          <a:prstGeom prst="rect">
            <a:avLst/>
          </a:prstGeom>
        </p:spPr>
        <p:txBody>
          <a:bodyPr wrap="square">
            <a:spAutoFit/>
          </a:bodyPr>
          <a:lstStyle/>
          <a:p>
            <a:pPr>
              <a:lnSpc>
                <a:spcPct val="80000"/>
              </a:lnSpc>
            </a:pPr>
            <a:r>
              <a:rPr lang="fr-FR" sz="1500" dirty="0">
                <a:latin typeface="KG Primary Italics" panose="02000506000000020003" pitchFamily="2" charset="0"/>
              </a:rPr>
              <a:t>Thanksgiving qui signifie « Merci d’avoir donné » est une journée d'action de grâces pour remercier les Indiens et le Ciel d'avoir permis aux premiers pèlerins venus d'Angleterre de s'installer et de vivre sur le sol américain grâce aux bonnes récoltes qu'ils ont pu y faire.</a:t>
            </a:r>
          </a:p>
          <a:p>
            <a:pPr>
              <a:lnSpc>
                <a:spcPct val="80000"/>
              </a:lnSpc>
            </a:pPr>
            <a:r>
              <a:rPr lang="fr-FR" sz="1500" dirty="0">
                <a:latin typeface="KG Primary Italics" panose="02000506000000020003" pitchFamily="2" charset="0"/>
              </a:rPr>
              <a:t>En 1941 Thanksgiving fut instaurée le 4eme jeudi du mois de Novembre. </a:t>
            </a:r>
          </a:p>
          <a:p>
            <a:pPr>
              <a:lnSpc>
                <a:spcPct val="80000"/>
              </a:lnSpc>
            </a:pPr>
            <a:r>
              <a:rPr lang="fr-FR" sz="1500" dirty="0">
                <a:latin typeface="KG Primary Italics" panose="02000506000000020003" pitchFamily="2" charset="0"/>
              </a:rPr>
              <a:t>De nos jours, les américains célèbrent </a:t>
            </a:r>
            <a:r>
              <a:rPr lang="fr-FR" sz="1500" dirty="0" err="1">
                <a:latin typeface="KG Primary Italics" panose="02000506000000020003" pitchFamily="2" charset="0"/>
              </a:rPr>
              <a:t>Thanskgiving</a:t>
            </a:r>
            <a:r>
              <a:rPr lang="fr-FR" sz="1500" dirty="0">
                <a:latin typeface="KG Primary Italics" panose="02000506000000020003" pitchFamily="2" charset="0"/>
              </a:rPr>
              <a:t> où qu'ils soient. Le côté religieux joue une part moins importante qu'autrefois, les réunions de famille sont de circonstance. Les invités peuvent apporter des plats pour la célébration mais surtout pas de </a:t>
            </a:r>
          </a:p>
          <a:p>
            <a:pPr>
              <a:lnSpc>
                <a:spcPct val="80000"/>
              </a:lnSpc>
            </a:pPr>
            <a:r>
              <a:rPr lang="fr-FR" sz="1500" dirty="0">
                <a:latin typeface="KG Primary Italics" panose="02000506000000020003" pitchFamily="2" charset="0"/>
              </a:rPr>
              <a:t>cadeaux. La dinde est le plat le plus important de cette fête. </a:t>
            </a:r>
          </a:p>
          <a:p>
            <a:pPr>
              <a:lnSpc>
                <a:spcPct val="80000"/>
              </a:lnSpc>
            </a:pPr>
            <a:r>
              <a:rPr lang="fr-FR" sz="1500" dirty="0">
                <a:latin typeface="KG Primary Italics" panose="02000506000000020003" pitchFamily="2" charset="0"/>
              </a:rPr>
              <a:t>La sauce à la canneberge, et la tarte à la citrouille font elles </a:t>
            </a:r>
          </a:p>
          <a:p>
            <a:pPr>
              <a:lnSpc>
                <a:spcPct val="80000"/>
              </a:lnSpc>
            </a:pPr>
            <a:r>
              <a:rPr lang="fr-FR" sz="1500" dirty="0">
                <a:latin typeface="KG Primary Italics" panose="02000506000000020003" pitchFamily="2" charset="0"/>
              </a:rPr>
              <a:t>aussi toujours partie du repas. La citrouille est le légume qui </a:t>
            </a:r>
          </a:p>
          <a:p>
            <a:pPr>
              <a:lnSpc>
                <a:spcPct val="80000"/>
              </a:lnSpc>
            </a:pPr>
            <a:r>
              <a:rPr lang="fr-FR" sz="1500" dirty="0">
                <a:latin typeface="KG Primary Italics" panose="02000506000000020003" pitchFamily="2" charset="0"/>
              </a:rPr>
              <a:t>sauva les pèlerins durant ce terrible premier hiver et est </a:t>
            </a:r>
          </a:p>
          <a:p>
            <a:pPr>
              <a:lnSpc>
                <a:spcPct val="80000"/>
              </a:lnSpc>
            </a:pPr>
            <a:r>
              <a:rPr lang="fr-FR" sz="1500" dirty="0">
                <a:latin typeface="KG Primary Italics" panose="02000506000000020003" pitchFamily="2" charset="0"/>
              </a:rPr>
              <a:t>devenue presque aussi importante que la dinde. Le partage </a:t>
            </a:r>
          </a:p>
          <a:p>
            <a:pPr>
              <a:lnSpc>
                <a:spcPct val="80000"/>
              </a:lnSpc>
            </a:pPr>
            <a:r>
              <a:rPr lang="fr-FR" sz="1500" dirty="0">
                <a:latin typeface="KG Primary Italics" panose="02000506000000020003" pitchFamily="2" charset="0"/>
              </a:rPr>
              <a:t>du dîner de Thanksgiving avec la dinde est une coutume </a:t>
            </a:r>
          </a:p>
          <a:p>
            <a:pPr>
              <a:lnSpc>
                <a:spcPct val="80000"/>
              </a:lnSpc>
            </a:pPr>
            <a:r>
              <a:rPr lang="fr-FR" sz="1500" dirty="0">
                <a:latin typeface="KG Primary Italics" panose="02000506000000020003" pitchFamily="2" charset="0"/>
              </a:rPr>
              <a:t>typiquement américaine.</a:t>
            </a:r>
          </a:p>
        </p:txBody>
      </p:sp>
      <p:pic>
        <p:nvPicPr>
          <p:cNvPr id="3074" name="Picture 2"/>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rot="361380">
            <a:off x="5160885" y="1207900"/>
            <a:ext cx="1965722" cy="1275253"/>
          </a:xfrm>
          <a:prstGeom prst="roundRect">
            <a:avLst>
              <a:gd name="adj" fmla="val 1145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929518" y="2877328"/>
            <a:ext cx="3242595" cy="839461"/>
          </a:xfrm>
          <a:prstGeom prst="rect">
            <a:avLst/>
          </a:prstGeom>
        </p:spPr>
        <p:txBody>
          <a:bodyPr wrap="square">
            <a:spAutoFit/>
          </a:bodyPr>
          <a:lstStyle/>
          <a:p>
            <a:pPr>
              <a:lnSpc>
                <a:spcPct val="80000"/>
              </a:lnSpc>
            </a:pPr>
            <a:r>
              <a:rPr lang="fr-FR" sz="1500" dirty="0">
                <a:solidFill>
                  <a:prstClr val="black"/>
                </a:solidFill>
                <a:latin typeface="KG Primary Italics" panose="02000506000000020003" pitchFamily="2" charset="0"/>
              </a:rPr>
              <a:t>Depuis lors, le 5 novembre, partout en Angleterre, on brûle, l'effigie de Guy </a:t>
            </a:r>
            <a:r>
              <a:rPr lang="fr-FR" sz="1500" dirty="0" err="1">
                <a:solidFill>
                  <a:prstClr val="black"/>
                </a:solidFill>
                <a:latin typeface="KG Primary Italics" panose="02000506000000020003" pitchFamily="2" charset="0"/>
              </a:rPr>
              <a:t>Fawkes</a:t>
            </a:r>
            <a:r>
              <a:rPr lang="fr-FR" sz="1500" dirty="0">
                <a:solidFill>
                  <a:prstClr val="black"/>
                </a:solidFill>
                <a:latin typeface="KG Primary Italics" panose="02000506000000020003" pitchFamily="2" charset="0"/>
              </a:rPr>
              <a:t> sur un bûcher, généralement accompagné de feux d'artifice. </a:t>
            </a:r>
            <a:endParaRPr lang="fr-FR" dirty="0"/>
          </a:p>
        </p:txBody>
      </p:sp>
      <p:sp>
        <p:nvSpPr>
          <p:cNvPr id="26" name="ZoneTexte 25"/>
          <p:cNvSpPr txBox="1"/>
          <p:nvPr/>
        </p:nvSpPr>
        <p:spPr>
          <a:xfrm>
            <a:off x="72281" y="3410780"/>
            <a:ext cx="7200799" cy="1456745"/>
          </a:xfrm>
          <a:prstGeom prst="rect">
            <a:avLst/>
          </a:prstGeom>
          <a:noFill/>
        </p:spPr>
        <p:txBody>
          <a:bodyPr wrap="square" rtlCol="0">
            <a:spAutoFit/>
          </a:bodyPr>
          <a:lstStyle/>
          <a:p>
            <a:pPr>
              <a:lnSpc>
                <a:spcPct val="150000"/>
              </a:lnSpc>
            </a:pPr>
            <a:r>
              <a:rPr lang="fr-FR" dirty="0">
                <a:solidFill>
                  <a:srgbClr val="7030A0"/>
                </a:solidFill>
                <a:latin typeface="Chewy" panose="02000000000000000000" pitchFamily="2" charset="0"/>
                <a:ea typeface="Chewy" panose="02000000000000000000" pitchFamily="2" charset="0"/>
                <a:sym typeface="Wingdings"/>
              </a:rPr>
              <a:t> </a:t>
            </a:r>
            <a:r>
              <a:rPr lang="fr-FR" sz="18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rPr>
              <a:t>Réponds aux questions</a:t>
            </a:r>
            <a:endParaRPr lang="fr-FR" dirty="0">
              <a:solidFill>
                <a:srgbClr val="7030A0"/>
              </a:solidFill>
              <a:latin typeface="CHARLEEBOOTS" panose="02000603000000000000" pitchFamily="2" charset="-34"/>
              <a:ea typeface="CHARLEEBOOTS" panose="02000603000000000000" pitchFamily="2" charset="-34"/>
              <a:cs typeface="CHARLEEBOOTS" panose="02000603000000000000" pitchFamily="2" charset="-34"/>
            </a:endParaRPr>
          </a:p>
          <a:p>
            <a:pPr>
              <a:lnSpc>
                <a:spcPct val="150000"/>
              </a:lnSpc>
              <a:tabLst>
                <a:tab pos="5924550" algn="l"/>
              </a:tabLst>
            </a:pPr>
            <a:r>
              <a:rPr lang="fr-FR" sz="1000" dirty="0">
                <a:latin typeface="Short Stack" panose="02010500040000000007" pitchFamily="2" charset="77"/>
              </a:rPr>
              <a:t>1</a:t>
            </a:r>
            <a:r>
              <a:rPr lang="fr-FR" sz="1000" dirty="0">
                <a:latin typeface="Short Stack" panose="02010500040000000007" pitchFamily="2" charset="77"/>
                <a:cs typeface="Dekko" panose="00000500000000000000" pitchFamily="2" charset="0"/>
              </a:rPr>
              <a:t>) De quelle religion est Guy </a:t>
            </a:r>
            <a:r>
              <a:rPr lang="fr-FR" sz="1000" dirty="0" err="1">
                <a:latin typeface="Short Stack" panose="02010500040000000007" pitchFamily="2" charset="77"/>
                <a:cs typeface="Dekko" panose="00000500000000000000" pitchFamily="2" charset="0"/>
              </a:rPr>
              <a:t>Fawkes</a:t>
            </a:r>
            <a:r>
              <a:rPr lang="fr-FR" sz="1000" dirty="0">
                <a:latin typeface="Short Stack" panose="02010500040000000007" pitchFamily="2" charset="77"/>
                <a:cs typeface="Dekko" panose="00000500000000000000" pitchFamily="2" charset="0"/>
              </a:rPr>
              <a:t> ? ___________________________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2) Comment s’appelle le roi ? ______________ quelle est sa religion ? _________________________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3) Que s’est-il passé le 5 novembre 1605 ?  ________________________________________________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______________________________________________________________________________________ </a:t>
            </a:r>
          </a:p>
        </p:txBody>
      </p:sp>
      <p:sp>
        <p:nvSpPr>
          <p:cNvPr id="31" name="ZoneTexte 30"/>
          <p:cNvSpPr txBox="1"/>
          <p:nvPr/>
        </p:nvSpPr>
        <p:spPr>
          <a:xfrm>
            <a:off x="108805" y="8101659"/>
            <a:ext cx="7200799" cy="2103076"/>
          </a:xfrm>
          <a:prstGeom prst="rect">
            <a:avLst/>
          </a:prstGeom>
          <a:noFill/>
        </p:spPr>
        <p:txBody>
          <a:bodyPr wrap="square" rtlCol="0">
            <a:spAutoFit/>
          </a:bodyPr>
          <a:lstStyle/>
          <a:p>
            <a:pPr>
              <a:lnSpc>
                <a:spcPct val="150000"/>
              </a:lnSpc>
            </a:pPr>
            <a:r>
              <a:rPr lang="fr-FR" sz="18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sym typeface="Wingdings" panose="05000000000000000000" pitchFamily="2" charset="2"/>
              </a:rPr>
              <a:t> </a:t>
            </a:r>
            <a:r>
              <a:rPr lang="fr-FR" sz="1800" dirty="0">
                <a:solidFill>
                  <a:srgbClr val="7030A0"/>
                </a:solidFill>
                <a:latin typeface="CHARLEEBOOTS" panose="02000603000000000000" pitchFamily="2" charset="-34"/>
                <a:ea typeface="CHARLEEBOOTS" panose="02000603000000000000" pitchFamily="2" charset="-34"/>
                <a:cs typeface="CHARLEEBOOTS" panose="02000603000000000000" pitchFamily="2" charset="-34"/>
              </a:rPr>
              <a:t>Complète.</a:t>
            </a:r>
          </a:p>
          <a:p>
            <a:pPr>
              <a:lnSpc>
                <a:spcPct val="150000"/>
              </a:lnSpc>
              <a:tabLst>
                <a:tab pos="5924550" algn="l"/>
              </a:tabLst>
            </a:pPr>
            <a:r>
              <a:rPr lang="fr-FR" sz="1000" dirty="0">
                <a:latin typeface="Short Stack" panose="02010500040000000007" pitchFamily="2" charset="77"/>
              </a:rPr>
              <a:t>1</a:t>
            </a:r>
            <a:r>
              <a:rPr lang="fr-FR" sz="1000" dirty="0">
                <a:latin typeface="Short Stack" panose="02010500040000000007" pitchFamily="2" charset="77"/>
                <a:cs typeface="Dekko" panose="00000500000000000000" pitchFamily="2" charset="0"/>
              </a:rPr>
              <a:t>) Thanksgiving signifie ________________________________________________________________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2) Elle a lieu le _______________________________________________________________________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3) C’est une fête qui a lieu aux _________________________________________________________</a:t>
            </a:r>
          </a:p>
          <a:p>
            <a:pPr>
              <a:lnSpc>
                <a:spcPct val="150000"/>
              </a:lnSpc>
              <a:tabLst>
                <a:tab pos="5924550" algn="l"/>
              </a:tabLst>
            </a:pPr>
            <a:r>
              <a:rPr lang="fr-FR" sz="1000" dirty="0">
                <a:latin typeface="Short Stack" panose="02010500040000000007" pitchFamily="2" charset="77"/>
                <a:cs typeface="Dekko" panose="00000500000000000000" pitchFamily="2" charset="0"/>
              </a:rPr>
              <a:t>4) On mange de la __________________ , de la ______________________ (légume qui a sauvé les </a:t>
            </a:r>
            <a:r>
              <a:rPr lang="fr-FR" sz="1000" dirty="0" err="1">
                <a:latin typeface="Short Stack" panose="02010500040000000007" pitchFamily="2" charset="77"/>
                <a:cs typeface="Dekko" panose="00000500000000000000" pitchFamily="2" charset="0"/>
              </a:rPr>
              <a:t>pélerins</a:t>
            </a:r>
            <a:r>
              <a:rPr lang="fr-FR" sz="1000" dirty="0">
                <a:latin typeface="Short Stack" panose="02010500040000000007" pitchFamily="2" charset="77"/>
                <a:cs typeface="Dekko" panose="00000500000000000000" pitchFamily="2" charset="0"/>
              </a:rPr>
              <a:t>), de la sauce de ___________________________ .</a:t>
            </a:r>
          </a:p>
          <a:p>
            <a:pPr>
              <a:lnSpc>
                <a:spcPct val="150000"/>
              </a:lnSpc>
              <a:tabLst>
                <a:tab pos="5924550" algn="l"/>
              </a:tabLst>
            </a:pPr>
            <a:r>
              <a:rPr lang="fr-FR" sz="1000" dirty="0">
                <a:latin typeface="Short Stack" panose="02010500040000000007" pitchFamily="2" charset="77"/>
                <a:cs typeface="Dekko" panose="00000500000000000000" pitchFamily="2" charset="0"/>
              </a:rPr>
              <a:t>5) Les américains se réunissent en famille. Les invités peuvent emmener des __________________  mais pas de _______________________ .</a:t>
            </a:r>
          </a:p>
        </p:txBody>
      </p:sp>
      <p:pic>
        <p:nvPicPr>
          <p:cNvPr id="3075"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481510" y="6618264"/>
            <a:ext cx="2443128" cy="1368152"/>
          </a:xfrm>
          <a:prstGeom prst="roundRect">
            <a:avLst>
              <a:gd name="adj" fmla="val 14781"/>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t="9200"/>
          <a:stretch/>
        </p:blipFill>
        <p:spPr bwMode="auto">
          <a:xfrm rot="21206168">
            <a:off x="3929412" y="1042709"/>
            <a:ext cx="1038225" cy="154812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Organigramme : Document 66">
            <a:extLst>
              <a:ext uri="{FF2B5EF4-FFF2-40B4-BE49-F238E27FC236}">
                <a16:creationId xmlns:a16="http://schemas.microsoft.com/office/drawing/2014/main" id="{98BB2431-0D7F-CE47-9730-6B178B060946}"/>
              </a:ext>
            </a:extLst>
          </p:cNvPr>
          <p:cNvSpPr/>
          <p:nvPr/>
        </p:nvSpPr>
        <p:spPr>
          <a:xfrm>
            <a:off x="0" y="0"/>
            <a:ext cx="7345363" cy="765082"/>
          </a:xfrm>
          <a:prstGeom prst="flowChartDocumen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endParaRPr>
          </a:p>
        </p:txBody>
      </p:sp>
      <p:sp>
        <p:nvSpPr>
          <p:cNvPr id="34" name="Ellipse 33">
            <a:extLst>
              <a:ext uri="{FF2B5EF4-FFF2-40B4-BE49-F238E27FC236}">
                <a16:creationId xmlns:a16="http://schemas.microsoft.com/office/drawing/2014/main" id="{DE388E68-E39D-C94F-B621-9EEE3AE5F31A}"/>
              </a:ext>
            </a:extLst>
          </p:cNvPr>
          <p:cNvSpPr/>
          <p:nvPr/>
        </p:nvSpPr>
        <p:spPr>
          <a:xfrm>
            <a:off x="72281" y="244665"/>
            <a:ext cx="1409087"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6" name="Rectangle 35">
            <a:extLst>
              <a:ext uri="{FF2B5EF4-FFF2-40B4-BE49-F238E27FC236}">
                <a16:creationId xmlns:a16="http://schemas.microsoft.com/office/drawing/2014/main" id="{2C7C1592-2CF5-F54B-AAC4-606ABC50CFDC}"/>
              </a:ext>
            </a:extLst>
          </p:cNvPr>
          <p:cNvSpPr/>
          <p:nvPr/>
        </p:nvSpPr>
        <p:spPr>
          <a:xfrm>
            <a:off x="100464" y="285354"/>
            <a:ext cx="1409086" cy="471960"/>
          </a:xfrm>
          <a:prstGeom prst="rect">
            <a:avLst/>
          </a:prstGeom>
        </p:spPr>
        <p:txBody>
          <a:bodyPr wrap="square" lIns="101636" tIns="50818" rIns="101636" bIns="50818">
            <a:spAutoFit/>
          </a:bodyPr>
          <a:lstStyle/>
          <a:p>
            <a:pPr lvl="0" algn="ctr"/>
            <a:r>
              <a:rPr lang="fr-FR" sz="2400" dirty="0">
                <a:solidFill>
                  <a:schemeClr val="accent4"/>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Anglais 3</a:t>
            </a:r>
          </a:p>
        </p:txBody>
      </p:sp>
      <p:sp>
        <p:nvSpPr>
          <p:cNvPr id="37" name="Rectangle à coins arrondis 64">
            <a:extLst>
              <a:ext uri="{FF2B5EF4-FFF2-40B4-BE49-F238E27FC236}">
                <a16:creationId xmlns:a16="http://schemas.microsoft.com/office/drawing/2014/main" id="{C3A53D73-83AA-7442-A430-DC2BB0D8D5C1}"/>
              </a:ext>
            </a:extLst>
          </p:cNvPr>
          <p:cNvSpPr/>
          <p:nvPr/>
        </p:nvSpPr>
        <p:spPr>
          <a:xfrm>
            <a:off x="6022558" y="284925"/>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à coins arrondis 17">
            <a:extLst>
              <a:ext uri="{FF2B5EF4-FFF2-40B4-BE49-F238E27FC236}">
                <a16:creationId xmlns:a16="http://schemas.microsoft.com/office/drawing/2014/main" id="{BB3C8D45-5A3A-5B43-8288-B1660EAC3541}"/>
              </a:ext>
            </a:extLst>
          </p:cNvPr>
          <p:cNvSpPr/>
          <p:nvPr/>
        </p:nvSpPr>
        <p:spPr>
          <a:xfrm>
            <a:off x="6192961" y="623172"/>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39" name="ZoneTexte 38">
            <a:extLst>
              <a:ext uri="{FF2B5EF4-FFF2-40B4-BE49-F238E27FC236}">
                <a16:creationId xmlns:a16="http://schemas.microsoft.com/office/drawing/2014/main" id="{00BE042B-B10C-7A47-A273-2D4CC7BF3836}"/>
              </a:ext>
            </a:extLst>
          </p:cNvPr>
          <p:cNvSpPr txBox="1"/>
          <p:nvPr/>
        </p:nvSpPr>
        <p:spPr>
          <a:xfrm>
            <a:off x="6038531" y="294298"/>
            <a:ext cx="1149555" cy="338554"/>
          </a:xfrm>
          <a:prstGeom prst="rect">
            <a:avLst/>
          </a:prstGeom>
          <a:noFill/>
        </p:spPr>
        <p:txBody>
          <a:bodyPr wrap="square" rtlCol="0">
            <a:spAutoFit/>
          </a:bodyPr>
          <a:lstStyle/>
          <a:p>
            <a:pPr algn="ctr"/>
            <a:r>
              <a:rPr lang="fr-FR" sz="16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CHARLEEBOOTS" panose="02000603000000000000" pitchFamily="2" charset="-34"/>
                <a:ea typeface="CHARLEEBOOTS" panose="02000603000000000000" pitchFamily="2" charset="-34"/>
                <a:cs typeface="CHARLEEBOOTS" panose="02000603000000000000" pitchFamily="2" charset="-34"/>
              </a:rPr>
              <a:t>Civilisation</a:t>
            </a:r>
            <a:endParaRPr lang="fr-FR" sz="1050" dirty="0">
              <a:ln w="12700">
                <a:solidFill>
                  <a:schemeClr val="bg1"/>
                </a:solidFill>
                <a:prstDash val="solid"/>
              </a:ln>
              <a:latin typeface="CHARLEEBOOTS" panose="02000603000000000000" pitchFamily="2" charset="-34"/>
              <a:ea typeface="CHARLEEBOOTS" panose="02000603000000000000" pitchFamily="2" charset="-34"/>
              <a:cs typeface="CHARLEEBOOTS" panose="02000603000000000000" pitchFamily="2" charset="-34"/>
            </a:endParaRPr>
          </a:p>
        </p:txBody>
      </p:sp>
      <p:sp>
        <p:nvSpPr>
          <p:cNvPr id="40" name="ZoneTexte 39">
            <a:extLst>
              <a:ext uri="{FF2B5EF4-FFF2-40B4-BE49-F238E27FC236}">
                <a16:creationId xmlns:a16="http://schemas.microsoft.com/office/drawing/2014/main" id="{6B29C89F-0628-E74C-9D2C-1C76B69E134B}"/>
              </a:ext>
            </a:extLst>
          </p:cNvPr>
          <p:cNvSpPr txBox="1"/>
          <p:nvPr/>
        </p:nvSpPr>
        <p:spPr>
          <a:xfrm>
            <a:off x="6192961" y="623172"/>
            <a:ext cx="789081" cy="348850"/>
          </a:xfrm>
          <a:prstGeom prst="rect">
            <a:avLst/>
          </a:prstGeom>
          <a:noFill/>
        </p:spPr>
        <p:txBody>
          <a:bodyPr wrap="square" lIns="101636" tIns="50818" rIns="101636" bIns="50818" rtlCol="0">
            <a:spAutoFit/>
          </a:bodyPr>
          <a:lstStyle/>
          <a:p>
            <a:pPr algn="ctr"/>
            <a:r>
              <a:rPr lang="fr-FR" sz="1600" b="1" dirty="0">
                <a:latin typeface="CHARLEEBOOTS" panose="02000603000000000000" pitchFamily="2" charset="-34"/>
                <a:ea typeface="CHARLEEBOOTS" panose="02000603000000000000" pitchFamily="2" charset="-34"/>
                <a:cs typeface="CHARLEEBOOTS" panose="02000603000000000000" pitchFamily="2" charset="-34"/>
              </a:rPr>
              <a:t>Cycle 3</a:t>
            </a:r>
            <a:endParaRPr lang="fr-FR" sz="1800" b="1"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27" name="Rectangle 26">
            <a:extLst>
              <a:ext uri="{FF2B5EF4-FFF2-40B4-BE49-F238E27FC236}">
                <a16:creationId xmlns:a16="http://schemas.microsoft.com/office/drawing/2014/main" id="{F53CE5B0-440F-DE4B-8F9D-74D189ED9850}"/>
              </a:ext>
            </a:extLst>
          </p:cNvPr>
          <p:cNvSpPr/>
          <p:nvPr/>
        </p:nvSpPr>
        <p:spPr>
          <a:xfrm>
            <a:off x="1466177" y="7949"/>
            <a:ext cx="4424490" cy="656626"/>
          </a:xfrm>
          <a:prstGeom prst="rect">
            <a:avLst/>
          </a:prstGeom>
          <a:noFill/>
        </p:spPr>
        <p:txBody>
          <a:bodyPr wrap="none" lIns="101636" tIns="50818" rIns="101636" bIns="50818">
            <a:spAutoFit/>
          </a:bodyPr>
          <a:lstStyle/>
          <a:p>
            <a:pPr algn="ct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Les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fêtes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d’automne</a:t>
            </a:r>
          </a:p>
        </p:txBody>
      </p:sp>
      <p:sp>
        <p:nvSpPr>
          <p:cNvPr id="2" name="ZoneTexte 1">
            <a:extLst>
              <a:ext uri="{FF2B5EF4-FFF2-40B4-BE49-F238E27FC236}">
                <a16:creationId xmlns:a16="http://schemas.microsoft.com/office/drawing/2014/main" id="{535DDA64-1124-D5EA-B75C-A750A4AEB819}"/>
              </a:ext>
            </a:extLst>
          </p:cNvPr>
          <p:cNvSpPr txBox="1"/>
          <p:nvPr/>
        </p:nvSpPr>
        <p:spPr>
          <a:xfrm>
            <a:off x="5433284" y="10210768"/>
            <a:ext cx="1954197" cy="246221"/>
          </a:xfrm>
          <a:prstGeom prst="rect">
            <a:avLst/>
          </a:prstGeom>
          <a:noFill/>
        </p:spPr>
        <p:txBody>
          <a:bodyPr wrap="square" rtlCol="0">
            <a:spAutoFit/>
          </a:bodyPr>
          <a:lstStyle/>
          <a:p>
            <a:pPr algn="r"/>
            <a:r>
              <a:rPr lang="fr-FR" sz="1000" dirty="0">
                <a:latin typeface="Dreaming Outloud Script Pro" panose="03050502040304050704" pitchFamily="66" charset="77"/>
                <a:cs typeface="Dreaming Outloud Script Pro" panose="03050502040304050704" pitchFamily="66" charset="77"/>
              </a:rPr>
              <a:t>La Trousse de </a:t>
            </a:r>
            <a:r>
              <a:rPr lang="fr-FR" sz="1000" dirty="0" err="1">
                <a:latin typeface="Dreaming Outloud Script Pro" panose="03050502040304050704" pitchFamily="66" charset="77"/>
                <a:cs typeface="Dreaming Outloud Script Pro" panose="03050502040304050704" pitchFamily="66" charset="77"/>
              </a:rPr>
              <a:t>Sobelle</a:t>
            </a:r>
            <a:endParaRPr lang="fr-FR" sz="10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3932621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à coins arrondis 23">
            <a:extLst>
              <a:ext uri="{FF2B5EF4-FFF2-40B4-BE49-F238E27FC236}">
                <a16:creationId xmlns:a16="http://schemas.microsoft.com/office/drawing/2014/main" id="{CFBF5C4C-1EFA-4641-B294-18081B777F55}"/>
              </a:ext>
            </a:extLst>
          </p:cNvPr>
          <p:cNvSpPr/>
          <p:nvPr/>
        </p:nvSpPr>
        <p:spPr>
          <a:xfrm>
            <a:off x="4320753" y="1256437"/>
            <a:ext cx="2901300" cy="3806216"/>
          </a:xfrm>
          <a:prstGeom prst="roundRect">
            <a:avLst>
              <a:gd name="adj" fmla="val 2156"/>
            </a:avLst>
          </a:prstGeom>
          <a:noFill/>
          <a:ln>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24" name="Rectangle à coins arrondis 23"/>
          <p:cNvSpPr/>
          <p:nvPr/>
        </p:nvSpPr>
        <p:spPr>
          <a:xfrm>
            <a:off x="114512" y="1086535"/>
            <a:ext cx="3990217" cy="4258825"/>
          </a:xfrm>
          <a:prstGeom prst="roundRect">
            <a:avLst>
              <a:gd name="adj" fmla="val 2156"/>
            </a:avLst>
          </a:prstGeom>
          <a:noFill/>
          <a:ln>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30" name="Organigramme : Document 66">
            <a:extLst>
              <a:ext uri="{FF2B5EF4-FFF2-40B4-BE49-F238E27FC236}">
                <a16:creationId xmlns:a16="http://schemas.microsoft.com/office/drawing/2014/main" id="{98BB2431-0D7F-CE47-9730-6B178B060946}"/>
              </a:ext>
            </a:extLst>
          </p:cNvPr>
          <p:cNvSpPr/>
          <p:nvPr/>
        </p:nvSpPr>
        <p:spPr>
          <a:xfrm>
            <a:off x="0" y="0"/>
            <a:ext cx="7345363" cy="765082"/>
          </a:xfrm>
          <a:prstGeom prst="flowChartDocumen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n>
                <a:solidFill>
                  <a:schemeClr val="accent4"/>
                </a:solidFill>
              </a:ln>
            </a:endParaRPr>
          </a:p>
        </p:txBody>
      </p:sp>
      <p:sp>
        <p:nvSpPr>
          <p:cNvPr id="33" name="Rectangle 32">
            <a:extLst>
              <a:ext uri="{FF2B5EF4-FFF2-40B4-BE49-F238E27FC236}">
                <a16:creationId xmlns:a16="http://schemas.microsoft.com/office/drawing/2014/main" id="{6AB0808B-7832-5246-9884-FC7FBAFFEAB6}"/>
              </a:ext>
            </a:extLst>
          </p:cNvPr>
          <p:cNvSpPr/>
          <p:nvPr/>
        </p:nvSpPr>
        <p:spPr>
          <a:xfrm>
            <a:off x="1466177" y="7949"/>
            <a:ext cx="4424490" cy="656626"/>
          </a:xfrm>
          <a:prstGeom prst="rect">
            <a:avLst/>
          </a:prstGeom>
          <a:noFill/>
        </p:spPr>
        <p:txBody>
          <a:bodyPr wrap="none" lIns="101636" tIns="50818" rIns="101636" bIns="50818">
            <a:spAutoFit/>
          </a:bodyPr>
          <a:lstStyle/>
          <a:p>
            <a:pPr algn="ct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Les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fêtes</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Chewy" panose="02000000000000000000" pitchFamily="2" charset="0"/>
                <a:ea typeface="Chewy" panose="02000000000000000000" pitchFamily="2" charset="0"/>
                <a:cs typeface="CHARLEEBOOTS" panose="02000603000000000000" pitchFamily="2" charset="-34"/>
              </a:rPr>
              <a:t> </a:t>
            </a:r>
            <a:r>
              <a:rPr lang="fr-FR" sz="3600" b="1" dirty="0">
                <a:ln w="19050" cmpd="sng">
                  <a:noFill/>
                  <a:prstDash val="solid"/>
                </a:ln>
                <a:solidFill>
                  <a:srgbClr val="FFFFFF"/>
                </a:solidFill>
                <a:effectLst>
                  <a:outerShdw blurRad="50800" dist="38100" dir="2700000" algn="tl" rotWithShape="0">
                    <a:prstClr val="black">
                      <a:alpha val="40000"/>
                    </a:prstClr>
                  </a:outerShdw>
                </a:effectLst>
                <a:latin typeface="Love Taking" panose="02000500000000000000" pitchFamily="2" charset="0"/>
                <a:ea typeface="Chewy" panose="02000000000000000000" pitchFamily="2" charset="0"/>
                <a:cs typeface="CHARLEEBOOTS" panose="02000603000000000000" pitchFamily="2" charset="-34"/>
              </a:rPr>
              <a:t>d’automne</a:t>
            </a:r>
          </a:p>
        </p:txBody>
      </p:sp>
      <p:sp>
        <p:nvSpPr>
          <p:cNvPr id="34" name="Ellipse 33">
            <a:extLst>
              <a:ext uri="{FF2B5EF4-FFF2-40B4-BE49-F238E27FC236}">
                <a16:creationId xmlns:a16="http://schemas.microsoft.com/office/drawing/2014/main" id="{DE388E68-E39D-C94F-B621-9EEE3AE5F31A}"/>
              </a:ext>
            </a:extLst>
          </p:cNvPr>
          <p:cNvSpPr/>
          <p:nvPr/>
        </p:nvSpPr>
        <p:spPr>
          <a:xfrm>
            <a:off x="72282" y="107926"/>
            <a:ext cx="1218358" cy="580648"/>
          </a:xfrm>
          <a:prstGeom prst="ellipse">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sz="3600" dirty="0">
              <a:solidFill>
                <a:schemeClr val="tx1"/>
              </a:solidFill>
              <a:effectLst>
                <a:outerShdw blurRad="38100" dist="38100" dir="2700000" algn="tl">
                  <a:srgbClr val="000000">
                    <a:alpha val="43137"/>
                  </a:srgbClr>
                </a:outerShdw>
              </a:effectLst>
              <a:latin typeface="Fineliner Script" pitchFamily="50" charset="0"/>
              <a:ea typeface="Clensey" panose="02000603000000000000" pitchFamily="2" charset="0"/>
            </a:endParaRPr>
          </a:p>
        </p:txBody>
      </p:sp>
      <p:sp>
        <p:nvSpPr>
          <p:cNvPr id="36" name="Rectangle 35">
            <a:extLst>
              <a:ext uri="{FF2B5EF4-FFF2-40B4-BE49-F238E27FC236}">
                <a16:creationId xmlns:a16="http://schemas.microsoft.com/office/drawing/2014/main" id="{2C7C1592-2CF5-F54B-AAC4-606ABC50CFDC}"/>
              </a:ext>
            </a:extLst>
          </p:cNvPr>
          <p:cNvSpPr/>
          <p:nvPr/>
        </p:nvSpPr>
        <p:spPr>
          <a:xfrm>
            <a:off x="100464" y="148615"/>
            <a:ext cx="1190175" cy="471960"/>
          </a:xfrm>
          <a:prstGeom prst="rect">
            <a:avLst/>
          </a:prstGeom>
        </p:spPr>
        <p:txBody>
          <a:bodyPr wrap="square" lIns="101636" tIns="50818" rIns="101636" bIns="50818">
            <a:spAutoFit/>
          </a:bodyPr>
          <a:lstStyle/>
          <a:p>
            <a:pPr lvl="0" algn="ctr"/>
            <a:r>
              <a:rPr lang="fr-FR" sz="2400" dirty="0">
                <a:solidFill>
                  <a:schemeClr val="accent4"/>
                </a:solidFill>
                <a:effectLst>
                  <a:outerShdw blurRad="38100" dist="38100" dir="2700000" algn="tl">
                    <a:srgbClr val="000000">
                      <a:alpha val="43137"/>
                    </a:srgbClr>
                  </a:outerShdw>
                </a:effectLst>
                <a:latin typeface="CHARLEEBOOTS" panose="02000603000000000000" pitchFamily="2" charset="-34"/>
                <a:ea typeface="CHARLEEBOOTS" panose="02000603000000000000" pitchFamily="2" charset="-34"/>
                <a:cs typeface="CHARLEEBOOTS" panose="02000603000000000000" pitchFamily="2" charset="-34"/>
              </a:rPr>
              <a:t>Anglais</a:t>
            </a:r>
          </a:p>
        </p:txBody>
      </p:sp>
      <p:sp>
        <p:nvSpPr>
          <p:cNvPr id="37" name="Rectangle à coins arrondis 64">
            <a:extLst>
              <a:ext uri="{FF2B5EF4-FFF2-40B4-BE49-F238E27FC236}">
                <a16:creationId xmlns:a16="http://schemas.microsoft.com/office/drawing/2014/main" id="{C3A53D73-83AA-7442-A430-DC2BB0D8D5C1}"/>
              </a:ext>
            </a:extLst>
          </p:cNvPr>
          <p:cNvSpPr/>
          <p:nvPr/>
        </p:nvSpPr>
        <p:spPr>
          <a:xfrm>
            <a:off x="6079371" y="268224"/>
            <a:ext cx="1149555" cy="410973"/>
          </a:xfrm>
          <a:prstGeom prst="roundRect">
            <a:avLst>
              <a:gd name="adj" fmla="val 36197"/>
            </a:avLst>
          </a:prstGeom>
          <a:solidFill>
            <a:schemeClr val="accent4">
              <a:lumMod val="60000"/>
              <a:lumOff val="40000"/>
            </a:schemeClr>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Rectangle à coins arrondis 17">
            <a:extLst>
              <a:ext uri="{FF2B5EF4-FFF2-40B4-BE49-F238E27FC236}">
                <a16:creationId xmlns:a16="http://schemas.microsoft.com/office/drawing/2014/main" id="{BB3C8D45-5A3A-5B43-8288-B1660EAC3541}"/>
              </a:ext>
            </a:extLst>
          </p:cNvPr>
          <p:cNvSpPr/>
          <p:nvPr/>
        </p:nvSpPr>
        <p:spPr>
          <a:xfrm>
            <a:off x="6249774" y="606471"/>
            <a:ext cx="789081" cy="348850"/>
          </a:xfrm>
          <a:prstGeom prst="roundRect">
            <a:avLst>
              <a:gd name="adj" fmla="val 33049"/>
            </a:avLst>
          </a:prstGeom>
          <a:solidFill>
            <a:schemeClr val="bg1"/>
          </a:solidFill>
          <a:ln>
            <a:solidFill>
              <a:schemeClr val="accent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accent4"/>
                </a:solidFill>
              </a:ln>
              <a:solidFill>
                <a:schemeClr val="accent4"/>
              </a:solidFill>
            </a:endParaRPr>
          </a:p>
        </p:txBody>
      </p:sp>
      <p:sp>
        <p:nvSpPr>
          <p:cNvPr id="39" name="ZoneTexte 38">
            <a:extLst>
              <a:ext uri="{FF2B5EF4-FFF2-40B4-BE49-F238E27FC236}">
                <a16:creationId xmlns:a16="http://schemas.microsoft.com/office/drawing/2014/main" id="{00BE042B-B10C-7A47-A273-2D4CC7BF3836}"/>
              </a:ext>
            </a:extLst>
          </p:cNvPr>
          <p:cNvSpPr txBox="1"/>
          <p:nvPr/>
        </p:nvSpPr>
        <p:spPr>
          <a:xfrm>
            <a:off x="6095344" y="277597"/>
            <a:ext cx="1149555" cy="307777"/>
          </a:xfrm>
          <a:prstGeom prst="rect">
            <a:avLst/>
          </a:prstGeom>
          <a:noFill/>
        </p:spPr>
        <p:txBody>
          <a:bodyPr wrap="square" rtlCol="0">
            <a:spAutoFit/>
          </a:bodyPr>
          <a:lstStyle/>
          <a:p>
            <a:pPr algn="ctr"/>
            <a:r>
              <a:rPr lang="fr-FR" sz="1400" b="1" dirty="0">
                <a:ln w="12700">
                  <a:solidFill>
                    <a:schemeClr val="bg1"/>
                  </a:solidFill>
                  <a:prstDash val="solid"/>
                </a:ln>
                <a:solidFill>
                  <a:schemeClr val="bg2">
                    <a:tint val="85000"/>
                    <a:satMod val="155000"/>
                  </a:schemeClr>
                </a:solidFill>
                <a:effectLst>
                  <a:outerShdw blurRad="41275" dist="20320" dir="1800000" algn="tl" rotWithShape="0">
                    <a:srgbClr val="000000">
                      <a:alpha val="40000"/>
                    </a:srgbClr>
                  </a:outerShdw>
                </a:effectLst>
                <a:latin typeface="CHARLEEBOOTS" panose="02000603000000000000" pitchFamily="2" charset="-34"/>
                <a:ea typeface="CHARLEEBOOTS" panose="02000603000000000000" pitchFamily="2" charset="-34"/>
                <a:cs typeface="CHARLEEBOOTS" panose="02000603000000000000" pitchFamily="2" charset="-34"/>
              </a:rPr>
              <a:t>Civilisation</a:t>
            </a:r>
            <a:endParaRPr lang="fr-FR" sz="1000" dirty="0">
              <a:ln w="12700">
                <a:solidFill>
                  <a:schemeClr val="bg1"/>
                </a:solidFill>
                <a:prstDash val="solid"/>
              </a:ln>
              <a:latin typeface="CHARLEEBOOTS" panose="02000603000000000000" pitchFamily="2" charset="-34"/>
              <a:ea typeface="CHARLEEBOOTS" panose="02000603000000000000" pitchFamily="2" charset="-34"/>
              <a:cs typeface="CHARLEEBOOTS" panose="02000603000000000000" pitchFamily="2" charset="-34"/>
            </a:endParaRPr>
          </a:p>
        </p:txBody>
      </p:sp>
      <p:sp>
        <p:nvSpPr>
          <p:cNvPr id="40" name="ZoneTexte 39">
            <a:extLst>
              <a:ext uri="{FF2B5EF4-FFF2-40B4-BE49-F238E27FC236}">
                <a16:creationId xmlns:a16="http://schemas.microsoft.com/office/drawing/2014/main" id="{6B29C89F-0628-E74C-9D2C-1C76B69E134B}"/>
              </a:ext>
            </a:extLst>
          </p:cNvPr>
          <p:cNvSpPr txBox="1"/>
          <p:nvPr/>
        </p:nvSpPr>
        <p:spPr>
          <a:xfrm>
            <a:off x="6249774" y="606471"/>
            <a:ext cx="789081" cy="318072"/>
          </a:xfrm>
          <a:prstGeom prst="rect">
            <a:avLst/>
          </a:prstGeom>
          <a:noFill/>
        </p:spPr>
        <p:txBody>
          <a:bodyPr wrap="square" lIns="101636" tIns="50818" rIns="101636" bIns="50818" rtlCol="0">
            <a:spAutoFit/>
          </a:bodyPr>
          <a:lstStyle/>
          <a:p>
            <a:pPr algn="ctr"/>
            <a:r>
              <a:rPr lang="fr-FR" sz="1400" b="1" dirty="0">
                <a:latin typeface="CHARLEEBOOTS" panose="02000603000000000000" pitchFamily="2" charset="-34"/>
                <a:ea typeface="CHARLEEBOOTS" panose="02000603000000000000" pitchFamily="2" charset="-34"/>
                <a:cs typeface="CHARLEEBOOTS" panose="02000603000000000000" pitchFamily="2" charset="-34"/>
              </a:rPr>
              <a:t>Cycle 3</a:t>
            </a:r>
            <a:endParaRPr lang="fr-FR" sz="1600" b="1"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2" name="Ellipse 1">
            <a:extLst>
              <a:ext uri="{FF2B5EF4-FFF2-40B4-BE49-F238E27FC236}">
                <a16:creationId xmlns:a16="http://schemas.microsoft.com/office/drawing/2014/main" id="{AD3774AF-6267-2041-AB56-C721EBF6604A}"/>
              </a:ext>
            </a:extLst>
          </p:cNvPr>
          <p:cNvSpPr/>
          <p:nvPr/>
        </p:nvSpPr>
        <p:spPr>
          <a:xfrm>
            <a:off x="3260921" y="621908"/>
            <a:ext cx="936104" cy="414307"/>
          </a:xfrm>
          <a:prstGeom prst="ellipse">
            <a:avLst/>
          </a:prstGeom>
          <a:solidFill>
            <a:schemeClr val="accent4">
              <a:lumMod val="40000"/>
              <a:lumOff val="6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3277633" y="613592"/>
            <a:ext cx="942000" cy="400110"/>
          </a:xfrm>
          <a:prstGeom prst="rect">
            <a:avLst/>
          </a:prstGeom>
        </p:spPr>
        <p:txBody>
          <a:bodyPr wrap="square">
            <a:spAutoFit/>
          </a:bodyPr>
          <a:lstStyle/>
          <a:p>
            <a:pPr lvl="0" algn="ctr">
              <a:spcAft>
                <a:spcPts val="600"/>
              </a:spcAft>
            </a:pPr>
            <a:r>
              <a:rPr lang="fr-FR" dirty="0">
                <a:solidFill>
                  <a:srgbClr val="000000"/>
                </a:solidFill>
                <a:latin typeface="CHARLEEBOOTS" panose="02000603000000000000" pitchFamily="2" charset="-34"/>
                <a:ea typeface="CHARLEEBOOTS" panose="02000603000000000000" pitchFamily="2" charset="-34"/>
                <a:cs typeface="CHARLEEBOOTS" panose="02000603000000000000" pitchFamily="2" charset="-34"/>
              </a:rPr>
              <a:t>Leçon</a:t>
            </a:r>
          </a:p>
        </p:txBody>
      </p:sp>
      <p:sp>
        <p:nvSpPr>
          <p:cNvPr id="28" name="Rectangle 4">
            <a:extLst>
              <a:ext uri="{FF2B5EF4-FFF2-40B4-BE49-F238E27FC236}">
                <a16:creationId xmlns:a16="http://schemas.microsoft.com/office/drawing/2014/main" id="{82BB520E-F753-6A44-858D-22E222B216C9}"/>
              </a:ext>
            </a:extLst>
          </p:cNvPr>
          <p:cNvSpPr>
            <a:spLocks noChangeArrowheads="1"/>
          </p:cNvSpPr>
          <p:nvPr/>
        </p:nvSpPr>
        <p:spPr bwMode="auto">
          <a:xfrm>
            <a:off x="136209" y="1177059"/>
            <a:ext cx="3981420" cy="3995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45720" rIns="36000" bIns="45720" numCol="1" anchor="ctr" anchorCtr="0" compatLnSpc="1">
            <a:prstTxWarp prst="textNoShape">
              <a:avLst/>
            </a:prstTxWarp>
            <a:spAutoFit/>
          </a:bodyPr>
          <a:lstStyle/>
          <a:p>
            <a:pPr lvl="0" defTabSz="914400" fontAlgn="base">
              <a:lnSpc>
                <a:spcPct val="150000"/>
              </a:lnSpc>
              <a:spcBef>
                <a:spcPct val="0"/>
              </a:spcBef>
              <a:spcAft>
                <a:spcPts val="600"/>
              </a:spcAft>
            </a:pPr>
            <a:r>
              <a:rPr lang="fr-FR" sz="1000" dirty="0">
                <a:latin typeface="Short Stack" panose="02010500040000000007" pitchFamily="2" charset="77"/>
              </a:rPr>
              <a:t>Cette fête vient d’_____________________ et plus précisément de ________________ . L'année se terminait alors à la fin de l’été, le ______ ________________ . On faisait une fête pour se souhaiter une bonne _____________ à venir. Peu à peu ces coutumes ont _________________ en Gaule mais continuèrent à se développer au _______________________ où on disait que la nuit appartenait au monde des _____________ , tels que les fantômes, les sorcières, les squelettes… (d’où les ________________________ de nos jours). Après une grande famine en _______________ , l’immigration vers les __________________ emporta cette fête et ses _________________ , telles que </a:t>
            </a:r>
            <a:r>
              <a:rPr lang="fr-FR" sz="1000" dirty="0" err="1">
                <a:latin typeface="Short Stack" panose="02010500040000000007" pitchFamily="2" charset="77"/>
              </a:rPr>
              <a:t>Jack’o’lantern</a:t>
            </a:r>
            <a:r>
              <a:rPr lang="fr-FR" sz="1000" dirty="0">
                <a:latin typeface="Short Stack" panose="02010500040000000007" pitchFamily="2" charset="77"/>
              </a:rPr>
              <a:t>, les parades ou encore le « trick-or-</a:t>
            </a:r>
            <a:r>
              <a:rPr lang="fr-FR" sz="1000" dirty="0" err="1">
                <a:latin typeface="Short Stack" panose="02010500040000000007" pitchFamily="2" charset="77"/>
              </a:rPr>
              <a:t>treat</a:t>
            </a:r>
            <a:r>
              <a:rPr lang="fr-FR" sz="1000" dirty="0">
                <a:latin typeface="Short Stack" panose="02010500040000000007" pitchFamily="2" charset="77"/>
              </a:rPr>
              <a:t> ». A la fin du ______ siècle, Halloween devint une fête ____________________ aux États-Unis.</a:t>
            </a:r>
            <a:endParaRPr lang="fr-FR" sz="1000" dirty="0"/>
          </a:p>
        </p:txBody>
      </p:sp>
      <p:sp>
        <p:nvSpPr>
          <p:cNvPr id="4" name="Rectangle 3">
            <a:extLst>
              <a:ext uri="{FF2B5EF4-FFF2-40B4-BE49-F238E27FC236}">
                <a16:creationId xmlns:a16="http://schemas.microsoft.com/office/drawing/2014/main" id="{A710250D-3356-4946-B8A6-A05FB39892B2}"/>
              </a:ext>
            </a:extLst>
          </p:cNvPr>
          <p:cNvSpPr/>
          <p:nvPr/>
        </p:nvSpPr>
        <p:spPr>
          <a:xfrm>
            <a:off x="4320753" y="1450702"/>
            <a:ext cx="2840356" cy="3534237"/>
          </a:xfrm>
          <a:prstGeom prst="rect">
            <a:avLst/>
          </a:prstGeom>
        </p:spPr>
        <p:txBody>
          <a:bodyPr wrap="square">
            <a:spAutoFit/>
          </a:bodyPr>
          <a:lstStyle/>
          <a:p>
            <a:pPr lvl="0" defTabSz="914400" fontAlgn="base">
              <a:lnSpc>
                <a:spcPct val="150000"/>
              </a:lnSpc>
              <a:spcBef>
                <a:spcPct val="0"/>
              </a:spcBef>
              <a:spcAft>
                <a:spcPts val="600"/>
              </a:spcAft>
            </a:pPr>
            <a:r>
              <a:rPr lang="fr-FR" sz="1000" dirty="0">
                <a:latin typeface="Short Stack" panose="02010500040000000007" pitchFamily="2" charset="77"/>
              </a:rPr>
              <a:t>En __________ , Guy </a:t>
            </a:r>
            <a:r>
              <a:rPr lang="fr-FR" sz="1000" dirty="0" err="1">
                <a:latin typeface="Short Stack" panose="02010500040000000007" pitchFamily="2" charset="77"/>
              </a:rPr>
              <a:t>Fawkes</a:t>
            </a:r>
            <a:r>
              <a:rPr lang="fr-FR" sz="1000" dirty="0">
                <a:latin typeface="Short Stack" panose="02010500040000000007" pitchFamily="2" charset="77"/>
              </a:rPr>
              <a:t>, un catholique et ses amis conspirateurs essayèrent de faire sauter le _________________ et le roi James 1</a:t>
            </a:r>
            <a:r>
              <a:rPr lang="fr-FR" sz="1000" baseline="30000" dirty="0">
                <a:latin typeface="Short Stack" panose="02010500040000000007" pitchFamily="2" charset="77"/>
              </a:rPr>
              <a:t>er </a:t>
            </a:r>
            <a:r>
              <a:rPr lang="fr-FR" sz="1000" dirty="0">
                <a:latin typeface="Short Stack" panose="02010500040000000007" pitchFamily="2" charset="77"/>
              </a:rPr>
              <a:t>protestant avec lequel ils sont en désaccord. Le ____________ fut découvert : Guy </a:t>
            </a:r>
            <a:r>
              <a:rPr lang="fr-FR" sz="1000" dirty="0" err="1">
                <a:latin typeface="Short Stack" panose="02010500040000000007" pitchFamily="2" charset="77"/>
              </a:rPr>
              <a:t>Fawkes</a:t>
            </a:r>
            <a:r>
              <a:rPr lang="fr-FR" sz="1000" dirty="0">
                <a:latin typeface="Short Stack" panose="02010500040000000007" pitchFamily="2" charset="77"/>
              </a:rPr>
              <a:t> et ses compagnons furent _________________ pour __________________ . </a:t>
            </a:r>
            <a:r>
              <a:rPr lang="fr-FR" sz="1000" dirty="0">
                <a:solidFill>
                  <a:prstClr val="black"/>
                </a:solidFill>
                <a:latin typeface="Short Stack" panose="02010500040000000007" pitchFamily="2" charset="77"/>
              </a:rPr>
              <a:t>Depuis lors, le 5 novembre, partout en _____________________ , on brûle, l'effigie de Guy </a:t>
            </a:r>
            <a:r>
              <a:rPr lang="fr-FR" sz="1000" dirty="0" err="1">
                <a:solidFill>
                  <a:prstClr val="black"/>
                </a:solidFill>
                <a:latin typeface="Short Stack" panose="02010500040000000007" pitchFamily="2" charset="77"/>
              </a:rPr>
              <a:t>Fawkes</a:t>
            </a:r>
            <a:r>
              <a:rPr lang="fr-FR" sz="1000" dirty="0">
                <a:solidFill>
                  <a:prstClr val="black"/>
                </a:solidFill>
                <a:latin typeface="Short Stack" panose="02010500040000000007" pitchFamily="2" charset="77"/>
              </a:rPr>
              <a:t> sur un _____________ , généralement accompagné de feux d'artifice. </a:t>
            </a:r>
            <a:endParaRPr lang="fr-FR" sz="1000" dirty="0">
              <a:latin typeface="Short Stack" panose="02010500040000000007" pitchFamily="2" charset="77"/>
            </a:endParaRPr>
          </a:p>
        </p:txBody>
      </p:sp>
      <p:pic>
        <p:nvPicPr>
          <p:cNvPr id="42" name="Picture 4">
            <a:extLst>
              <a:ext uri="{FF2B5EF4-FFF2-40B4-BE49-F238E27FC236}">
                <a16:creationId xmlns:a16="http://schemas.microsoft.com/office/drawing/2014/main" id="{CAC501F3-EE74-DF49-A1F9-8508DE2E04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77616"/>
          <a:stretch/>
        </p:blipFill>
        <p:spPr bwMode="auto">
          <a:xfrm>
            <a:off x="194039" y="5638078"/>
            <a:ext cx="615932" cy="597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3" name="Picture 7">
            <a:extLst>
              <a:ext uri="{FF2B5EF4-FFF2-40B4-BE49-F238E27FC236}">
                <a16:creationId xmlns:a16="http://schemas.microsoft.com/office/drawing/2014/main" id="{B50B35FF-14A3-1F42-B3A1-A4DADC98B85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1293" y="5653392"/>
            <a:ext cx="598323" cy="6041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4" name="Rectangle à coins arrondis 11">
            <a:extLst>
              <a:ext uri="{FF2B5EF4-FFF2-40B4-BE49-F238E27FC236}">
                <a16:creationId xmlns:a16="http://schemas.microsoft.com/office/drawing/2014/main" id="{C08A3F83-94B7-0D4E-BB84-9E4A3EFFD637}"/>
              </a:ext>
            </a:extLst>
          </p:cNvPr>
          <p:cNvSpPr/>
          <p:nvPr/>
        </p:nvSpPr>
        <p:spPr>
          <a:xfrm>
            <a:off x="112491" y="5539625"/>
            <a:ext cx="7120381" cy="1991620"/>
          </a:xfrm>
          <a:prstGeom prst="roundRect">
            <a:avLst>
              <a:gd name="adj" fmla="val 6182"/>
            </a:avLst>
          </a:prstGeom>
          <a:no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6" name="Picture 5">
            <a:extLst>
              <a:ext uri="{FF2B5EF4-FFF2-40B4-BE49-F238E27FC236}">
                <a16:creationId xmlns:a16="http://schemas.microsoft.com/office/drawing/2014/main" id="{7B4065EE-B0F7-894D-A86D-BD5998E13A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923" y="6713011"/>
            <a:ext cx="481349" cy="460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6">
            <a:extLst>
              <a:ext uri="{FF2B5EF4-FFF2-40B4-BE49-F238E27FC236}">
                <a16:creationId xmlns:a16="http://schemas.microsoft.com/office/drawing/2014/main" id="{BBCD7CA6-1FC8-884D-938B-28683B7B608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79476"/>
          <a:stretch/>
        </p:blipFill>
        <p:spPr bwMode="auto">
          <a:xfrm>
            <a:off x="1826426" y="6745575"/>
            <a:ext cx="561000" cy="56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9">
            <a:extLst>
              <a:ext uri="{FF2B5EF4-FFF2-40B4-BE49-F238E27FC236}">
                <a16:creationId xmlns:a16="http://schemas.microsoft.com/office/drawing/2014/main" id="{89B586F8-8B22-F140-A5AF-E90E1EE669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56102" y="5624146"/>
            <a:ext cx="507036" cy="6796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8" name="Picture 10">
            <a:extLst>
              <a:ext uri="{FF2B5EF4-FFF2-40B4-BE49-F238E27FC236}">
                <a16:creationId xmlns:a16="http://schemas.microsoft.com/office/drawing/2014/main" id="{38E3ABB3-835D-9C4E-AD64-F45A558B1892}"/>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19203" y="6727736"/>
            <a:ext cx="476256" cy="583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 name="Picture 2">
            <a:extLst>
              <a:ext uri="{FF2B5EF4-FFF2-40B4-BE49-F238E27FC236}">
                <a16:creationId xmlns:a16="http://schemas.microsoft.com/office/drawing/2014/main" id="{586A9DCC-4604-ED40-81D5-1C678B7CF4C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62397" y="5647927"/>
            <a:ext cx="424773" cy="650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Rectangle : coins arrondis 30">
            <a:extLst>
              <a:ext uri="{FF2B5EF4-FFF2-40B4-BE49-F238E27FC236}">
                <a16:creationId xmlns:a16="http://schemas.microsoft.com/office/drawing/2014/main" id="{7096761C-BA30-1341-A393-CADE0A760FD5}"/>
              </a:ext>
            </a:extLst>
          </p:cNvPr>
          <p:cNvSpPr/>
          <p:nvPr/>
        </p:nvSpPr>
        <p:spPr>
          <a:xfrm>
            <a:off x="5534162" y="5265681"/>
            <a:ext cx="1513112" cy="336646"/>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3" name="Picture 6">
            <a:extLst>
              <a:ext uri="{FF2B5EF4-FFF2-40B4-BE49-F238E27FC236}">
                <a16:creationId xmlns:a16="http://schemas.microsoft.com/office/drawing/2014/main" id="{D1714506-ADBD-3549-BDD3-469A1C0EE89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6831" r="52645"/>
          <a:stretch/>
        </p:blipFill>
        <p:spPr bwMode="auto">
          <a:xfrm>
            <a:off x="3576411" y="6713337"/>
            <a:ext cx="593205" cy="593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 coins arrondis 5">
            <a:extLst>
              <a:ext uri="{FF2B5EF4-FFF2-40B4-BE49-F238E27FC236}">
                <a16:creationId xmlns:a16="http://schemas.microsoft.com/office/drawing/2014/main" id="{3138678E-CFC7-2943-8CCC-145F507F0FC0}"/>
              </a:ext>
            </a:extLst>
          </p:cNvPr>
          <p:cNvSpPr/>
          <p:nvPr/>
        </p:nvSpPr>
        <p:spPr>
          <a:xfrm>
            <a:off x="922957" y="842923"/>
            <a:ext cx="1116822" cy="336646"/>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60566889-7021-794B-B687-6B51DA9970BF}"/>
              </a:ext>
            </a:extLst>
          </p:cNvPr>
          <p:cNvSpPr/>
          <p:nvPr/>
        </p:nvSpPr>
        <p:spPr>
          <a:xfrm>
            <a:off x="922957" y="817725"/>
            <a:ext cx="1138710" cy="400110"/>
          </a:xfrm>
          <a:prstGeom prst="rect">
            <a:avLst/>
          </a:prstGeom>
        </p:spPr>
        <p:txBody>
          <a:bodyPr wrap="none">
            <a:spAutoFit/>
          </a:bodyPr>
          <a:lstStyle/>
          <a:p>
            <a:r>
              <a:rPr lang="fr-FR" dirty="0">
                <a:latin typeface="CHARLEEBOOTS" panose="02000603000000000000" pitchFamily="2" charset="-34"/>
                <a:ea typeface="CHARLEEBOOTS" panose="02000603000000000000" pitchFamily="2" charset="-34"/>
                <a:cs typeface="CHARLEEBOOTS" panose="02000603000000000000" pitchFamily="2" charset="-34"/>
              </a:rPr>
              <a:t>Halloween</a:t>
            </a:r>
            <a:endParaRPr lang="fr-FR" dirty="0"/>
          </a:p>
        </p:txBody>
      </p:sp>
      <p:sp>
        <p:nvSpPr>
          <p:cNvPr id="65" name="Rectangle : coins arrondis 64">
            <a:extLst>
              <a:ext uri="{FF2B5EF4-FFF2-40B4-BE49-F238E27FC236}">
                <a16:creationId xmlns:a16="http://schemas.microsoft.com/office/drawing/2014/main" id="{1C02E4C6-F0CD-504D-A9A4-E582E057C4E5}"/>
              </a:ext>
            </a:extLst>
          </p:cNvPr>
          <p:cNvSpPr/>
          <p:nvPr/>
        </p:nvSpPr>
        <p:spPr>
          <a:xfrm>
            <a:off x="4510977" y="1073135"/>
            <a:ext cx="1773066" cy="336646"/>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064001D-64F0-B94A-8E15-94C1F4C62DC5}"/>
              </a:ext>
            </a:extLst>
          </p:cNvPr>
          <p:cNvSpPr/>
          <p:nvPr/>
        </p:nvSpPr>
        <p:spPr>
          <a:xfrm>
            <a:off x="4519205" y="1021602"/>
            <a:ext cx="1854290" cy="400110"/>
          </a:xfrm>
          <a:prstGeom prst="rect">
            <a:avLst/>
          </a:prstGeom>
        </p:spPr>
        <p:txBody>
          <a:bodyPr wrap="none">
            <a:spAutoFit/>
          </a:bodyPr>
          <a:lstStyle/>
          <a:p>
            <a:pPr lvl="0" algn="ctr" defTabSz="914400" fontAlgn="base">
              <a:spcBef>
                <a:spcPct val="0"/>
              </a:spcBef>
              <a:spcAft>
                <a:spcPts val="600"/>
              </a:spcAft>
            </a:pPr>
            <a:r>
              <a:rPr lang="fr-FR" dirty="0">
                <a:latin typeface="CHARLEEBOOTS" panose="02000603000000000000" pitchFamily="2" charset="-34"/>
                <a:ea typeface="CHARLEEBOOTS" panose="02000603000000000000" pitchFamily="2" charset="-34"/>
                <a:cs typeface="CHARLEEBOOTS" panose="02000603000000000000" pitchFamily="2" charset="-34"/>
              </a:rPr>
              <a:t>Guy </a:t>
            </a:r>
            <a:r>
              <a:rPr lang="fr-FR" dirty="0" err="1">
                <a:latin typeface="CHARLEEBOOTS" panose="02000603000000000000" pitchFamily="2" charset="-34"/>
                <a:ea typeface="CHARLEEBOOTS" panose="02000603000000000000" pitchFamily="2" charset="-34"/>
                <a:cs typeface="CHARLEEBOOTS" panose="02000603000000000000" pitchFamily="2" charset="-34"/>
              </a:rPr>
              <a:t>Fawkes</a:t>
            </a:r>
            <a:r>
              <a:rPr lang="fr-FR" dirty="0">
                <a:latin typeface="CHARLEEBOOTS" panose="02000603000000000000" pitchFamily="2" charset="-34"/>
                <a:ea typeface="CHARLEEBOOTS" panose="02000603000000000000" pitchFamily="2" charset="-34"/>
                <a:cs typeface="CHARLEEBOOTS" panose="02000603000000000000" pitchFamily="2" charset="-34"/>
              </a:rPr>
              <a:t>’ </a:t>
            </a:r>
            <a:r>
              <a:rPr lang="fr-FR" dirty="0" err="1">
                <a:latin typeface="CHARLEEBOOTS" panose="02000603000000000000" pitchFamily="2" charset="-34"/>
                <a:ea typeface="CHARLEEBOOTS" panose="02000603000000000000" pitchFamily="2" charset="-34"/>
                <a:cs typeface="CHARLEEBOOTS" panose="02000603000000000000" pitchFamily="2" charset="-34"/>
              </a:rPr>
              <a:t>day</a:t>
            </a:r>
            <a:endParaRPr lang="fr-FR"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45" name="ZoneTexte 44">
            <a:extLst>
              <a:ext uri="{FF2B5EF4-FFF2-40B4-BE49-F238E27FC236}">
                <a16:creationId xmlns:a16="http://schemas.microsoft.com/office/drawing/2014/main" id="{28C6AD24-1391-4040-B739-7124D7B18F5E}"/>
              </a:ext>
            </a:extLst>
          </p:cNvPr>
          <p:cNvSpPr txBox="1"/>
          <p:nvPr/>
        </p:nvSpPr>
        <p:spPr>
          <a:xfrm>
            <a:off x="5556349" y="5224036"/>
            <a:ext cx="1466181" cy="400110"/>
          </a:xfrm>
          <a:prstGeom prst="rect">
            <a:avLst/>
          </a:prstGeom>
          <a:noFill/>
        </p:spPr>
        <p:txBody>
          <a:bodyPr wrap="square" rtlCol="0">
            <a:spAutoFit/>
          </a:bodyPr>
          <a:lstStyle/>
          <a:p>
            <a:pPr algn="ctr"/>
            <a:r>
              <a:rPr lang="fr-FR" dirty="0">
                <a:latin typeface="CHARLEEBOOTS" panose="02000603000000000000" pitchFamily="2" charset="-34"/>
                <a:ea typeface="CHARLEEBOOTS" panose="02000603000000000000" pitchFamily="2" charset="-34"/>
                <a:cs typeface="CHARLEEBOOTS" panose="02000603000000000000" pitchFamily="2" charset="-34"/>
              </a:rPr>
              <a:t>Vocabulaire</a:t>
            </a:r>
            <a:endParaRPr lang="fr-FR" sz="1800" dirty="0">
              <a:latin typeface="CHARLEEBOOTS" panose="02000603000000000000" pitchFamily="2" charset="-34"/>
              <a:ea typeface="CHARLEEBOOTS" panose="02000603000000000000" pitchFamily="2" charset="-34"/>
              <a:cs typeface="CHARLEEBOOTS" panose="02000603000000000000" pitchFamily="2" charset="-34"/>
            </a:endParaRPr>
          </a:p>
        </p:txBody>
      </p:sp>
      <p:sp>
        <p:nvSpPr>
          <p:cNvPr id="41" name="Rectangle à coins arrondis 23">
            <a:extLst>
              <a:ext uri="{FF2B5EF4-FFF2-40B4-BE49-F238E27FC236}">
                <a16:creationId xmlns:a16="http://schemas.microsoft.com/office/drawing/2014/main" id="{925C978E-EF5D-D849-AE2E-48D3DE54E01E}"/>
              </a:ext>
            </a:extLst>
          </p:cNvPr>
          <p:cNvSpPr/>
          <p:nvPr/>
        </p:nvSpPr>
        <p:spPr>
          <a:xfrm>
            <a:off x="112491" y="7779865"/>
            <a:ext cx="7116435" cy="2481189"/>
          </a:xfrm>
          <a:prstGeom prst="roundRect">
            <a:avLst>
              <a:gd name="adj" fmla="val 4695"/>
            </a:avLst>
          </a:prstGeom>
          <a:noFill/>
          <a:ln>
            <a:solidFill>
              <a:schemeClr val="accent4"/>
            </a:solidFill>
          </a:ln>
          <a:effectLst/>
        </p:spPr>
        <p:style>
          <a:lnRef idx="2">
            <a:schemeClr val="accent1">
              <a:shade val="50000"/>
            </a:schemeClr>
          </a:lnRef>
          <a:fillRef idx="1">
            <a:schemeClr val="accent1"/>
          </a:fillRef>
          <a:effectRef idx="0">
            <a:schemeClr val="accent1"/>
          </a:effectRef>
          <a:fontRef idx="minor">
            <a:schemeClr val="lt1"/>
          </a:fontRef>
        </p:style>
        <p:txBody>
          <a:bodyPr lIns="101636" tIns="50818" rIns="101636" bIns="50818" rtlCol="0" anchor="ctr"/>
          <a:lstStyle/>
          <a:p>
            <a:pPr algn="ctr"/>
            <a:endParaRPr lang="fr-FR"/>
          </a:p>
        </p:txBody>
      </p:sp>
      <p:sp>
        <p:nvSpPr>
          <p:cNvPr id="48" name="Rectangle 47">
            <a:extLst>
              <a:ext uri="{FF2B5EF4-FFF2-40B4-BE49-F238E27FC236}">
                <a16:creationId xmlns:a16="http://schemas.microsoft.com/office/drawing/2014/main" id="{8F3F29FC-7DCF-F549-A7AE-1900E322875B}"/>
              </a:ext>
            </a:extLst>
          </p:cNvPr>
          <p:cNvSpPr/>
          <p:nvPr/>
        </p:nvSpPr>
        <p:spPr>
          <a:xfrm>
            <a:off x="194039" y="8223762"/>
            <a:ext cx="3119581" cy="1918410"/>
          </a:xfrm>
          <a:prstGeom prst="rect">
            <a:avLst/>
          </a:prstGeom>
        </p:spPr>
        <p:txBody>
          <a:bodyPr wrap="square">
            <a:spAutoFit/>
          </a:bodyPr>
          <a:lstStyle/>
          <a:p>
            <a:pPr>
              <a:lnSpc>
                <a:spcPct val="150000"/>
              </a:lnSpc>
            </a:pPr>
            <a:r>
              <a:rPr lang="fr-FR" sz="1000" dirty="0">
                <a:latin typeface="Short Stack" panose="02010500040000000007" pitchFamily="2" charset="77"/>
              </a:rPr>
              <a:t>A l’origine, Thanksgiving qui signifie « ________________________________ » est une fête afin de remercier les _________________ et le Ciel d'avoir permis aux premiers Anglais de les laisser s’installer aux USA. </a:t>
            </a:r>
          </a:p>
          <a:p>
            <a:pPr>
              <a:lnSpc>
                <a:spcPct val="150000"/>
              </a:lnSpc>
            </a:pPr>
            <a:r>
              <a:rPr lang="fr-FR" sz="1000" dirty="0">
                <a:latin typeface="Short Stack" panose="02010500040000000007" pitchFamily="2" charset="77"/>
              </a:rPr>
              <a:t>Depuis, 1941 Thanksgiving se fête le 4eme jeudi du mois de Novembre. </a:t>
            </a:r>
          </a:p>
        </p:txBody>
      </p:sp>
      <p:sp>
        <p:nvSpPr>
          <p:cNvPr id="49" name="Rectangle : coins arrondis 48">
            <a:extLst>
              <a:ext uri="{FF2B5EF4-FFF2-40B4-BE49-F238E27FC236}">
                <a16:creationId xmlns:a16="http://schemas.microsoft.com/office/drawing/2014/main" id="{ADD28937-8121-024A-9211-A8227828A75A}"/>
              </a:ext>
            </a:extLst>
          </p:cNvPr>
          <p:cNvSpPr/>
          <p:nvPr/>
        </p:nvSpPr>
        <p:spPr>
          <a:xfrm>
            <a:off x="243269" y="7676943"/>
            <a:ext cx="1773066" cy="336646"/>
          </a:xfrm>
          <a:prstGeom prst="roundRect">
            <a:avLst/>
          </a:prstGeom>
          <a:solidFill>
            <a:schemeClr val="accent4">
              <a:lumMod val="20000"/>
              <a:lumOff val="80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4F3CA8BD-64EB-4748-9A1B-B289F01AC359}"/>
              </a:ext>
            </a:extLst>
          </p:cNvPr>
          <p:cNvSpPr/>
          <p:nvPr/>
        </p:nvSpPr>
        <p:spPr>
          <a:xfrm>
            <a:off x="432159" y="7625410"/>
            <a:ext cx="1492973" cy="400110"/>
          </a:xfrm>
          <a:prstGeom prst="rect">
            <a:avLst/>
          </a:prstGeom>
        </p:spPr>
        <p:txBody>
          <a:bodyPr wrap="none">
            <a:spAutoFit/>
          </a:bodyPr>
          <a:lstStyle/>
          <a:p>
            <a:pPr lvl="0" algn="ctr" defTabSz="914400" fontAlgn="base">
              <a:spcBef>
                <a:spcPct val="0"/>
              </a:spcBef>
              <a:spcAft>
                <a:spcPts val="600"/>
              </a:spcAft>
            </a:pPr>
            <a:r>
              <a:rPr lang="fr-FR" sz="1800" dirty="0">
                <a:latin typeface="Our First Kiss" panose="02000603000000020004" pitchFamily="2" charset="77"/>
                <a:ea typeface="CHARLEEBOOTS" panose="02000603000000000000" pitchFamily="2" charset="-34"/>
                <a:cs typeface="CHARLEEBOOTS" panose="02000603000000000000" pitchFamily="2" charset="-34"/>
              </a:rPr>
              <a:t>T</a:t>
            </a:r>
            <a:r>
              <a:rPr lang="fr-FR" dirty="0">
                <a:latin typeface="CHARLEEBOOTS" panose="02000603000000000000" pitchFamily="2" charset="-34"/>
                <a:ea typeface="CHARLEEBOOTS" panose="02000603000000000000" pitchFamily="2" charset="-34"/>
                <a:cs typeface="CHARLEEBOOTS" panose="02000603000000000000" pitchFamily="2" charset="-34"/>
              </a:rPr>
              <a:t>hanksgiving</a:t>
            </a:r>
          </a:p>
        </p:txBody>
      </p:sp>
      <p:sp>
        <p:nvSpPr>
          <p:cNvPr id="52" name="Rectangle 51">
            <a:extLst>
              <a:ext uri="{FF2B5EF4-FFF2-40B4-BE49-F238E27FC236}">
                <a16:creationId xmlns:a16="http://schemas.microsoft.com/office/drawing/2014/main" id="{15561BA9-1E19-A146-B720-11A2397A6CBC}"/>
              </a:ext>
            </a:extLst>
          </p:cNvPr>
          <p:cNvSpPr/>
          <p:nvPr/>
        </p:nvSpPr>
        <p:spPr>
          <a:xfrm>
            <a:off x="3456657" y="7825465"/>
            <a:ext cx="3690419" cy="2380075"/>
          </a:xfrm>
          <a:prstGeom prst="rect">
            <a:avLst/>
          </a:prstGeom>
        </p:spPr>
        <p:txBody>
          <a:bodyPr wrap="square">
            <a:spAutoFit/>
          </a:bodyPr>
          <a:lstStyle/>
          <a:p>
            <a:pPr>
              <a:lnSpc>
                <a:spcPct val="150000"/>
              </a:lnSpc>
            </a:pPr>
            <a:r>
              <a:rPr lang="fr-FR" sz="1000" dirty="0">
                <a:latin typeface="Short Stack" panose="02010500040000000007" pitchFamily="2" charset="77"/>
              </a:rPr>
              <a:t>De nos jours, les ___________________ célèbrent </a:t>
            </a:r>
            <a:r>
              <a:rPr lang="fr-FR" sz="1000" dirty="0" err="1">
                <a:latin typeface="Short Stack" panose="02010500040000000007" pitchFamily="2" charset="77"/>
              </a:rPr>
              <a:t>Thanskgiving</a:t>
            </a:r>
            <a:r>
              <a:rPr lang="fr-FR" sz="1000" dirty="0">
                <a:latin typeface="Short Stack" panose="02010500040000000007" pitchFamily="2" charset="77"/>
              </a:rPr>
              <a:t> lors de réunions de _________________ . Il y a un bon repas mais pas de _________________ . On y trouve la ______________ , la sauce à la _____________________ , et la tarte à la ___________________ . Ce légume, est le symbole de cette fête, car il ______________ les pèlerins durant ce terrible premier __________ où ils arrivèrent aux USA.</a:t>
            </a:r>
          </a:p>
        </p:txBody>
      </p:sp>
      <p:sp>
        <p:nvSpPr>
          <p:cNvPr id="3" name="Rectangle 2">
            <a:extLst>
              <a:ext uri="{FF2B5EF4-FFF2-40B4-BE49-F238E27FC236}">
                <a16:creationId xmlns:a16="http://schemas.microsoft.com/office/drawing/2014/main" id="{09AB5864-20B9-5E48-8CBC-FF2C4056195A}"/>
              </a:ext>
            </a:extLst>
          </p:cNvPr>
          <p:cNvSpPr/>
          <p:nvPr/>
        </p:nvSpPr>
        <p:spPr>
          <a:xfrm rot="19709232">
            <a:off x="548984" y="6034883"/>
            <a:ext cx="1110283" cy="288032"/>
          </a:xfrm>
          <a:prstGeom prst="rect">
            <a:avLst/>
          </a:prstGeom>
          <a:solidFill>
            <a:schemeClr val="bg1"/>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2700">
                <a:solidFill>
                  <a:schemeClr val="tx1"/>
                </a:solidFill>
              </a:ln>
            </a:endParaRPr>
          </a:p>
        </p:txBody>
      </p:sp>
      <p:sp>
        <p:nvSpPr>
          <p:cNvPr id="53" name="Rectangle 52">
            <a:extLst>
              <a:ext uri="{FF2B5EF4-FFF2-40B4-BE49-F238E27FC236}">
                <a16:creationId xmlns:a16="http://schemas.microsoft.com/office/drawing/2014/main" id="{9F9B2CA8-4E36-6F48-A798-2099D8A102CA}"/>
              </a:ext>
            </a:extLst>
          </p:cNvPr>
          <p:cNvSpPr/>
          <p:nvPr/>
        </p:nvSpPr>
        <p:spPr>
          <a:xfrm rot="19600210">
            <a:off x="2358552" y="6018248"/>
            <a:ext cx="1110283" cy="288032"/>
          </a:xfrm>
          <a:prstGeom prst="rect">
            <a:avLst/>
          </a:prstGeom>
          <a:solidFill>
            <a:schemeClr val="bg1"/>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2700">
                <a:solidFill>
                  <a:schemeClr val="tx1"/>
                </a:solidFill>
              </a:ln>
            </a:endParaRPr>
          </a:p>
        </p:txBody>
      </p:sp>
      <p:sp>
        <p:nvSpPr>
          <p:cNvPr id="54" name="Rectangle 53">
            <a:extLst>
              <a:ext uri="{FF2B5EF4-FFF2-40B4-BE49-F238E27FC236}">
                <a16:creationId xmlns:a16="http://schemas.microsoft.com/office/drawing/2014/main" id="{1C1BC7A9-62E5-4D4D-9FA5-00E44BD41A93}"/>
              </a:ext>
            </a:extLst>
          </p:cNvPr>
          <p:cNvSpPr/>
          <p:nvPr/>
        </p:nvSpPr>
        <p:spPr>
          <a:xfrm rot="19600210">
            <a:off x="4152948" y="6018248"/>
            <a:ext cx="1110283" cy="288032"/>
          </a:xfrm>
          <a:prstGeom prst="rect">
            <a:avLst/>
          </a:prstGeom>
          <a:solidFill>
            <a:schemeClr val="bg1"/>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2700">
                <a:solidFill>
                  <a:schemeClr val="tx1"/>
                </a:solidFill>
              </a:ln>
            </a:endParaRPr>
          </a:p>
        </p:txBody>
      </p:sp>
      <p:sp>
        <p:nvSpPr>
          <p:cNvPr id="55" name="Rectangle 54">
            <a:extLst>
              <a:ext uri="{FF2B5EF4-FFF2-40B4-BE49-F238E27FC236}">
                <a16:creationId xmlns:a16="http://schemas.microsoft.com/office/drawing/2014/main" id="{E64B8905-1837-7949-9051-86E80ACBE414}"/>
              </a:ext>
            </a:extLst>
          </p:cNvPr>
          <p:cNvSpPr/>
          <p:nvPr/>
        </p:nvSpPr>
        <p:spPr>
          <a:xfrm rot="19600210">
            <a:off x="5958952" y="6018249"/>
            <a:ext cx="1110283" cy="288032"/>
          </a:xfrm>
          <a:prstGeom prst="rect">
            <a:avLst/>
          </a:prstGeom>
          <a:solidFill>
            <a:schemeClr val="bg1"/>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2700">
                <a:solidFill>
                  <a:schemeClr val="tx1"/>
                </a:solidFill>
              </a:ln>
            </a:endParaRPr>
          </a:p>
        </p:txBody>
      </p:sp>
      <p:sp>
        <p:nvSpPr>
          <p:cNvPr id="56" name="Rectangle 55">
            <a:extLst>
              <a:ext uri="{FF2B5EF4-FFF2-40B4-BE49-F238E27FC236}">
                <a16:creationId xmlns:a16="http://schemas.microsoft.com/office/drawing/2014/main" id="{5A9F6F84-4BD3-C944-8B4F-B46CA1F34D72}"/>
              </a:ext>
            </a:extLst>
          </p:cNvPr>
          <p:cNvSpPr/>
          <p:nvPr/>
        </p:nvSpPr>
        <p:spPr>
          <a:xfrm rot="19600210">
            <a:off x="554567" y="6865421"/>
            <a:ext cx="1110283" cy="288032"/>
          </a:xfrm>
          <a:prstGeom prst="rect">
            <a:avLst/>
          </a:prstGeom>
          <a:solidFill>
            <a:schemeClr val="bg1"/>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2700">
                <a:solidFill>
                  <a:schemeClr val="tx1"/>
                </a:solidFill>
              </a:ln>
            </a:endParaRPr>
          </a:p>
        </p:txBody>
      </p:sp>
      <p:sp>
        <p:nvSpPr>
          <p:cNvPr id="57" name="Rectangle 56">
            <a:extLst>
              <a:ext uri="{FF2B5EF4-FFF2-40B4-BE49-F238E27FC236}">
                <a16:creationId xmlns:a16="http://schemas.microsoft.com/office/drawing/2014/main" id="{1EAE7599-C0CE-1E44-8B08-2D1EB7A239A3}"/>
              </a:ext>
            </a:extLst>
          </p:cNvPr>
          <p:cNvSpPr/>
          <p:nvPr/>
        </p:nvSpPr>
        <p:spPr>
          <a:xfrm rot="19600210">
            <a:off x="2358552" y="6859073"/>
            <a:ext cx="1110283" cy="288032"/>
          </a:xfrm>
          <a:prstGeom prst="rect">
            <a:avLst/>
          </a:prstGeom>
          <a:solidFill>
            <a:schemeClr val="bg1"/>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2700">
                <a:solidFill>
                  <a:schemeClr val="tx1"/>
                </a:solidFill>
              </a:ln>
            </a:endParaRPr>
          </a:p>
        </p:txBody>
      </p:sp>
      <p:sp>
        <p:nvSpPr>
          <p:cNvPr id="59" name="Rectangle 58">
            <a:extLst>
              <a:ext uri="{FF2B5EF4-FFF2-40B4-BE49-F238E27FC236}">
                <a16:creationId xmlns:a16="http://schemas.microsoft.com/office/drawing/2014/main" id="{49ACCDBA-06E9-7141-97AD-EC924B7665CE}"/>
              </a:ext>
            </a:extLst>
          </p:cNvPr>
          <p:cNvSpPr/>
          <p:nvPr/>
        </p:nvSpPr>
        <p:spPr>
          <a:xfrm rot="19600210">
            <a:off x="4152945" y="6774452"/>
            <a:ext cx="1110283" cy="288032"/>
          </a:xfrm>
          <a:prstGeom prst="rect">
            <a:avLst/>
          </a:prstGeom>
          <a:solidFill>
            <a:schemeClr val="bg1"/>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2700">
                <a:solidFill>
                  <a:schemeClr val="tx1"/>
                </a:solidFill>
              </a:ln>
            </a:endParaRPr>
          </a:p>
        </p:txBody>
      </p:sp>
      <p:sp>
        <p:nvSpPr>
          <p:cNvPr id="60" name="Rectangle 59">
            <a:extLst>
              <a:ext uri="{FF2B5EF4-FFF2-40B4-BE49-F238E27FC236}">
                <a16:creationId xmlns:a16="http://schemas.microsoft.com/office/drawing/2014/main" id="{49D047B2-B3F7-6745-9F89-5D3FDCCDA120}"/>
              </a:ext>
            </a:extLst>
          </p:cNvPr>
          <p:cNvSpPr/>
          <p:nvPr/>
        </p:nvSpPr>
        <p:spPr>
          <a:xfrm rot="19600210">
            <a:off x="5957701" y="6807938"/>
            <a:ext cx="1110283" cy="288032"/>
          </a:xfrm>
          <a:prstGeom prst="rect">
            <a:avLst/>
          </a:prstGeom>
          <a:solidFill>
            <a:schemeClr val="bg1"/>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2700">
                <a:solidFill>
                  <a:schemeClr val="tx1"/>
                </a:solidFill>
              </a:ln>
            </a:endParaRPr>
          </a:p>
        </p:txBody>
      </p:sp>
      <p:sp>
        <p:nvSpPr>
          <p:cNvPr id="8" name="ZoneTexte 7">
            <a:extLst>
              <a:ext uri="{FF2B5EF4-FFF2-40B4-BE49-F238E27FC236}">
                <a16:creationId xmlns:a16="http://schemas.microsoft.com/office/drawing/2014/main" id="{6E12167C-035C-3C17-DBA8-5D1FDDE62705}"/>
              </a:ext>
            </a:extLst>
          </p:cNvPr>
          <p:cNvSpPr txBox="1"/>
          <p:nvPr/>
        </p:nvSpPr>
        <p:spPr>
          <a:xfrm>
            <a:off x="5433284" y="10261054"/>
            <a:ext cx="1954197" cy="246221"/>
          </a:xfrm>
          <a:prstGeom prst="rect">
            <a:avLst/>
          </a:prstGeom>
          <a:noFill/>
        </p:spPr>
        <p:txBody>
          <a:bodyPr wrap="square" rtlCol="0">
            <a:spAutoFit/>
          </a:bodyPr>
          <a:lstStyle/>
          <a:p>
            <a:pPr algn="r"/>
            <a:r>
              <a:rPr lang="fr-FR" sz="1000" dirty="0">
                <a:latin typeface="Dreaming Outloud Script Pro" panose="03050502040304050704" pitchFamily="66" charset="77"/>
                <a:cs typeface="Dreaming Outloud Script Pro" panose="03050502040304050704" pitchFamily="66" charset="77"/>
              </a:rPr>
              <a:t>La Trousse de </a:t>
            </a:r>
            <a:r>
              <a:rPr lang="fr-FR" sz="1000" dirty="0" err="1">
                <a:latin typeface="Dreaming Outloud Script Pro" panose="03050502040304050704" pitchFamily="66" charset="77"/>
                <a:cs typeface="Dreaming Outloud Script Pro" panose="03050502040304050704" pitchFamily="66" charset="77"/>
              </a:rPr>
              <a:t>Sobelle</a:t>
            </a:r>
            <a:endParaRPr lang="fr-FR" sz="1000" dirty="0">
              <a:latin typeface="Dreaming Outloud Script Pro" panose="03050502040304050704" pitchFamily="66" charset="77"/>
              <a:cs typeface="Dreaming Outloud Script Pro" panose="03050502040304050704" pitchFamily="66" charset="77"/>
            </a:endParaRPr>
          </a:p>
        </p:txBody>
      </p:sp>
    </p:spTree>
    <p:extLst>
      <p:ext uri="{BB962C8B-B14F-4D97-AF65-F5344CB8AC3E}">
        <p14:creationId xmlns:p14="http://schemas.microsoft.com/office/powerpoint/2010/main" val="203443889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lumMod val="50000"/>
              <a:lumOff val="50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15159</TotalTime>
  <Words>1724</Words>
  <Application>Microsoft Macintosh PowerPoint</Application>
  <PresentationFormat>Personnalisé</PresentationFormat>
  <Paragraphs>151</Paragraphs>
  <Slides>5</Slides>
  <Notes>3</Notes>
  <HiddenSlides>0</HiddenSlides>
  <MMClips>0</MMClips>
  <ScaleCrop>false</ScaleCrop>
  <HeadingPairs>
    <vt:vector size="6" baseType="variant">
      <vt:variant>
        <vt:lpstr>Polices utilisées</vt:lpstr>
      </vt:variant>
      <vt:variant>
        <vt:i4>14</vt:i4>
      </vt:variant>
      <vt:variant>
        <vt:lpstr>Thème</vt:lpstr>
      </vt:variant>
      <vt:variant>
        <vt:i4>1</vt:i4>
      </vt:variant>
      <vt:variant>
        <vt:lpstr>Titres des diapositives</vt:lpstr>
      </vt:variant>
      <vt:variant>
        <vt:i4>5</vt:i4>
      </vt:variant>
    </vt:vector>
  </HeadingPairs>
  <TitlesOfParts>
    <vt:vector size="20" baseType="lpstr">
      <vt:lpstr>Hachi Maru Pop</vt:lpstr>
      <vt:lpstr>Abecedary</vt:lpstr>
      <vt:lpstr>Arial</vt:lpstr>
      <vt:lpstr>Calibri</vt:lpstr>
      <vt:lpstr>CHARLEEBOOTS</vt:lpstr>
      <vt:lpstr>Chewy</vt:lpstr>
      <vt:lpstr>Chinacat</vt:lpstr>
      <vt:lpstr>Dreaming Outloud Script Pro</vt:lpstr>
      <vt:lpstr>Fineliner Script</vt:lpstr>
      <vt:lpstr>KG Primary Italics</vt:lpstr>
      <vt:lpstr>Love Taking</vt:lpstr>
      <vt:lpstr>Our First Kiss</vt:lpstr>
      <vt:lpstr>Robaga Rounded</vt:lpstr>
      <vt:lpstr>Short Stack</vt:lpstr>
      <vt:lpstr>Thème Office</vt:lpstr>
      <vt:lpstr>Présentation PowerPoint</vt:lpstr>
      <vt:lpstr>Présentation PowerPoint</vt:lpstr>
      <vt:lpstr>Présentation PowerPoint</vt:lpstr>
      <vt:lpstr>Présentation PowerPoint</vt:lpstr>
      <vt:lpstr>Présentation PowerPoint</vt:lpstr>
    </vt:vector>
  </TitlesOfParts>
  <Company>Ecole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Sandrine</dc:creator>
  <cp:lastModifiedBy>Sandrine BonanBrou</cp:lastModifiedBy>
  <cp:revision>310</cp:revision>
  <cp:lastPrinted>2013-09-26T11:43:32Z</cp:lastPrinted>
  <dcterms:created xsi:type="dcterms:W3CDTF">2013-09-22T07:50:11Z</dcterms:created>
  <dcterms:modified xsi:type="dcterms:W3CDTF">2022-09-18T14:47:14Z</dcterms:modified>
</cp:coreProperties>
</file>