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62" r:id="rId3"/>
    <p:sldId id="263" r:id="rId4"/>
    <p:sldId id="261" r:id="rId5"/>
  </p:sldIdLst>
  <p:sldSz cx="7345363" cy="10440988"/>
  <p:notesSz cx="6735763" cy="9866313"/>
  <p:defaultText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31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8B7F7"/>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14"/>
    <p:restoredTop sz="94692"/>
  </p:normalViewPr>
  <p:slideViewPr>
    <p:cSldViewPr>
      <p:cViewPr>
        <p:scale>
          <a:sx n="141" d="100"/>
          <a:sy n="141" d="100"/>
        </p:scale>
        <p:origin x="928" y="144"/>
      </p:cViewPr>
      <p:guideLst>
        <p:guide orient="horz" pos="3289"/>
        <p:guide pos="231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E9C6831-DC9E-452E-A929-C2B284279061}" type="datetimeFigureOut">
              <a:rPr lang="fr-FR" smtClean="0"/>
              <a:t>18/09/2022</a:t>
            </a:fld>
            <a:endParaRPr lang="fr-FR"/>
          </a:p>
        </p:txBody>
      </p:sp>
      <p:sp>
        <p:nvSpPr>
          <p:cNvPr id="4" name="Espace réservé de l'image des diapositives 3"/>
          <p:cNvSpPr>
            <a:spLocks noGrp="1" noRot="1" noChangeAspect="1"/>
          </p:cNvSpPr>
          <p:nvPr>
            <p:ph type="sldImg" idx="2"/>
          </p:nvPr>
        </p:nvSpPr>
        <p:spPr>
          <a:xfrm>
            <a:off x="2066925" y="739775"/>
            <a:ext cx="2601913" cy="370046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D6D6634-DA6D-4104-99B8-F466701FFF6B}" type="slidenum">
              <a:rPr lang="fr-FR" smtClean="0"/>
              <a:t>‹N°›</a:t>
            </a:fld>
            <a:endParaRPr lang="fr-FR"/>
          </a:p>
        </p:txBody>
      </p:sp>
    </p:spTree>
    <p:extLst>
      <p:ext uri="{BB962C8B-B14F-4D97-AF65-F5344CB8AC3E}">
        <p14:creationId xmlns:p14="http://schemas.microsoft.com/office/powerpoint/2010/main" val="1451734694"/>
      </p:ext>
    </p:extLst>
  </p:cSld>
  <p:clrMap bg1="lt1" tx1="dk1" bg2="lt2" tx2="dk2" accent1="accent1" accent2="accent2" accent3="accent3" accent4="accent4" accent5="accent5" accent6="accent6" hlink="hlink" folHlink="folHlink"/>
  <p:notesStyle>
    <a:lvl1pPr marL="0" algn="l" defTabSz="1016356" rtl="0" eaLnBrk="1" latinLnBrk="0" hangingPunct="1">
      <a:defRPr sz="1300" kern="1200">
        <a:solidFill>
          <a:schemeClr val="tx1"/>
        </a:solidFill>
        <a:latin typeface="+mn-lt"/>
        <a:ea typeface="+mn-ea"/>
        <a:cs typeface="+mn-cs"/>
      </a:defRPr>
    </a:lvl1pPr>
    <a:lvl2pPr marL="508178" algn="l" defTabSz="1016356" rtl="0" eaLnBrk="1" latinLnBrk="0" hangingPunct="1">
      <a:defRPr sz="1300" kern="1200">
        <a:solidFill>
          <a:schemeClr val="tx1"/>
        </a:solidFill>
        <a:latin typeface="+mn-lt"/>
        <a:ea typeface="+mn-ea"/>
        <a:cs typeface="+mn-cs"/>
      </a:defRPr>
    </a:lvl2pPr>
    <a:lvl3pPr marL="1016356" algn="l" defTabSz="1016356" rtl="0" eaLnBrk="1" latinLnBrk="0" hangingPunct="1">
      <a:defRPr sz="1300" kern="1200">
        <a:solidFill>
          <a:schemeClr val="tx1"/>
        </a:solidFill>
        <a:latin typeface="+mn-lt"/>
        <a:ea typeface="+mn-ea"/>
        <a:cs typeface="+mn-cs"/>
      </a:defRPr>
    </a:lvl3pPr>
    <a:lvl4pPr marL="1524533" algn="l" defTabSz="1016356" rtl="0" eaLnBrk="1" latinLnBrk="0" hangingPunct="1">
      <a:defRPr sz="1300" kern="1200">
        <a:solidFill>
          <a:schemeClr val="tx1"/>
        </a:solidFill>
        <a:latin typeface="+mn-lt"/>
        <a:ea typeface="+mn-ea"/>
        <a:cs typeface="+mn-cs"/>
      </a:defRPr>
    </a:lvl4pPr>
    <a:lvl5pPr marL="2032711" algn="l" defTabSz="1016356" rtl="0" eaLnBrk="1" latinLnBrk="0" hangingPunct="1">
      <a:defRPr sz="1300" kern="1200">
        <a:solidFill>
          <a:schemeClr val="tx1"/>
        </a:solidFill>
        <a:latin typeface="+mn-lt"/>
        <a:ea typeface="+mn-ea"/>
        <a:cs typeface="+mn-cs"/>
      </a:defRPr>
    </a:lvl5pPr>
    <a:lvl6pPr marL="2540889" algn="l" defTabSz="1016356" rtl="0" eaLnBrk="1" latinLnBrk="0" hangingPunct="1">
      <a:defRPr sz="1300" kern="1200">
        <a:solidFill>
          <a:schemeClr val="tx1"/>
        </a:solidFill>
        <a:latin typeface="+mn-lt"/>
        <a:ea typeface="+mn-ea"/>
        <a:cs typeface="+mn-cs"/>
      </a:defRPr>
    </a:lvl6pPr>
    <a:lvl7pPr marL="3049067" algn="l" defTabSz="1016356" rtl="0" eaLnBrk="1" latinLnBrk="0" hangingPunct="1">
      <a:defRPr sz="1300" kern="1200">
        <a:solidFill>
          <a:schemeClr val="tx1"/>
        </a:solidFill>
        <a:latin typeface="+mn-lt"/>
        <a:ea typeface="+mn-ea"/>
        <a:cs typeface="+mn-cs"/>
      </a:defRPr>
    </a:lvl7pPr>
    <a:lvl8pPr marL="3557245" algn="l" defTabSz="1016356" rtl="0" eaLnBrk="1" latinLnBrk="0" hangingPunct="1">
      <a:defRPr sz="1300" kern="1200">
        <a:solidFill>
          <a:schemeClr val="tx1"/>
        </a:solidFill>
        <a:latin typeface="+mn-lt"/>
        <a:ea typeface="+mn-ea"/>
        <a:cs typeface="+mn-cs"/>
      </a:defRPr>
    </a:lvl8pPr>
    <a:lvl9pPr marL="4065422" algn="l" defTabSz="1016356" rtl="0" eaLnBrk="1" latinLnBrk="0" hangingPunct="1">
      <a:defRPr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50902" y="3243476"/>
            <a:ext cx="6243559" cy="2238045"/>
          </a:xfrm>
        </p:spPr>
        <p:txBody>
          <a:bodyPr/>
          <a:lstStyle/>
          <a:p>
            <a:r>
              <a:rPr lang="fr-FR"/>
              <a:t>Modifiez le style du titre</a:t>
            </a:r>
          </a:p>
        </p:txBody>
      </p:sp>
      <p:sp>
        <p:nvSpPr>
          <p:cNvPr id="3" name="Sous-titre 2"/>
          <p:cNvSpPr>
            <a:spLocks noGrp="1"/>
          </p:cNvSpPr>
          <p:nvPr>
            <p:ph type="subTitle" idx="1"/>
          </p:nvPr>
        </p:nvSpPr>
        <p:spPr>
          <a:xfrm>
            <a:off x="1101805" y="5916560"/>
            <a:ext cx="5141754" cy="2668252"/>
          </a:xfrm>
        </p:spPr>
        <p:txBody>
          <a:bodyPr/>
          <a:lstStyle>
            <a:lvl1pPr marL="0" indent="0" algn="ctr">
              <a:buNone/>
              <a:defRPr>
                <a:solidFill>
                  <a:schemeClr val="tx1">
                    <a:tint val="75000"/>
                  </a:schemeClr>
                </a:solidFill>
              </a:defRPr>
            </a:lvl1pPr>
            <a:lvl2pPr marL="508178" indent="0" algn="ctr">
              <a:buNone/>
              <a:defRPr>
                <a:solidFill>
                  <a:schemeClr val="tx1">
                    <a:tint val="75000"/>
                  </a:schemeClr>
                </a:solidFill>
              </a:defRPr>
            </a:lvl2pPr>
            <a:lvl3pPr marL="1016356" indent="0" algn="ctr">
              <a:buNone/>
              <a:defRPr>
                <a:solidFill>
                  <a:schemeClr val="tx1">
                    <a:tint val="75000"/>
                  </a:schemeClr>
                </a:solidFill>
              </a:defRPr>
            </a:lvl3pPr>
            <a:lvl4pPr marL="1524533" indent="0" algn="ctr">
              <a:buNone/>
              <a:defRPr>
                <a:solidFill>
                  <a:schemeClr val="tx1">
                    <a:tint val="75000"/>
                  </a:schemeClr>
                </a:solidFill>
              </a:defRPr>
            </a:lvl4pPr>
            <a:lvl5pPr marL="2032711" indent="0" algn="ctr">
              <a:buNone/>
              <a:defRPr>
                <a:solidFill>
                  <a:schemeClr val="tx1">
                    <a:tint val="75000"/>
                  </a:schemeClr>
                </a:solidFill>
              </a:defRPr>
            </a:lvl5pPr>
            <a:lvl6pPr marL="2540889" indent="0" algn="ctr">
              <a:buNone/>
              <a:defRPr>
                <a:solidFill>
                  <a:schemeClr val="tx1">
                    <a:tint val="75000"/>
                  </a:schemeClr>
                </a:solidFill>
              </a:defRPr>
            </a:lvl6pPr>
            <a:lvl7pPr marL="3049067" indent="0" algn="ctr">
              <a:buNone/>
              <a:defRPr>
                <a:solidFill>
                  <a:schemeClr val="tx1">
                    <a:tint val="75000"/>
                  </a:schemeClr>
                </a:solidFill>
              </a:defRPr>
            </a:lvl7pPr>
            <a:lvl8pPr marL="3557245" indent="0" algn="ctr">
              <a:buNone/>
              <a:defRPr>
                <a:solidFill>
                  <a:schemeClr val="tx1">
                    <a:tint val="75000"/>
                  </a:schemeClr>
                </a:solidFill>
              </a:defRPr>
            </a:lvl8pPr>
            <a:lvl9pPr marL="4065422"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95241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426046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994040" y="558304"/>
            <a:ext cx="1239531" cy="1187662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275452" y="558304"/>
            <a:ext cx="3596168" cy="118766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12063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69057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80233" y="6709302"/>
            <a:ext cx="6243559" cy="2073696"/>
          </a:xfrm>
        </p:spPr>
        <p:txBody>
          <a:bodyPr anchor="t"/>
          <a:lstStyle>
            <a:lvl1pPr algn="l">
              <a:defRPr sz="4400" b="1" cap="all"/>
            </a:lvl1pPr>
          </a:lstStyle>
          <a:p>
            <a:r>
              <a:rPr lang="fr-FR"/>
              <a:t>Modifiez le style du titre</a:t>
            </a:r>
          </a:p>
        </p:txBody>
      </p:sp>
      <p:sp>
        <p:nvSpPr>
          <p:cNvPr id="3" name="Espace réservé du texte 2"/>
          <p:cNvSpPr>
            <a:spLocks noGrp="1"/>
          </p:cNvSpPr>
          <p:nvPr>
            <p:ph type="body" idx="1"/>
          </p:nvPr>
        </p:nvSpPr>
        <p:spPr>
          <a:xfrm>
            <a:off x="580233" y="4425338"/>
            <a:ext cx="6243559" cy="2283965"/>
          </a:xfrm>
        </p:spPr>
        <p:txBody>
          <a:bodyPr anchor="b"/>
          <a:lstStyle>
            <a:lvl1pPr marL="0" indent="0">
              <a:buNone/>
              <a:defRPr sz="2200">
                <a:solidFill>
                  <a:schemeClr val="tx1">
                    <a:tint val="75000"/>
                  </a:schemeClr>
                </a:solidFill>
              </a:defRPr>
            </a:lvl1pPr>
            <a:lvl2pPr marL="508178" indent="0">
              <a:buNone/>
              <a:defRPr sz="2000">
                <a:solidFill>
                  <a:schemeClr val="tx1">
                    <a:tint val="75000"/>
                  </a:schemeClr>
                </a:solidFill>
              </a:defRPr>
            </a:lvl2pPr>
            <a:lvl3pPr marL="1016356" indent="0">
              <a:buNone/>
              <a:defRPr sz="1800">
                <a:solidFill>
                  <a:schemeClr val="tx1">
                    <a:tint val="75000"/>
                  </a:schemeClr>
                </a:solidFill>
              </a:defRPr>
            </a:lvl3pPr>
            <a:lvl4pPr marL="1524533" indent="0">
              <a:buNone/>
              <a:defRPr sz="1600">
                <a:solidFill>
                  <a:schemeClr val="tx1">
                    <a:tint val="75000"/>
                  </a:schemeClr>
                </a:solidFill>
              </a:defRPr>
            </a:lvl4pPr>
            <a:lvl5pPr marL="2032711" indent="0">
              <a:buNone/>
              <a:defRPr sz="1600">
                <a:solidFill>
                  <a:schemeClr val="tx1">
                    <a:tint val="75000"/>
                  </a:schemeClr>
                </a:solidFill>
              </a:defRPr>
            </a:lvl5pPr>
            <a:lvl6pPr marL="2540889" indent="0">
              <a:buNone/>
              <a:defRPr sz="1600">
                <a:solidFill>
                  <a:schemeClr val="tx1">
                    <a:tint val="75000"/>
                  </a:schemeClr>
                </a:solidFill>
              </a:defRPr>
            </a:lvl6pPr>
            <a:lvl7pPr marL="3049067" indent="0">
              <a:buNone/>
              <a:defRPr sz="1600">
                <a:solidFill>
                  <a:schemeClr val="tx1">
                    <a:tint val="75000"/>
                  </a:schemeClr>
                </a:solidFill>
              </a:defRPr>
            </a:lvl7pPr>
            <a:lvl8pPr marL="3557245" indent="0">
              <a:buNone/>
              <a:defRPr sz="1600">
                <a:solidFill>
                  <a:schemeClr val="tx1">
                    <a:tint val="75000"/>
                  </a:schemeClr>
                </a:solidFill>
              </a:defRPr>
            </a:lvl8pPr>
            <a:lvl9pPr marL="4065422"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515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75451"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815723"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18/09/2022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91484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67268" y="418123"/>
            <a:ext cx="6610827" cy="1740165"/>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67269" y="2337138"/>
            <a:ext cx="3245478"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4" name="Espace réservé du contenu 3"/>
          <p:cNvSpPr>
            <a:spLocks noGrp="1"/>
          </p:cNvSpPr>
          <p:nvPr>
            <p:ph sz="half" idx="2"/>
          </p:nvPr>
        </p:nvSpPr>
        <p:spPr>
          <a:xfrm>
            <a:off x="367269" y="3311146"/>
            <a:ext cx="3245478"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731343" y="2337138"/>
            <a:ext cx="3246752"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6" name="Espace réservé du contenu 5"/>
          <p:cNvSpPr>
            <a:spLocks noGrp="1"/>
          </p:cNvSpPr>
          <p:nvPr>
            <p:ph sz="quarter" idx="4"/>
          </p:nvPr>
        </p:nvSpPr>
        <p:spPr>
          <a:xfrm>
            <a:off x="3731343" y="3311146"/>
            <a:ext cx="3246752"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D46EECC-1494-4A94-92E8-2069CFE9F7B8}" type="datetimeFigureOut">
              <a:rPr lang="fr-FR" smtClean="0"/>
              <a:t>18/09/2022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1632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D46EECC-1494-4A94-92E8-2069CFE9F7B8}" type="datetimeFigureOut">
              <a:rPr lang="fr-FR" smtClean="0"/>
              <a:t>18/09/2022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850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46EECC-1494-4A94-92E8-2069CFE9F7B8}" type="datetimeFigureOut">
              <a:rPr lang="fr-FR" smtClean="0"/>
              <a:t>18/09/2022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79019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67269" y="415707"/>
            <a:ext cx="2416574" cy="1769167"/>
          </a:xfrm>
        </p:spPr>
        <p:txBody>
          <a:bodyPr anchor="b"/>
          <a:lstStyle>
            <a:lvl1pPr algn="l">
              <a:defRPr sz="2200" b="1"/>
            </a:lvl1pPr>
          </a:lstStyle>
          <a:p>
            <a:r>
              <a:rPr lang="fr-FR"/>
              <a:t>Modifiez le style du titre</a:t>
            </a:r>
          </a:p>
        </p:txBody>
      </p:sp>
      <p:sp>
        <p:nvSpPr>
          <p:cNvPr id="3" name="Espace réservé du contenu 2"/>
          <p:cNvSpPr>
            <a:spLocks noGrp="1"/>
          </p:cNvSpPr>
          <p:nvPr>
            <p:ph idx="1"/>
          </p:nvPr>
        </p:nvSpPr>
        <p:spPr>
          <a:xfrm>
            <a:off x="2871833" y="415707"/>
            <a:ext cx="4106262" cy="891109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67269" y="2184874"/>
            <a:ext cx="2416574" cy="7141927"/>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18/09/2022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20847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39742" y="7308692"/>
            <a:ext cx="4407218" cy="862833"/>
          </a:xfrm>
        </p:spPr>
        <p:txBody>
          <a:bodyPr anchor="b"/>
          <a:lstStyle>
            <a:lvl1pPr algn="l">
              <a:defRPr sz="2200" b="1"/>
            </a:lvl1pPr>
          </a:lstStyle>
          <a:p>
            <a:r>
              <a:rPr lang="fr-FR"/>
              <a:t>Modifiez le style du titre</a:t>
            </a:r>
          </a:p>
        </p:txBody>
      </p:sp>
      <p:sp>
        <p:nvSpPr>
          <p:cNvPr id="3" name="Espace réservé pour une image  2"/>
          <p:cNvSpPr>
            <a:spLocks noGrp="1"/>
          </p:cNvSpPr>
          <p:nvPr>
            <p:ph type="pic" idx="1"/>
          </p:nvPr>
        </p:nvSpPr>
        <p:spPr>
          <a:xfrm>
            <a:off x="1439742" y="932921"/>
            <a:ext cx="4407218" cy="6264593"/>
          </a:xfrm>
        </p:spPr>
        <p:txBody>
          <a:bodyPr/>
          <a:lstStyle>
            <a:lvl1pPr marL="0" indent="0">
              <a:buNone/>
              <a:defRPr sz="3600"/>
            </a:lvl1pPr>
            <a:lvl2pPr marL="508178" indent="0">
              <a:buNone/>
              <a:defRPr sz="3100"/>
            </a:lvl2pPr>
            <a:lvl3pPr marL="1016356" indent="0">
              <a:buNone/>
              <a:defRPr sz="2700"/>
            </a:lvl3pPr>
            <a:lvl4pPr marL="1524533" indent="0">
              <a:buNone/>
              <a:defRPr sz="2200"/>
            </a:lvl4pPr>
            <a:lvl5pPr marL="2032711" indent="0">
              <a:buNone/>
              <a:defRPr sz="2200"/>
            </a:lvl5pPr>
            <a:lvl6pPr marL="2540889" indent="0">
              <a:buNone/>
              <a:defRPr sz="2200"/>
            </a:lvl6pPr>
            <a:lvl7pPr marL="3049067" indent="0">
              <a:buNone/>
              <a:defRPr sz="2200"/>
            </a:lvl7pPr>
            <a:lvl8pPr marL="3557245" indent="0">
              <a:buNone/>
              <a:defRPr sz="2200"/>
            </a:lvl8pPr>
            <a:lvl9pPr marL="4065422" indent="0">
              <a:buNone/>
              <a:defRPr sz="2200"/>
            </a:lvl9pPr>
          </a:lstStyle>
          <a:p>
            <a:endParaRPr lang="fr-FR"/>
          </a:p>
        </p:txBody>
      </p:sp>
      <p:sp>
        <p:nvSpPr>
          <p:cNvPr id="4" name="Espace réservé du texte 3"/>
          <p:cNvSpPr>
            <a:spLocks noGrp="1"/>
          </p:cNvSpPr>
          <p:nvPr>
            <p:ph type="body" sz="half" idx="2"/>
          </p:nvPr>
        </p:nvSpPr>
        <p:spPr>
          <a:xfrm>
            <a:off x="1439742" y="8171525"/>
            <a:ext cx="4407218" cy="1225365"/>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18/09/2022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18247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67268" y="418123"/>
            <a:ext cx="6610827" cy="1740165"/>
          </a:xfrm>
          <a:prstGeom prst="rect">
            <a:avLst/>
          </a:prstGeom>
        </p:spPr>
        <p:txBody>
          <a:bodyPr vert="horz" lIns="101636" tIns="50818" rIns="101636" bIns="50818" rtlCol="0" anchor="ctr">
            <a:normAutofit/>
          </a:bodyPr>
          <a:lstStyle/>
          <a:p>
            <a:r>
              <a:rPr lang="fr-FR"/>
              <a:t>Modifiez le style du titre</a:t>
            </a:r>
          </a:p>
        </p:txBody>
      </p:sp>
      <p:sp>
        <p:nvSpPr>
          <p:cNvPr id="3" name="Espace réservé du texte 2"/>
          <p:cNvSpPr>
            <a:spLocks noGrp="1"/>
          </p:cNvSpPr>
          <p:nvPr>
            <p:ph type="body" idx="1"/>
          </p:nvPr>
        </p:nvSpPr>
        <p:spPr>
          <a:xfrm>
            <a:off x="367268" y="2436232"/>
            <a:ext cx="6610827" cy="6890569"/>
          </a:xfrm>
          <a:prstGeom prst="rect">
            <a:avLst/>
          </a:prstGeom>
        </p:spPr>
        <p:txBody>
          <a:bodyPr vert="horz" lIns="101636" tIns="50818" rIns="101636" bIns="50818"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67268" y="9677250"/>
            <a:ext cx="1713918" cy="555886"/>
          </a:xfrm>
          <a:prstGeom prst="rect">
            <a:avLst/>
          </a:prstGeom>
        </p:spPr>
        <p:txBody>
          <a:bodyPr vert="horz" lIns="101636" tIns="50818" rIns="101636" bIns="50818" rtlCol="0" anchor="ctr"/>
          <a:lstStyle>
            <a:lvl1pPr algn="l">
              <a:defRPr sz="1300">
                <a:solidFill>
                  <a:schemeClr val="tx1">
                    <a:tint val="75000"/>
                  </a:schemeClr>
                </a:solidFill>
              </a:defRPr>
            </a:lvl1p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3"/>
          </p:nvPr>
        </p:nvSpPr>
        <p:spPr>
          <a:xfrm>
            <a:off x="2509666" y="9677250"/>
            <a:ext cx="2326032" cy="555886"/>
          </a:xfrm>
          <a:prstGeom prst="rect">
            <a:avLst/>
          </a:prstGeom>
        </p:spPr>
        <p:txBody>
          <a:bodyPr vert="horz" lIns="101636" tIns="50818" rIns="101636" bIns="50818" rtlCol="0" anchor="ctr"/>
          <a:lstStyle>
            <a:lvl1pPr algn="ctr">
              <a:defRPr sz="13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5264177" y="9677250"/>
            <a:ext cx="1713918" cy="555886"/>
          </a:xfrm>
          <a:prstGeom prst="rect">
            <a:avLst/>
          </a:prstGeom>
        </p:spPr>
        <p:txBody>
          <a:bodyPr vert="horz" lIns="101636" tIns="50818" rIns="101636" bIns="50818" rtlCol="0" anchor="ctr"/>
          <a:lstStyle>
            <a:lvl1pPr algn="r">
              <a:defRPr sz="1300">
                <a:solidFill>
                  <a:schemeClr val="tx1">
                    <a:tint val="75000"/>
                  </a:schemeClr>
                </a:solidFill>
              </a:defRPr>
            </a:lvl1pPr>
          </a:lstStyle>
          <a:p>
            <a:fld id="{48850114-9B54-42E1-8BFB-F6F5E837C16F}" type="slidenum">
              <a:rPr lang="fr-FR" smtClean="0"/>
              <a:t>‹N°›</a:t>
            </a:fld>
            <a:endParaRPr lang="fr-FR"/>
          </a:p>
        </p:txBody>
      </p:sp>
    </p:spTree>
    <p:extLst>
      <p:ext uri="{BB962C8B-B14F-4D97-AF65-F5344CB8AC3E}">
        <p14:creationId xmlns:p14="http://schemas.microsoft.com/office/powerpoint/2010/main" val="3109199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6356" rtl="0" eaLnBrk="1" latinLnBrk="0" hangingPunct="1">
        <a:spcBef>
          <a:spcPct val="0"/>
        </a:spcBef>
        <a:buNone/>
        <a:defRPr sz="4900" kern="1200">
          <a:solidFill>
            <a:schemeClr val="tx1"/>
          </a:solidFill>
          <a:latin typeface="+mj-lt"/>
          <a:ea typeface="+mj-ea"/>
          <a:cs typeface="+mj-cs"/>
        </a:defRPr>
      </a:lvl1pPr>
    </p:titleStyle>
    <p:bodyStyle>
      <a:lvl1pPr marL="381133" indent="-381133" algn="l" defTabSz="1016356"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5789" indent="-317611" algn="l" defTabSz="1016356"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0445" indent="-254089" algn="l" defTabSz="10163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78622"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86800"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94978"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03156"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11334"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19511"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jp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arme 8"/>
          <p:cNvSpPr/>
          <p:nvPr/>
        </p:nvSpPr>
        <p:spPr>
          <a:xfrm>
            <a:off x="144289" y="1091224"/>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202046" y="1620094"/>
            <a:ext cx="2030475" cy="2386623"/>
          </a:xfrm>
          <a:prstGeom prst="roundRect">
            <a:avLst>
              <a:gd name="adj" fmla="val 753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 name="ZoneTexte 7"/>
          <p:cNvSpPr txBox="1"/>
          <p:nvPr/>
        </p:nvSpPr>
        <p:spPr>
          <a:xfrm>
            <a:off x="235647" y="1641747"/>
            <a:ext cx="1963770" cy="2318620"/>
          </a:xfrm>
          <a:prstGeom prst="rect">
            <a:avLst/>
          </a:prstGeom>
          <a:noFill/>
        </p:spPr>
        <p:txBody>
          <a:bodyPr wrap="square" lIns="101636" tIns="50818" rIns="101636" bIns="50818" rtlCol="0">
            <a:spAutoFit/>
          </a:bodyPr>
          <a:lstStyle/>
          <a:p>
            <a:pPr>
              <a:lnSpc>
                <a:spcPct val="80000"/>
              </a:lnSpc>
            </a:pPr>
            <a:r>
              <a:rPr lang="fr-FR" sz="1500" dirty="0">
                <a:latin typeface="KG Primary Italics" panose="02000506000000020003" pitchFamily="2" charset="0"/>
                <a:ea typeface="Clensey" panose="02000603000000000000" pitchFamily="2" charset="0"/>
              </a:rPr>
              <a:t>La fête nationale a lieu le 14 juillet : ce jour-là, la France commémore l’union du pays autour des valeurs de la révolution (la liberté, l’égalité entre tous… ). La journée est marquée par un défilé de l’armée sur les Champs-Elysées et des feux d’artifice dans tout le pays.</a:t>
            </a:r>
          </a:p>
        </p:txBody>
      </p:sp>
      <p:sp>
        <p:nvSpPr>
          <p:cNvPr id="10" name="ZoneTexte 9"/>
          <p:cNvSpPr txBox="1"/>
          <p:nvPr/>
        </p:nvSpPr>
        <p:spPr>
          <a:xfrm>
            <a:off x="576732" y="1092237"/>
            <a:ext cx="4523224" cy="410405"/>
          </a:xfrm>
          <a:prstGeom prst="rect">
            <a:avLst/>
          </a:prstGeom>
          <a:noFill/>
        </p:spPr>
        <p:txBody>
          <a:bodyPr wrap="square" lIns="101636" tIns="50818" rIns="101636" bIns="50818" rtlCol="0">
            <a:spAutoFit/>
          </a:bodyPr>
          <a:lstStyle/>
          <a:p>
            <a:r>
              <a:rPr lang="fr-FR" dirty="0">
                <a:latin typeface="CHARLEEBOOTS" panose="02000603000000000000" pitchFamily="2" charset="-34"/>
                <a:ea typeface="CHARLEEBOOTS" panose="02000603000000000000" pitchFamily="2" charset="-34"/>
                <a:cs typeface="CHARLEEBOOTS" panose="02000603000000000000" pitchFamily="2" charset="-34"/>
              </a:rPr>
              <a:t>Le drapeau tricolore et la fête nationale</a:t>
            </a:r>
          </a:p>
        </p:txBody>
      </p:sp>
      <p:sp>
        <p:nvSpPr>
          <p:cNvPr id="11" name="ZoneTexte 10"/>
          <p:cNvSpPr txBox="1"/>
          <p:nvPr/>
        </p:nvSpPr>
        <p:spPr>
          <a:xfrm>
            <a:off x="144289" y="1091224"/>
            <a:ext cx="407252" cy="456862"/>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1</a:t>
            </a:r>
            <a:endParaRPr lang="fr-FR" b="1" dirty="0">
              <a:effectLst>
                <a:outerShdw blurRad="38100" dist="38100" dir="2700000" algn="tl">
                  <a:srgbClr val="000000">
                    <a:alpha val="43137"/>
                  </a:srgbClr>
                </a:outerShdw>
              </a:effectLst>
              <a:latin typeface="Fineliner Script" pitchFamily="50" charset="0"/>
            </a:endParaRPr>
          </a:p>
        </p:txBody>
      </p:sp>
      <p:sp>
        <p:nvSpPr>
          <p:cNvPr id="20" name="ZoneTexte 19"/>
          <p:cNvSpPr txBox="1"/>
          <p:nvPr/>
        </p:nvSpPr>
        <p:spPr>
          <a:xfrm>
            <a:off x="2545229" y="3510742"/>
            <a:ext cx="4622763" cy="3740548"/>
          </a:xfrm>
          <a:prstGeom prst="rect">
            <a:avLst/>
          </a:prstGeom>
          <a:noFill/>
        </p:spPr>
        <p:txBody>
          <a:bodyPr wrap="square" lIns="101636" tIns="50818" rIns="101636" bIns="50818" rtlCol="0">
            <a:spAutoFit/>
          </a:bodyPr>
          <a:lstStyle/>
          <a:p>
            <a:pPr>
              <a:lnSpc>
                <a:spcPct val="120000"/>
              </a:lnSpc>
            </a:pPr>
            <a:r>
              <a:rPr lang="fr-FR" dirty="0">
                <a:latin typeface="Short Stack" panose="02010500040000000007" pitchFamily="2" charset="0"/>
                <a:sym typeface="Wingdings"/>
              </a:rPr>
              <a:t></a:t>
            </a:r>
            <a:r>
              <a:rPr lang="fr-FR" sz="1800" dirty="0">
                <a:latin typeface="Short Stack" panose="02010500040000000007" pitchFamily="2" charset="0"/>
                <a:sym typeface="Wingdings"/>
              </a:rPr>
              <a:t> </a:t>
            </a:r>
            <a:r>
              <a:rPr lang="fr-FR" sz="1100" dirty="0">
                <a:latin typeface="Short Stack" panose="02010500040000000007" pitchFamily="2" charset="0"/>
                <a:sym typeface="Wingdings"/>
              </a:rPr>
              <a:t>Image 1 : quelles sont les couleurs du drapeau français ?</a:t>
            </a:r>
          </a:p>
          <a:p>
            <a:pPr>
              <a:lnSpc>
                <a:spcPct val="200000"/>
              </a:lnSpc>
            </a:pPr>
            <a:r>
              <a:rPr lang="fr-FR" sz="1200" dirty="0">
                <a:latin typeface="Short Stack" panose="02010500040000000007" pitchFamily="2" charset="0"/>
              </a:rPr>
              <a:t>_____________________________________________</a:t>
            </a:r>
            <a:endParaRPr lang="fr-FR" sz="1800" dirty="0">
              <a:latin typeface="Short Stack" panose="02010500040000000007" pitchFamily="2" charset="0"/>
              <a:sym typeface="Wingdings"/>
            </a:endParaRPr>
          </a:p>
          <a:p>
            <a:pPr>
              <a:lnSpc>
                <a:spcPct val="120000"/>
              </a:lnSpc>
            </a:pPr>
            <a:r>
              <a:rPr lang="fr-FR" dirty="0">
                <a:latin typeface="Short Stack" panose="02010500040000000007" pitchFamily="2" charset="0"/>
                <a:sym typeface="Wingdings"/>
              </a:rPr>
              <a:t></a:t>
            </a:r>
            <a:r>
              <a:rPr lang="fr-FR" sz="1800" dirty="0">
                <a:latin typeface="Short Stack" panose="02010500040000000007" pitchFamily="2" charset="0"/>
                <a:sym typeface="Wingdings"/>
              </a:rPr>
              <a:t> </a:t>
            </a:r>
            <a:r>
              <a:rPr lang="fr-FR" sz="1100" dirty="0">
                <a:latin typeface="Short Stack" panose="02010500040000000007" pitchFamily="2" charset="0"/>
                <a:sym typeface="Wingdings"/>
              </a:rPr>
              <a:t>Image 2 : Où et quand a lieu ce défilé ?</a:t>
            </a:r>
            <a:endParaRPr lang="fr-FR" sz="1100" dirty="0">
              <a:latin typeface="Short Stack" panose="02010500040000000007" pitchFamily="2" charset="0"/>
            </a:endParaRPr>
          </a:p>
          <a:p>
            <a:pPr>
              <a:lnSpc>
                <a:spcPct val="200000"/>
              </a:lnSpc>
            </a:pPr>
            <a:r>
              <a:rPr lang="fr-FR" sz="1200" dirty="0">
                <a:latin typeface="Short Stack" panose="02010500040000000007" pitchFamily="2" charset="0"/>
              </a:rPr>
              <a:t>_____________________________________________</a:t>
            </a:r>
          </a:p>
          <a:p>
            <a:pPr>
              <a:lnSpc>
                <a:spcPct val="120000"/>
              </a:lnSpc>
            </a:pPr>
            <a:r>
              <a:rPr lang="fr-FR" dirty="0">
                <a:latin typeface="Short Stack" panose="02010500040000000007" pitchFamily="2" charset="0"/>
                <a:sym typeface="Wingdings"/>
              </a:rPr>
              <a:t> </a:t>
            </a:r>
            <a:r>
              <a:rPr lang="fr-FR" sz="1100" dirty="0">
                <a:latin typeface="Short Stack" panose="02010500040000000007" pitchFamily="2" charset="0"/>
                <a:sym typeface="Wingdings"/>
              </a:rPr>
              <a:t>Que fête-t-on ce jour-là ?</a:t>
            </a:r>
          </a:p>
          <a:p>
            <a:pPr>
              <a:lnSpc>
                <a:spcPct val="200000"/>
              </a:lnSpc>
            </a:pPr>
            <a:r>
              <a:rPr lang="fr-FR" sz="1200" dirty="0">
                <a:latin typeface="Short Stack" panose="02010500040000000007" pitchFamily="2" charset="0"/>
              </a:rPr>
              <a:t>_____________________________________________</a:t>
            </a:r>
            <a:endParaRPr lang="fr-FR" sz="1200" dirty="0">
              <a:latin typeface="Short Stack" panose="02010500040000000007" pitchFamily="2" charset="0"/>
              <a:sym typeface="Wingdings"/>
            </a:endParaRPr>
          </a:p>
          <a:p>
            <a:pPr>
              <a:lnSpc>
                <a:spcPct val="200000"/>
              </a:lnSpc>
            </a:pPr>
            <a:r>
              <a:rPr lang="fr-FR" sz="1200" dirty="0">
                <a:latin typeface="Short Stack" panose="02010500040000000007" pitchFamily="2" charset="0"/>
              </a:rPr>
              <a:t>_____________________________________________</a:t>
            </a:r>
            <a:endParaRPr lang="fr-FR" sz="1200" dirty="0">
              <a:latin typeface="Short Stack" panose="02010500040000000007" pitchFamily="2" charset="0"/>
              <a:sym typeface="Wingdings"/>
            </a:endParaRPr>
          </a:p>
          <a:p>
            <a:pPr>
              <a:lnSpc>
                <a:spcPct val="120000"/>
              </a:lnSpc>
            </a:pPr>
            <a:r>
              <a:rPr lang="fr-FR" dirty="0">
                <a:solidFill>
                  <a:prstClr val="black"/>
                </a:solidFill>
                <a:latin typeface="Short Stack" panose="02010500040000000007" pitchFamily="2" charset="0"/>
                <a:sym typeface="Wingdings"/>
              </a:rPr>
              <a:t></a:t>
            </a:r>
            <a:r>
              <a:rPr lang="fr-FR" sz="1600" dirty="0">
                <a:solidFill>
                  <a:prstClr val="black"/>
                </a:solidFill>
                <a:latin typeface="Short Stack" panose="02010500040000000007" pitchFamily="2" charset="0"/>
                <a:sym typeface="Wingdings"/>
              </a:rPr>
              <a:t> </a:t>
            </a:r>
            <a:r>
              <a:rPr lang="fr-FR" sz="1100" dirty="0">
                <a:latin typeface="Short Stack" panose="02010500040000000007" pitchFamily="2" charset="0"/>
                <a:sym typeface="Wingdings"/>
              </a:rPr>
              <a:t>Quel autre drapeau voit-on sur de nombreux monuments de France ?</a:t>
            </a:r>
          </a:p>
          <a:p>
            <a:pPr>
              <a:lnSpc>
                <a:spcPct val="150000"/>
              </a:lnSpc>
            </a:pPr>
            <a:r>
              <a:rPr lang="fr-FR" sz="1200" dirty="0">
                <a:latin typeface="Short Stack" panose="02010500040000000007" pitchFamily="2" charset="0"/>
              </a:rPr>
              <a:t>_____________________________________________</a:t>
            </a:r>
            <a:endParaRPr lang="fr-FR" sz="1200" dirty="0">
              <a:latin typeface="Short Stack" panose="02010500040000000007" pitchFamily="2" charset="0"/>
              <a:sym typeface="Wingdings"/>
            </a:endParaRPr>
          </a:p>
        </p:txBody>
      </p:sp>
      <p:sp>
        <p:nvSpPr>
          <p:cNvPr id="31" name="Rectangle à coins arrondis 30"/>
          <p:cNvSpPr/>
          <p:nvPr/>
        </p:nvSpPr>
        <p:spPr>
          <a:xfrm>
            <a:off x="5111252" y="1332062"/>
            <a:ext cx="1966360" cy="2157749"/>
          </a:xfrm>
          <a:prstGeom prst="roundRect">
            <a:avLst>
              <a:gd name="adj" fmla="val 753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12" name="Rectangle 11"/>
          <p:cNvSpPr/>
          <p:nvPr/>
        </p:nvSpPr>
        <p:spPr>
          <a:xfrm>
            <a:off x="5176856" y="1347136"/>
            <a:ext cx="1888705" cy="2123658"/>
          </a:xfrm>
          <a:prstGeom prst="rect">
            <a:avLst/>
          </a:prstGeom>
        </p:spPr>
        <p:txBody>
          <a:bodyPr wrap="square">
            <a:spAutoFit/>
          </a:bodyPr>
          <a:lstStyle/>
          <a:p>
            <a:pPr lvl="0">
              <a:lnSpc>
                <a:spcPct val="80000"/>
              </a:lnSpc>
            </a:pPr>
            <a:r>
              <a:rPr lang="fr-FR" sz="1500" dirty="0">
                <a:solidFill>
                  <a:prstClr val="black"/>
                </a:solidFill>
                <a:latin typeface="KG Primary Italics" panose="02000506000000020003" pitchFamily="2" charset="0"/>
                <a:ea typeface="Clensey" panose="02000603000000000000" pitchFamily="2" charset="0"/>
              </a:rPr>
              <a:t>Le drapeau de la France est bleu blanc rouge, avec des bandes verticales. Il date de la Révolution français. Il flotte sur tous les bâtiments publics (les ministères, les mairies, de nombreuses écoles…) Il est utilisé dans les grandes cérémonies.</a:t>
            </a:r>
          </a:p>
        </p:txBody>
      </p:sp>
      <p:pic>
        <p:nvPicPr>
          <p:cNvPr id="1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13053" b="4437"/>
          <a:stretch/>
        </p:blipFill>
        <p:spPr bwMode="auto">
          <a:xfrm>
            <a:off x="2600323" y="1690041"/>
            <a:ext cx="2143125" cy="176830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1600"/>
          <a:stretch/>
        </p:blipFill>
        <p:spPr bwMode="auto">
          <a:xfrm>
            <a:off x="235647" y="4214814"/>
            <a:ext cx="2066342" cy="27458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Ellipse 44"/>
          <p:cNvSpPr/>
          <p:nvPr/>
        </p:nvSpPr>
        <p:spPr>
          <a:xfrm>
            <a:off x="270599" y="4294633"/>
            <a:ext cx="287237" cy="28814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4396925" y="1807093"/>
            <a:ext cx="287237" cy="28814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322591" y="4294634"/>
            <a:ext cx="235245" cy="288147"/>
          </a:xfrm>
          <a:prstGeom prst="rect">
            <a:avLst/>
          </a:prstGeom>
          <a:noFill/>
        </p:spPr>
        <p:txBody>
          <a:bodyPr wrap="square" lIns="36000" tIns="36000" rIns="36000" bIns="36000" rtlCol="0">
            <a:spAutoFit/>
          </a:bodyPr>
          <a:lstStyle/>
          <a:p>
            <a:r>
              <a:rPr lang="fr-FR" sz="1400" b="1" dirty="0">
                <a:effectLst>
                  <a:outerShdw blurRad="38100" dist="38100" dir="2700000" algn="tl">
                    <a:srgbClr val="000000">
                      <a:alpha val="43137"/>
                    </a:srgbClr>
                  </a:outerShdw>
                </a:effectLst>
                <a:latin typeface="Sassoon Infant Std" pitchFamily="34" charset="0"/>
              </a:rPr>
              <a:t>2</a:t>
            </a:r>
          </a:p>
        </p:txBody>
      </p:sp>
      <p:sp>
        <p:nvSpPr>
          <p:cNvPr id="44" name="ZoneTexte 43"/>
          <p:cNvSpPr txBox="1"/>
          <p:nvPr/>
        </p:nvSpPr>
        <p:spPr>
          <a:xfrm>
            <a:off x="4460213" y="1796858"/>
            <a:ext cx="235245" cy="288147"/>
          </a:xfrm>
          <a:prstGeom prst="rect">
            <a:avLst/>
          </a:prstGeom>
          <a:noFill/>
        </p:spPr>
        <p:txBody>
          <a:bodyPr wrap="square" lIns="36000" tIns="36000" rIns="36000" bIns="36000" rtlCol="0">
            <a:spAutoFit/>
          </a:bodyPr>
          <a:lstStyle/>
          <a:p>
            <a:r>
              <a:rPr lang="fr-FR" sz="1400" b="1" dirty="0">
                <a:effectLst>
                  <a:outerShdw blurRad="38100" dist="38100" dir="2700000" algn="tl">
                    <a:srgbClr val="000000">
                      <a:alpha val="43137"/>
                    </a:srgbClr>
                  </a:outerShdw>
                </a:effectLst>
                <a:latin typeface="Sassoon Infant Std" pitchFamily="34" charset="0"/>
              </a:rPr>
              <a:t>1</a:t>
            </a:r>
          </a:p>
        </p:txBody>
      </p:sp>
      <p:pic>
        <p:nvPicPr>
          <p:cNvPr id="25" name="Imag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6936" y="7524750"/>
            <a:ext cx="2698626" cy="1584176"/>
          </a:xfrm>
          <a:prstGeom prst="rect">
            <a:avLst/>
          </a:prstGeom>
          <a:ln>
            <a:noFill/>
          </a:ln>
          <a:effectLst>
            <a:outerShdw blurRad="190500" algn="tl" rotWithShape="0">
              <a:srgbClr val="000000">
                <a:alpha val="70000"/>
              </a:srgbClr>
            </a:outerShdw>
          </a:effectLst>
        </p:spPr>
      </p:pic>
      <p:sp>
        <p:nvSpPr>
          <p:cNvPr id="49" name="Larme 48"/>
          <p:cNvSpPr/>
          <p:nvPr/>
        </p:nvSpPr>
        <p:spPr>
          <a:xfrm>
            <a:off x="292179" y="7188361"/>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à coins arrondis 53"/>
          <p:cNvSpPr/>
          <p:nvPr/>
        </p:nvSpPr>
        <p:spPr>
          <a:xfrm>
            <a:off x="183185" y="7774431"/>
            <a:ext cx="3921544" cy="1334495"/>
          </a:xfrm>
          <a:prstGeom prst="roundRect">
            <a:avLst>
              <a:gd name="adj" fmla="val 753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52" name="ZoneTexte 51"/>
          <p:cNvSpPr txBox="1"/>
          <p:nvPr/>
        </p:nvSpPr>
        <p:spPr>
          <a:xfrm>
            <a:off x="765351" y="7188361"/>
            <a:ext cx="3339378" cy="410405"/>
          </a:xfrm>
          <a:prstGeom prst="rect">
            <a:avLst/>
          </a:prstGeom>
          <a:noFill/>
        </p:spPr>
        <p:txBody>
          <a:bodyPr wrap="square" lIns="101636" tIns="50818" rIns="101636" bIns="50818" rtlCol="0">
            <a:spAutoFit/>
          </a:bodyPr>
          <a:lstStyle/>
          <a:p>
            <a:r>
              <a:rPr lang="fr-FR" dirty="0">
                <a:latin typeface="CHARLEEBOOTS" panose="02000603000000000000" pitchFamily="2" charset="-34"/>
                <a:ea typeface="CHARLEEBOOTS" panose="02000603000000000000" pitchFamily="2" charset="-34"/>
                <a:cs typeface="CHARLEEBOOTS" panose="02000603000000000000" pitchFamily="2" charset="-34"/>
              </a:rPr>
              <a:t>La devise de la France</a:t>
            </a:r>
          </a:p>
        </p:txBody>
      </p:sp>
      <p:sp>
        <p:nvSpPr>
          <p:cNvPr id="53" name="ZoneTexte 52"/>
          <p:cNvSpPr txBox="1"/>
          <p:nvPr/>
        </p:nvSpPr>
        <p:spPr>
          <a:xfrm>
            <a:off x="292179" y="7188361"/>
            <a:ext cx="407252" cy="456862"/>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2</a:t>
            </a:r>
            <a:endParaRPr lang="fr-FR" b="1" dirty="0">
              <a:effectLst>
                <a:outerShdw blurRad="38100" dist="38100" dir="2700000" algn="tl">
                  <a:srgbClr val="000000">
                    <a:alpha val="43137"/>
                  </a:srgbClr>
                </a:outerShdw>
              </a:effectLst>
              <a:latin typeface="Fineliner Script" pitchFamily="50" charset="0"/>
            </a:endParaRPr>
          </a:p>
        </p:txBody>
      </p:sp>
      <p:sp>
        <p:nvSpPr>
          <p:cNvPr id="27" name="ZoneTexte 26"/>
          <p:cNvSpPr txBox="1"/>
          <p:nvPr/>
        </p:nvSpPr>
        <p:spPr>
          <a:xfrm>
            <a:off x="235647" y="7812782"/>
            <a:ext cx="3869082" cy="1246495"/>
          </a:xfrm>
          <a:prstGeom prst="rect">
            <a:avLst/>
          </a:prstGeom>
          <a:noFill/>
        </p:spPr>
        <p:txBody>
          <a:bodyPr wrap="square" rtlCol="0">
            <a:spAutoFit/>
          </a:bodyPr>
          <a:lstStyle/>
          <a:p>
            <a:r>
              <a:rPr lang="fr-FR" sz="1500" dirty="0">
                <a:latin typeface="KG Primary Italics" panose="02000506000000020003" pitchFamily="2" charset="0"/>
              </a:rPr>
              <a:t>La devise de la France est : Liberté, Egalité, Fraternité. Elle date de la Révolution française. Elle est à la fois l’objectif et le principe fondamental de la République française. Cette devise est inscrite sur les bâtiments publics : mairies, palais de justice, écoles…</a:t>
            </a:r>
          </a:p>
        </p:txBody>
      </p:sp>
      <p:sp>
        <p:nvSpPr>
          <p:cNvPr id="28" name="ZoneTexte 27"/>
          <p:cNvSpPr txBox="1"/>
          <p:nvPr/>
        </p:nvSpPr>
        <p:spPr>
          <a:xfrm>
            <a:off x="183185" y="9324950"/>
            <a:ext cx="3488701" cy="907941"/>
          </a:xfrm>
          <a:prstGeom prst="rect">
            <a:avLst/>
          </a:prstGeom>
          <a:noFill/>
        </p:spPr>
        <p:txBody>
          <a:bodyPr wrap="square" rtlCol="0">
            <a:spAutoFit/>
          </a:bodyPr>
          <a:lstStyle/>
          <a:p>
            <a:r>
              <a:rPr lang="fr-FR" dirty="0">
                <a:latin typeface="Short Stack" panose="02010500040000000007" pitchFamily="2" charset="0"/>
                <a:sym typeface="Wingdings"/>
              </a:rPr>
              <a:t></a:t>
            </a:r>
            <a:r>
              <a:rPr lang="fr-FR" sz="1100" dirty="0">
                <a:latin typeface="Short Stack" panose="02010500040000000007" pitchFamily="2" charset="0"/>
                <a:sym typeface="Wingdings"/>
              </a:rPr>
              <a:t> </a:t>
            </a:r>
            <a:r>
              <a:rPr lang="fr-FR" sz="1100" dirty="0">
                <a:latin typeface="Short Stack" panose="02010500040000000007" pitchFamily="2" charset="0"/>
              </a:rPr>
              <a:t>Quels sont les trois mots de la devise de la France ?</a:t>
            </a:r>
          </a:p>
          <a:p>
            <a:endParaRPr lang="fr-FR" sz="1100" dirty="0">
              <a:latin typeface="Short Stack" panose="02010500040000000007" pitchFamily="2" charset="0"/>
            </a:endParaRPr>
          </a:p>
          <a:p>
            <a:r>
              <a:rPr lang="fr-FR" sz="1100" dirty="0">
                <a:latin typeface="Short Stack" panose="02010500040000000007" pitchFamily="2" charset="0"/>
              </a:rPr>
              <a:t>_____________________________________</a:t>
            </a:r>
          </a:p>
        </p:txBody>
      </p:sp>
      <p:sp>
        <p:nvSpPr>
          <p:cNvPr id="55" name="ZoneTexte 54"/>
          <p:cNvSpPr txBox="1"/>
          <p:nvPr/>
        </p:nvSpPr>
        <p:spPr>
          <a:xfrm>
            <a:off x="3795088" y="9324950"/>
            <a:ext cx="3488701" cy="738664"/>
          </a:xfrm>
          <a:prstGeom prst="rect">
            <a:avLst/>
          </a:prstGeom>
          <a:noFill/>
        </p:spPr>
        <p:txBody>
          <a:bodyPr wrap="square" rtlCol="0">
            <a:spAutoFit/>
          </a:bodyPr>
          <a:lstStyle/>
          <a:p>
            <a:r>
              <a:rPr lang="fr-FR" dirty="0">
                <a:latin typeface="Short Stack" panose="02010500040000000007" pitchFamily="2" charset="0"/>
                <a:sym typeface="Wingdings"/>
              </a:rPr>
              <a:t></a:t>
            </a:r>
            <a:r>
              <a:rPr lang="fr-FR" sz="1100" dirty="0">
                <a:latin typeface="Short Stack" panose="02010500040000000007" pitchFamily="2" charset="0"/>
                <a:sym typeface="Wingdings"/>
              </a:rPr>
              <a:t> </a:t>
            </a:r>
            <a:r>
              <a:rPr lang="fr-FR" sz="1100" dirty="0">
                <a:latin typeface="Short Stack" panose="02010500040000000007" pitchFamily="2" charset="0"/>
              </a:rPr>
              <a:t>De quand date cette devise ?</a:t>
            </a:r>
          </a:p>
          <a:p>
            <a:endParaRPr lang="fr-FR" sz="1100" dirty="0">
              <a:latin typeface="Short Stack" panose="02010500040000000007" pitchFamily="2" charset="0"/>
            </a:endParaRPr>
          </a:p>
          <a:p>
            <a:r>
              <a:rPr lang="fr-FR" sz="1100" dirty="0">
                <a:latin typeface="Short Stack" panose="02010500040000000007" pitchFamily="2" charset="0"/>
              </a:rPr>
              <a:t>_____________________________________</a:t>
            </a:r>
          </a:p>
        </p:txBody>
      </p:sp>
      <p:pic>
        <p:nvPicPr>
          <p:cNvPr id="30" name="Picture 2">
            <a:extLst>
              <a:ext uri="{FF2B5EF4-FFF2-40B4-BE49-F238E27FC236}">
                <a16:creationId xmlns:a16="http://schemas.microsoft.com/office/drawing/2014/main" id="{81755A94-8197-490C-8720-0A6B07F6C4C3}"/>
              </a:ext>
            </a:extLst>
          </p:cNvPr>
          <p:cNvPicPr>
            <a:picLocks noChangeAspect="1" noChangeArrowheads="1"/>
          </p:cNvPicPr>
          <p:nvPr/>
        </p:nvPicPr>
        <p:blipFill>
          <a:blip r:embed="rId5">
            <a:duotone>
              <a:prstClr val="black"/>
              <a:schemeClr val="accent6">
                <a:lumMod val="60000"/>
                <a:lumOff val="40000"/>
                <a:tint val="45000"/>
                <a:satMod val="400000"/>
              </a:schemeClr>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1186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Ellipse 31">
            <a:extLst>
              <a:ext uri="{FF2B5EF4-FFF2-40B4-BE49-F238E27FC236}">
                <a16:creationId xmlns:a16="http://schemas.microsoft.com/office/drawing/2014/main" id="{A1F1B61E-B482-4F26-A1AD-6A13B8EBE393}"/>
              </a:ext>
            </a:extLst>
          </p:cNvPr>
          <p:cNvSpPr/>
          <p:nvPr/>
        </p:nvSpPr>
        <p:spPr>
          <a:xfrm>
            <a:off x="98223" y="250767"/>
            <a:ext cx="916370" cy="577239"/>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3" name="Rectangle 32">
            <a:extLst>
              <a:ext uri="{FF2B5EF4-FFF2-40B4-BE49-F238E27FC236}">
                <a16:creationId xmlns:a16="http://schemas.microsoft.com/office/drawing/2014/main" id="{1F70E078-F64C-498C-B5B7-FF74C5261924}"/>
              </a:ext>
            </a:extLst>
          </p:cNvPr>
          <p:cNvSpPr/>
          <p:nvPr/>
        </p:nvSpPr>
        <p:spPr>
          <a:xfrm>
            <a:off x="130679" y="331924"/>
            <a:ext cx="857679" cy="410405"/>
          </a:xfrm>
          <a:prstGeom prst="rect">
            <a:avLst/>
          </a:prstGeom>
        </p:spPr>
        <p:txBody>
          <a:bodyPr wrap="none" lIns="101636" tIns="50818" rIns="101636" bIns="50818">
            <a:spAutoFit/>
          </a:bodyPr>
          <a:lstStyle/>
          <a:p>
            <a:pPr lvl="0" algn="ctr"/>
            <a:r>
              <a:rPr lang="fr-FR"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rPr>
              <a:t>EMC</a:t>
            </a:r>
            <a:endParaRPr lang="fr-FR" sz="2400"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endParaRPr>
          </a:p>
        </p:txBody>
      </p:sp>
      <p:sp>
        <p:nvSpPr>
          <p:cNvPr id="34" name="Rectangle 33">
            <a:extLst>
              <a:ext uri="{FF2B5EF4-FFF2-40B4-BE49-F238E27FC236}">
                <a16:creationId xmlns:a16="http://schemas.microsoft.com/office/drawing/2014/main" id="{E839A39D-417D-4FD6-90C1-909CBD839E7A}"/>
              </a:ext>
            </a:extLst>
          </p:cNvPr>
          <p:cNvSpPr/>
          <p:nvPr/>
        </p:nvSpPr>
        <p:spPr>
          <a:xfrm>
            <a:off x="495805" y="35918"/>
            <a:ext cx="6190683" cy="841292"/>
          </a:xfrm>
          <a:prstGeom prst="rect">
            <a:avLst/>
          </a:prstGeom>
          <a:noFill/>
          <a:ln>
            <a:noFill/>
          </a:ln>
        </p:spPr>
        <p:txBody>
          <a:bodyPr wrap="square" lIns="101636" tIns="50818" rIns="101636" bIns="50818">
            <a:spAutoFit/>
          </a:bodyPr>
          <a:lstStyle/>
          <a:p>
            <a:pPr algn="ctr"/>
            <a:r>
              <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Les symboles de la </a:t>
            </a:r>
            <a:r>
              <a:rPr lang="fr-FR" sz="2400" b="1" dirty="0" err="1">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REpublique</a:t>
            </a:r>
            <a:endPar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endParaRPr>
          </a:p>
        </p:txBody>
      </p:sp>
      <p:sp>
        <p:nvSpPr>
          <p:cNvPr id="2" name="ZoneTexte 1">
            <a:extLst>
              <a:ext uri="{FF2B5EF4-FFF2-40B4-BE49-F238E27FC236}">
                <a16:creationId xmlns:a16="http://schemas.microsoft.com/office/drawing/2014/main" id="{73FBE9DC-2228-52BB-89E8-4D9B3DBA1303}"/>
              </a:ext>
            </a:extLst>
          </p:cNvPr>
          <p:cNvSpPr txBox="1"/>
          <p:nvPr/>
        </p:nvSpPr>
        <p:spPr>
          <a:xfrm>
            <a:off x="5816373" y="10198482"/>
            <a:ext cx="1569272" cy="261610"/>
          </a:xfrm>
          <a:prstGeom prst="rect">
            <a:avLst/>
          </a:prstGeom>
          <a:noFill/>
        </p:spPr>
        <p:txBody>
          <a:bodyPr wrap="square" rtlCol="0">
            <a:spAutoFit/>
          </a:bodyPr>
          <a:lstStyle/>
          <a:p>
            <a:pPr algn="ctr"/>
            <a:r>
              <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rPr>
              <a:t>La Trousse de </a:t>
            </a:r>
            <a:r>
              <a:rPr lang="fr-FR" sz="1100" dirty="0" err="1">
                <a:latin typeface="Dreaming Outloud Script Pro" panose="03050502040304050704" pitchFamily="66" charset="77"/>
                <a:ea typeface="CHARLEEBOOTS" panose="02000603000000000000" pitchFamily="2" charset="-34"/>
                <a:cs typeface="Dreaming Outloud Script Pro" panose="03050502040304050704" pitchFamily="66" charset="77"/>
              </a:rPr>
              <a:t>Sobelle</a:t>
            </a:r>
            <a:endPar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endParaRPr>
          </a:p>
        </p:txBody>
      </p:sp>
      <p:sp>
        <p:nvSpPr>
          <p:cNvPr id="3" name="Rectangle à coins arrondis 36">
            <a:extLst>
              <a:ext uri="{FF2B5EF4-FFF2-40B4-BE49-F238E27FC236}">
                <a16:creationId xmlns:a16="http://schemas.microsoft.com/office/drawing/2014/main" id="{945EA244-21FD-5A2F-739B-68B3F3B2FBF1}"/>
              </a:ext>
            </a:extLst>
          </p:cNvPr>
          <p:cNvSpPr/>
          <p:nvPr/>
        </p:nvSpPr>
        <p:spPr>
          <a:xfrm>
            <a:off x="6226271" y="176127"/>
            <a:ext cx="782741"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4" name="Rectangle à coins arrondis 37">
            <a:extLst>
              <a:ext uri="{FF2B5EF4-FFF2-40B4-BE49-F238E27FC236}">
                <a16:creationId xmlns:a16="http://schemas.microsoft.com/office/drawing/2014/main" id="{84FD092F-91F1-9B76-3871-1446862C8A9D}"/>
              </a:ext>
            </a:extLst>
          </p:cNvPr>
          <p:cNvSpPr/>
          <p:nvPr/>
        </p:nvSpPr>
        <p:spPr>
          <a:xfrm>
            <a:off x="6319579" y="602634"/>
            <a:ext cx="658723" cy="335529"/>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 name="ZoneTexte 4">
            <a:extLst>
              <a:ext uri="{FF2B5EF4-FFF2-40B4-BE49-F238E27FC236}">
                <a16:creationId xmlns:a16="http://schemas.microsoft.com/office/drawing/2014/main" id="{4578D723-5CE5-0DC4-32C8-DEE192805A1F}"/>
              </a:ext>
            </a:extLst>
          </p:cNvPr>
          <p:cNvSpPr txBox="1"/>
          <p:nvPr/>
        </p:nvSpPr>
        <p:spPr>
          <a:xfrm>
            <a:off x="6272788" y="607937"/>
            <a:ext cx="762744" cy="318072"/>
          </a:xfrm>
          <a:prstGeom prst="rect">
            <a:avLst/>
          </a:prstGeom>
          <a:noFill/>
        </p:spPr>
        <p:txBody>
          <a:bodyPr wrap="square" lIns="101636" tIns="50818" rIns="101636" bIns="50818" rtlCol="0">
            <a:spAutoFit/>
          </a:bodyPr>
          <a:lstStyle/>
          <a:p>
            <a:pPr algn="ctr"/>
            <a:r>
              <a:rPr lang="fr-FR" sz="14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6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6" name="ZoneTexte 5">
            <a:extLst>
              <a:ext uri="{FF2B5EF4-FFF2-40B4-BE49-F238E27FC236}">
                <a16:creationId xmlns:a16="http://schemas.microsoft.com/office/drawing/2014/main" id="{F06FB18C-5C10-8D9C-CE0B-D257723D1611}"/>
              </a:ext>
            </a:extLst>
          </p:cNvPr>
          <p:cNvSpPr txBox="1"/>
          <p:nvPr/>
        </p:nvSpPr>
        <p:spPr>
          <a:xfrm>
            <a:off x="6226272" y="176127"/>
            <a:ext cx="825342" cy="464202"/>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rPr>
              <a:t>Etre citoyen</a:t>
            </a:r>
            <a:endParaRPr lang="fr-FR" sz="18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endParaRPr>
          </a:p>
        </p:txBody>
      </p:sp>
    </p:spTree>
    <p:extLst>
      <p:ext uri="{BB962C8B-B14F-4D97-AF65-F5344CB8AC3E}">
        <p14:creationId xmlns:p14="http://schemas.microsoft.com/office/powerpoint/2010/main" val="3118698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arme 6"/>
          <p:cNvSpPr/>
          <p:nvPr/>
        </p:nvSpPr>
        <p:spPr>
          <a:xfrm>
            <a:off x="216297" y="1075361"/>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689469" y="1084194"/>
            <a:ext cx="2210678" cy="410405"/>
          </a:xfrm>
          <a:prstGeom prst="rect">
            <a:avLst/>
          </a:prstGeom>
          <a:noFill/>
        </p:spPr>
        <p:txBody>
          <a:bodyPr wrap="square" lIns="101636" tIns="50818" rIns="101636" bIns="50818" rtlCol="0">
            <a:spAutoFit/>
          </a:bodyPr>
          <a:lstStyle/>
          <a:p>
            <a:r>
              <a:rPr lang="fr-FR" dirty="0">
                <a:latin typeface="CHARLEEBOOTS" panose="02000603000000000000" pitchFamily="2" charset="-34"/>
                <a:ea typeface="CHARLEEBOOTS" panose="02000603000000000000" pitchFamily="2" charset="-34"/>
                <a:cs typeface="CHARLEEBOOTS" panose="02000603000000000000" pitchFamily="2" charset="-34"/>
              </a:rPr>
              <a:t>L’hymne national</a:t>
            </a:r>
          </a:p>
        </p:txBody>
      </p:sp>
      <p:sp>
        <p:nvSpPr>
          <p:cNvPr id="9" name="ZoneTexte 8"/>
          <p:cNvSpPr txBox="1"/>
          <p:nvPr/>
        </p:nvSpPr>
        <p:spPr>
          <a:xfrm>
            <a:off x="216297" y="1075361"/>
            <a:ext cx="407252" cy="456862"/>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3</a:t>
            </a:r>
            <a:endParaRPr lang="fr-FR" b="1" dirty="0">
              <a:effectLst>
                <a:outerShdw blurRad="38100" dist="38100" dir="2700000" algn="tl">
                  <a:srgbClr val="000000">
                    <a:alpha val="43137"/>
                  </a:srgbClr>
                </a:outerShdw>
              </a:effectLst>
              <a:latin typeface="Fineliner Script" pitchFamily="50" charset="0"/>
            </a:endParaRPr>
          </a:p>
        </p:txBody>
      </p:sp>
      <p:sp>
        <p:nvSpPr>
          <p:cNvPr id="12" name="Rectangle à coins arrondis 11"/>
          <p:cNvSpPr/>
          <p:nvPr/>
        </p:nvSpPr>
        <p:spPr>
          <a:xfrm>
            <a:off x="202045" y="1542531"/>
            <a:ext cx="3974692" cy="1949771"/>
          </a:xfrm>
          <a:prstGeom prst="roundRect">
            <a:avLst>
              <a:gd name="adj" fmla="val 753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13" name="ZoneTexte 12"/>
          <p:cNvSpPr txBox="1"/>
          <p:nvPr/>
        </p:nvSpPr>
        <p:spPr>
          <a:xfrm>
            <a:off x="245035" y="1635106"/>
            <a:ext cx="4003710" cy="1764622"/>
          </a:xfrm>
          <a:prstGeom prst="rect">
            <a:avLst/>
          </a:prstGeom>
          <a:noFill/>
        </p:spPr>
        <p:txBody>
          <a:bodyPr wrap="square" lIns="101636" tIns="50818" rIns="101636" bIns="50818" rtlCol="0">
            <a:spAutoFit/>
          </a:bodyPr>
          <a:lstStyle/>
          <a:p>
            <a:pPr>
              <a:lnSpc>
                <a:spcPct val="80000"/>
              </a:lnSpc>
            </a:pPr>
            <a:r>
              <a:rPr lang="fr-FR" sz="1500" dirty="0">
                <a:latin typeface="KG Primary Italics" panose="02000506000000020003" pitchFamily="2" charset="0"/>
                <a:ea typeface="Clensey" panose="02000603000000000000" pitchFamily="2" charset="0"/>
              </a:rPr>
              <a:t>La Marseillaise est l’hymne national de la France depuis 1879. </a:t>
            </a:r>
          </a:p>
          <a:p>
            <a:pPr>
              <a:lnSpc>
                <a:spcPct val="80000"/>
              </a:lnSpc>
            </a:pPr>
            <a:r>
              <a:rPr lang="fr-FR" sz="1500" dirty="0">
                <a:latin typeface="KG Primary Italics" panose="02000506000000020003" pitchFamily="2" charset="0"/>
                <a:ea typeface="Clensey" panose="02000603000000000000" pitchFamily="2" charset="0"/>
              </a:rPr>
              <a:t>C’est un chant de guerre composé pendant la révolution française, par Rouget de </a:t>
            </a:r>
            <a:r>
              <a:rPr lang="fr-FR" sz="1500" dirty="0" err="1">
                <a:latin typeface="KG Primary Italics" panose="02000506000000020003" pitchFamily="2" charset="0"/>
                <a:ea typeface="Clensey" panose="02000603000000000000" pitchFamily="2" charset="0"/>
              </a:rPr>
              <a:t>Lisle</a:t>
            </a:r>
            <a:r>
              <a:rPr lang="fr-FR" sz="1500" dirty="0">
                <a:latin typeface="KG Primary Italics" panose="02000506000000020003" pitchFamily="2" charset="0"/>
                <a:ea typeface="Clensey" panose="02000603000000000000" pitchFamily="2" charset="0"/>
              </a:rPr>
              <a:t> en 1792. Elle s’appelait alors « le chant de guerre pour l’armée du Rhin ». </a:t>
            </a:r>
          </a:p>
          <a:p>
            <a:pPr>
              <a:lnSpc>
                <a:spcPct val="80000"/>
              </a:lnSpc>
            </a:pPr>
            <a:endParaRPr lang="fr-FR" sz="1500" dirty="0">
              <a:latin typeface="KG Primary Italics" panose="02000506000000020003" pitchFamily="2" charset="0"/>
              <a:ea typeface="Clensey" panose="02000603000000000000" pitchFamily="2" charset="0"/>
            </a:endParaRPr>
          </a:p>
          <a:p>
            <a:pPr>
              <a:lnSpc>
                <a:spcPct val="80000"/>
              </a:lnSpc>
            </a:pPr>
            <a:r>
              <a:rPr lang="fr-FR" sz="1500" dirty="0">
                <a:latin typeface="KG Primary Italics" panose="02000506000000020003" pitchFamily="2" charset="0"/>
                <a:ea typeface="Clensey" panose="02000603000000000000" pitchFamily="2" charset="0"/>
              </a:rPr>
              <a:t>On la chante lors de cérémonies officielles, notamment le 14 juillet, mais aussi à l’occasion de rencontres sportives auxquelles la France participe.</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802" t="17519" r="20491" b="5581"/>
          <a:stretch/>
        </p:blipFill>
        <p:spPr bwMode="auto">
          <a:xfrm>
            <a:off x="4464769" y="1231085"/>
            <a:ext cx="2619375" cy="377338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ZoneTexte 15"/>
          <p:cNvSpPr txBox="1"/>
          <p:nvPr/>
        </p:nvSpPr>
        <p:spPr>
          <a:xfrm>
            <a:off x="181275" y="3516310"/>
            <a:ext cx="4262724" cy="1579956"/>
          </a:xfrm>
          <a:prstGeom prst="rect">
            <a:avLst/>
          </a:prstGeom>
          <a:noFill/>
        </p:spPr>
        <p:txBody>
          <a:bodyPr wrap="square" lIns="101636" tIns="50818" rIns="101636" bIns="50818" rtlCol="0">
            <a:spAutoFit/>
          </a:bodyPr>
          <a:lstStyle/>
          <a:p>
            <a:pPr>
              <a:lnSpc>
                <a:spcPct val="120000"/>
              </a:lnSpc>
            </a:pPr>
            <a:r>
              <a:rPr lang="fr-FR" dirty="0">
                <a:latin typeface="Short Stack" panose="02010500040000000007" pitchFamily="2" charset="0"/>
                <a:sym typeface="Wingdings"/>
              </a:rPr>
              <a:t></a:t>
            </a:r>
            <a:r>
              <a:rPr lang="fr-FR" sz="1800" dirty="0">
                <a:latin typeface="Short Stack" panose="02010500040000000007" pitchFamily="2" charset="0"/>
                <a:sym typeface="Wingdings"/>
              </a:rPr>
              <a:t> </a:t>
            </a:r>
            <a:r>
              <a:rPr lang="fr-FR" sz="1100" dirty="0">
                <a:latin typeface="Short Stack" panose="02010500040000000007" pitchFamily="2" charset="0"/>
                <a:sym typeface="Wingdings"/>
              </a:rPr>
              <a:t>Comment s’appelle notre hymne national ?</a:t>
            </a:r>
          </a:p>
          <a:p>
            <a:pPr>
              <a:lnSpc>
                <a:spcPct val="200000"/>
              </a:lnSpc>
            </a:pPr>
            <a:r>
              <a:rPr lang="fr-FR" sz="1200" dirty="0">
                <a:latin typeface="Short Stack" panose="02010500040000000007" pitchFamily="2" charset="0"/>
              </a:rPr>
              <a:t>_________________________________________</a:t>
            </a:r>
            <a:endParaRPr lang="fr-FR" sz="1800" dirty="0">
              <a:latin typeface="Short Stack" panose="02010500040000000007" pitchFamily="2" charset="0"/>
              <a:sym typeface="Wingdings"/>
            </a:endParaRPr>
          </a:p>
          <a:p>
            <a:pPr>
              <a:lnSpc>
                <a:spcPct val="120000"/>
              </a:lnSpc>
            </a:pPr>
            <a:r>
              <a:rPr lang="fr-FR" dirty="0">
                <a:latin typeface="Short Stack" panose="02010500040000000007" pitchFamily="2" charset="0"/>
                <a:sym typeface="Wingdings"/>
              </a:rPr>
              <a:t></a:t>
            </a:r>
            <a:r>
              <a:rPr lang="fr-FR" sz="1800" dirty="0">
                <a:latin typeface="Short Stack" panose="02010500040000000007" pitchFamily="2" charset="0"/>
                <a:sym typeface="Wingdings"/>
              </a:rPr>
              <a:t> </a:t>
            </a:r>
            <a:r>
              <a:rPr lang="fr-FR" sz="1100" dirty="0">
                <a:latin typeface="Short Stack" panose="02010500040000000007" pitchFamily="2" charset="0"/>
                <a:sym typeface="Wingdings"/>
              </a:rPr>
              <a:t>Qui l’a composé et quand ?</a:t>
            </a:r>
            <a:endParaRPr lang="fr-FR" sz="1100" dirty="0">
              <a:latin typeface="Short Stack" panose="02010500040000000007" pitchFamily="2" charset="0"/>
            </a:endParaRPr>
          </a:p>
          <a:p>
            <a:pPr>
              <a:lnSpc>
                <a:spcPct val="200000"/>
              </a:lnSpc>
            </a:pPr>
            <a:r>
              <a:rPr lang="fr-FR" sz="1200" dirty="0">
                <a:latin typeface="Short Stack" panose="02010500040000000007" pitchFamily="2" charset="0"/>
              </a:rPr>
              <a:t>_________________________________________</a:t>
            </a:r>
          </a:p>
        </p:txBody>
      </p:sp>
      <p:sp>
        <p:nvSpPr>
          <p:cNvPr id="18" name="Rectangle à coins arrondis 17"/>
          <p:cNvSpPr/>
          <p:nvPr/>
        </p:nvSpPr>
        <p:spPr>
          <a:xfrm>
            <a:off x="274053" y="5922727"/>
            <a:ext cx="2390516" cy="1774305"/>
          </a:xfrm>
          <a:prstGeom prst="roundRect">
            <a:avLst>
              <a:gd name="adj" fmla="val 753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19" name="ZoneTexte 18"/>
          <p:cNvSpPr txBox="1"/>
          <p:nvPr/>
        </p:nvSpPr>
        <p:spPr>
          <a:xfrm>
            <a:off x="317043" y="5922728"/>
            <a:ext cx="2347526" cy="1774305"/>
          </a:xfrm>
          <a:prstGeom prst="rect">
            <a:avLst/>
          </a:prstGeom>
          <a:noFill/>
        </p:spPr>
        <p:txBody>
          <a:bodyPr wrap="square" lIns="101636" tIns="50818" rIns="101636" bIns="50818" rtlCol="0">
            <a:spAutoFit/>
          </a:bodyPr>
          <a:lstStyle/>
          <a:p>
            <a:pPr>
              <a:lnSpc>
                <a:spcPct val="80000"/>
              </a:lnSpc>
            </a:pPr>
            <a:r>
              <a:rPr lang="fr-FR" sz="1500" dirty="0">
                <a:latin typeface="KG Primary Italics" panose="02000506000000020003" pitchFamily="2" charset="0"/>
                <a:ea typeface="Clensey" panose="02000603000000000000" pitchFamily="2" charset="0"/>
              </a:rPr>
              <a:t>La République française est représentée sous les traits d’une femme portant le bonnet phrygien symbole de la liberté sous la Révolution : on l’appelle la Marianne. </a:t>
            </a:r>
          </a:p>
          <a:p>
            <a:pPr>
              <a:lnSpc>
                <a:spcPct val="80000"/>
              </a:lnSpc>
            </a:pPr>
            <a:r>
              <a:rPr lang="fr-FR" sz="1500" dirty="0">
                <a:latin typeface="KG Primary Italics" panose="02000506000000020003" pitchFamily="2" charset="0"/>
                <a:ea typeface="Clensey" panose="02000603000000000000" pitchFamily="2" charset="0"/>
              </a:rPr>
              <a:t>On trouve son buste dans les mairies et elle figure sur les timbres-poste.</a:t>
            </a:r>
          </a:p>
        </p:txBody>
      </p:sp>
      <p:sp>
        <p:nvSpPr>
          <p:cNvPr id="20" name="Larme 19"/>
          <p:cNvSpPr/>
          <p:nvPr/>
        </p:nvSpPr>
        <p:spPr>
          <a:xfrm>
            <a:off x="216297" y="5348185"/>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689469" y="5348185"/>
            <a:ext cx="2633967" cy="410405"/>
          </a:xfrm>
          <a:prstGeom prst="rect">
            <a:avLst/>
          </a:prstGeom>
          <a:noFill/>
        </p:spPr>
        <p:txBody>
          <a:bodyPr wrap="square" lIns="101636" tIns="50818" rIns="101636" bIns="50818" rtlCol="0">
            <a:spAutoFit/>
          </a:bodyPr>
          <a:lstStyle/>
          <a:p>
            <a:r>
              <a:rPr lang="fr-FR" dirty="0">
                <a:latin typeface="CHARLEEBOOTS" panose="02000603000000000000" pitchFamily="2" charset="-34"/>
                <a:ea typeface="CHARLEEBOOTS" panose="02000603000000000000" pitchFamily="2" charset="-34"/>
                <a:cs typeface="CHARLEEBOOTS" panose="02000603000000000000" pitchFamily="2" charset="-34"/>
              </a:rPr>
              <a:t>Marianne et le coq</a:t>
            </a:r>
          </a:p>
        </p:txBody>
      </p:sp>
      <p:sp>
        <p:nvSpPr>
          <p:cNvPr id="22" name="ZoneTexte 21"/>
          <p:cNvSpPr txBox="1"/>
          <p:nvPr/>
        </p:nvSpPr>
        <p:spPr>
          <a:xfrm>
            <a:off x="216297" y="5348185"/>
            <a:ext cx="407252" cy="410405"/>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b="1" dirty="0">
                <a:effectLst>
                  <a:outerShdw blurRad="38100" dist="38100" dir="2700000" algn="tl">
                    <a:srgbClr val="000000">
                      <a:alpha val="43137"/>
                    </a:srgbClr>
                  </a:outerShdw>
                </a:effectLst>
                <a:latin typeface="Fineliner Script" pitchFamily="50" charset="0"/>
              </a:rPr>
              <a:t>4</a:t>
            </a:r>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5897"/>
          <a:stretch/>
        </p:blipFill>
        <p:spPr bwMode="auto">
          <a:xfrm>
            <a:off x="3051307" y="5587383"/>
            <a:ext cx="1413462" cy="208615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Rectangle à coins arrondis 24"/>
          <p:cNvSpPr/>
          <p:nvPr/>
        </p:nvSpPr>
        <p:spPr>
          <a:xfrm>
            <a:off x="4640869" y="7668766"/>
            <a:ext cx="2390516" cy="2376264"/>
          </a:xfrm>
          <a:prstGeom prst="roundRect">
            <a:avLst>
              <a:gd name="adj" fmla="val 753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26" name="ZoneTexte 25"/>
          <p:cNvSpPr txBox="1"/>
          <p:nvPr/>
        </p:nvSpPr>
        <p:spPr>
          <a:xfrm>
            <a:off x="4683859" y="7668766"/>
            <a:ext cx="2347526" cy="2318620"/>
          </a:xfrm>
          <a:prstGeom prst="rect">
            <a:avLst/>
          </a:prstGeom>
          <a:noFill/>
        </p:spPr>
        <p:txBody>
          <a:bodyPr wrap="square" lIns="101636" tIns="50818" rIns="101636" bIns="50818" rtlCol="0">
            <a:spAutoFit/>
          </a:bodyPr>
          <a:lstStyle/>
          <a:p>
            <a:pPr>
              <a:lnSpc>
                <a:spcPct val="80000"/>
              </a:lnSpc>
            </a:pPr>
            <a:r>
              <a:rPr lang="fr-FR" sz="1500" dirty="0">
                <a:latin typeface="KG Primary Italics" panose="02000506000000020003" pitchFamily="2" charset="0"/>
                <a:ea typeface="Clensey" panose="02000603000000000000" pitchFamily="2" charset="0"/>
              </a:rPr>
              <a:t>Un autre symbole de la France est le coq : il était déjà le symbole des Gaulois, les premiers habitants de notre pays, il y 2 000 ans. </a:t>
            </a:r>
          </a:p>
          <a:p>
            <a:pPr>
              <a:lnSpc>
                <a:spcPct val="80000"/>
              </a:lnSpc>
            </a:pPr>
            <a:endParaRPr lang="fr-FR" sz="1500" dirty="0">
              <a:latin typeface="KG Primary Italics" panose="02000506000000020003" pitchFamily="2" charset="0"/>
              <a:ea typeface="Clensey" panose="02000603000000000000" pitchFamily="2" charset="0"/>
            </a:endParaRPr>
          </a:p>
          <a:p>
            <a:pPr>
              <a:lnSpc>
                <a:spcPct val="80000"/>
              </a:lnSpc>
            </a:pPr>
            <a:r>
              <a:rPr lang="fr-FR" sz="1500" dirty="0">
                <a:latin typeface="KG Primary Italics" panose="02000506000000020003" pitchFamily="2" charset="0"/>
                <a:ea typeface="Clensey" panose="02000603000000000000" pitchFamily="2" charset="0"/>
              </a:rPr>
              <a:t>On le trouve sur certains documents officiels, sur la grille de l’Elysée (la demeure du président de la République) mais aussi comme emblème sportif de la France.</a:t>
            </a:r>
          </a:p>
        </p:txBody>
      </p:sp>
      <p:pic>
        <p:nvPicPr>
          <p:cNvPr id="103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10006"/>
          <a:stretch/>
        </p:blipFill>
        <p:spPr bwMode="auto">
          <a:xfrm>
            <a:off x="4801765" y="5360497"/>
            <a:ext cx="2221037" cy="20922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ZoneTexte 27"/>
          <p:cNvSpPr txBox="1"/>
          <p:nvPr/>
        </p:nvSpPr>
        <p:spPr>
          <a:xfrm>
            <a:off x="245035" y="7812782"/>
            <a:ext cx="3513003" cy="2472508"/>
          </a:xfrm>
          <a:prstGeom prst="rect">
            <a:avLst/>
          </a:prstGeom>
          <a:noFill/>
        </p:spPr>
        <p:txBody>
          <a:bodyPr wrap="square" lIns="101636" tIns="50818" rIns="101636" bIns="50818" rtlCol="0">
            <a:spAutoFit/>
          </a:bodyPr>
          <a:lstStyle/>
          <a:p>
            <a:pPr>
              <a:lnSpc>
                <a:spcPct val="120000"/>
              </a:lnSpc>
            </a:pPr>
            <a:r>
              <a:rPr lang="fr-FR" dirty="0">
                <a:latin typeface="Short Stack" panose="02010500040000000007" pitchFamily="2" charset="0"/>
                <a:sym typeface="Wingdings"/>
              </a:rPr>
              <a:t></a:t>
            </a:r>
            <a:r>
              <a:rPr lang="fr-FR" sz="1800" dirty="0">
                <a:latin typeface="Short Stack" panose="02010500040000000007" pitchFamily="2" charset="0"/>
                <a:sym typeface="Wingdings"/>
              </a:rPr>
              <a:t> </a:t>
            </a:r>
            <a:r>
              <a:rPr lang="fr-FR" sz="1050" b="1" dirty="0">
                <a:latin typeface="Short Stack" panose="02010500040000000007" pitchFamily="2" charset="0"/>
                <a:sym typeface="Wingdings"/>
              </a:rPr>
              <a:t>Vrai ou faux ?</a:t>
            </a:r>
          </a:p>
          <a:p>
            <a:pPr>
              <a:lnSpc>
                <a:spcPct val="120000"/>
              </a:lnSpc>
            </a:pPr>
            <a:endParaRPr lang="fr-FR" sz="700" dirty="0">
              <a:latin typeface="Short Stack" panose="02010500040000000007" pitchFamily="2" charset="0"/>
            </a:endParaRPr>
          </a:p>
          <a:p>
            <a:pPr marL="171450" indent="-171450">
              <a:lnSpc>
                <a:spcPct val="120000"/>
              </a:lnSpc>
              <a:spcAft>
                <a:spcPts val="1200"/>
              </a:spcAft>
              <a:buFont typeface="Courier New" panose="02070309020205020404" pitchFamily="49" charset="0"/>
              <a:buChar char="o"/>
            </a:pPr>
            <a:r>
              <a:rPr lang="fr-FR" sz="1050" dirty="0">
                <a:latin typeface="Short Stack" panose="02010500040000000007" pitchFamily="2" charset="0"/>
              </a:rPr>
              <a:t>Marianne représente la liberté.</a:t>
            </a:r>
          </a:p>
          <a:p>
            <a:pPr marL="171450" indent="-171450">
              <a:lnSpc>
                <a:spcPct val="120000"/>
              </a:lnSpc>
              <a:spcAft>
                <a:spcPts val="1200"/>
              </a:spcAft>
              <a:buFont typeface="Courier New" panose="02070309020205020404" pitchFamily="49" charset="0"/>
              <a:buChar char="o"/>
            </a:pPr>
            <a:r>
              <a:rPr lang="fr-FR" sz="1050" dirty="0">
                <a:latin typeface="Short Stack" panose="02010500040000000007" pitchFamily="2" charset="0"/>
              </a:rPr>
              <a:t>On la voit sur les timbres.</a:t>
            </a:r>
          </a:p>
          <a:p>
            <a:pPr marL="171450" indent="-171450">
              <a:lnSpc>
                <a:spcPct val="120000"/>
              </a:lnSpc>
              <a:spcAft>
                <a:spcPts val="1200"/>
              </a:spcAft>
              <a:buFont typeface="Courier New" panose="02070309020205020404" pitchFamily="49" charset="0"/>
              <a:buChar char="o"/>
            </a:pPr>
            <a:r>
              <a:rPr lang="fr-FR" sz="1050" dirty="0">
                <a:latin typeface="Short Stack" panose="02010500040000000007" pitchFamily="2" charset="0"/>
              </a:rPr>
              <a:t>Le coq était le symbole des Romains.</a:t>
            </a:r>
          </a:p>
          <a:p>
            <a:pPr marL="171450" indent="-171450">
              <a:lnSpc>
                <a:spcPct val="120000"/>
              </a:lnSpc>
              <a:spcAft>
                <a:spcPts val="1200"/>
              </a:spcAft>
              <a:buFont typeface="Courier New" panose="02070309020205020404" pitchFamily="49" charset="0"/>
              <a:buChar char="o"/>
            </a:pPr>
            <a:r>
              <a:rPr lang="fr-FR" sz="1050" dirty="0">
                <a:latin typeface="Short Stack" panose="02010500040000000007" pitchFamily="2" charset="0"/>
              </a:rPr>
              <a:t>Le coq est l’emblème des sportifs.</a:t>
            </a:r>
          </a:p>
          <a:p>
            <a:pPr marL="171450" indent="-171450">
              <a:lnSpc>
                <a:spcPct val="120000"/>
              </a:lnSpc>
              <a:spcAft>
                <a:spcPts val="1200"/>
              </a:spcAft>
              <a:buFont typeface="Courier New" panose="02070309020205020404" pitchFamily="49" charset="0"/>
              <a:buChar char="o"/>
            </a:pPr>
            <a:r>
              <a:rPr lang="fr-FR" sz="1050" dirty="0">
                <a:latin typeface="Short Stack" panose="02010500040000000007" pitchFamily="2" charset="0"/>
              </a:rPr>
              <a:t>Le coq est présent sur toutes les portes de L’Elysée</a:t>
            </a:r>
          </a:p>
        </p:txBody>
      </p:sp>
      <p:sp>
        <p:nvSpPr>
          <p:cNvPr id="29" name="Arrondir un rectangle avec un coin diagonal 28"/>
          <p:cNvSpPr/>
          <p:nvPr/>
        </p:nvSpPr>
        <p:spPr>
          <a:xfrm>
            <a:off x="3776542" y="8264066"/>
            <a:ext cx="504056" cy="277728"/>
          </a:xfrm>
          <a:prstGeom prst="round2DiagRect">
            <a:avLst>
              <a:gd name="adj1" fmla="val 37831"/>
              <a:gd name="adj2" fmla="val 0"/>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Arrondir un rectangle avec un coin diagonal 32"/>
          <p:cNvSpPr/>
          <p:nvPr/>
        </p:nvSpPr>
        <p:spPr>
          <a:xfrm>
            <a:off x="3767604" y="8622356"/>
            <a:ext cx="504056" cy="277728"/>
          </a:xfrm>
          <a:prstGeom prst="round2DiagRect">
            <a:avLst>
              <a:gd name="adj1" fmla="val 37831"/>
              <a:gd name="adj2" fmla="val 0"/>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Arrondir un rectangle avec un coin diagonal 33"/>
          <p:cNvSpPr/>
          <p:nvPr/>
        </p:nvSpPr>
        <p:spPr>
          <a:xfrm>
            <a:off x="3776542" y="9029939"/>
            <a:ext cx="504056" cy="277728"/>
          </a:xfrm>
          <a:prstGeom prst="round2DiagRect">
            <a:avLst>
              <a:gd name="adj1" fmla="val 37831"/>
              <a:gd name="adj2" fmla="val 0"/>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Arrondir un rectangle avec un coin diagonal 34"/>
          <p:cNvSpPr/>
          <p:nvPr/>
        </p:nvSpPr>
        <p:spPr>
          <a:xfrm>
            <a:off x="3776542" y="9402206"/>
            <a:ext cx="504056" cy="277728"/>
          </a:xfrm>
          <a:prstGeom prst="round2DiagRect">
            <a:avLst>
              <a:gd name="adj1" fmla="val 37831"/>
              <a:gd name="adj2" fmla="val 0"/>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Arrondir un rectangle avec un coin diagonal 35"/>
          <p:cNvSpPr/>
          <p:nvPr/>
        </p:nvSpPr>
        <p:spPr>
          <a:xfrm>
            <a:off x="3776542" y="9781666"/>
            <a:ext cx="504056" cy="277728"/>
          </a:xfrm>
          <a:prstGeom prst="round2DiagRect">
            <a:avLst>
              <a:gd name="adj1" fmla="val 37831"/>
              <a:gd name="adj2" fmla="val 0"/>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Picture 2">
            <a:extLst>
              <a:ext uri="{FF2B5EF4-FFF2-40B4-BE49-F238E27FC236}">
                <a16:creationId xmlns:a16="http://schemas.microsoft.com/office/drawing/2014/main" id="{8E4A6315-27A4-6B76-989D-4B7B4C151407}"/>
              </a:ext>
            </a:extLst>
          </p:cNvPr>
          <p:cNvPicPr>
            <a:picLocks noChangeAspect="1" noChangeArrowheads="1"/>
          </p:cNvPicPr>
          <p:nvPr/>
        </p:nvPicPr>
        <p:blipFill>
          <a:blip r:embed="rId5">
            <a:duotone>
              <a:prstClr val="black"/>
              <a:schemeClr val="accent6">
                <a:lumMod val="60000"/>
                <a:lumOff val="40000"/>
                <a:tint val="45000"/>
                <a:satMod val="400000"/>
              </a:schemeClr>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1186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llipse 2">
            <a:extLst>
              <a:ext uri="{FF2B5EF4-FFF2-40B4-BE49-F238E27FC236}">
                <a16:creationId xmlns:a16="http://schemas.microsoft.com/office/drawing/2014/main" id="{59FAB6E5-A385-D068-CD4D-53E663D0DC45}"/>
              </a:ext>
            </a:extLst>
          </p:cNvPr>
          <p:cNvSpPr/>
          <p:nvPr/>
        </p:nvSpPr>
        <p:spPr>
          <a:xfrm>
            <a:off x="98223" y="250767"/>
            <a:ext cx="916370" cy="577239"/>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4" name="Rectangle 3">
            <a:extLst>
              <a:ext uri="{FF2B5EF4-FFF2-40B4-BE49-F238E27FC236}">
                <a16:creationId xmlns:a16="http://schemas.microsoft.com/office/drawing/2014/main" id="{AE60FDF7-8FBB-22FF-71CF-F28D24B81F27}"/>
              </a:ext>
            </a:extLst>
          </p:cNvPr>
          <p:cNvSpPr/>
          <p:nvPr/>
        </p:nvSpPr>
        <p:spPr>
          <a:xfrm>
            <a:off x="130679" y="331924"/>
            <a:ext cx="857679" cy="410405"/>
          </a:xfrm>
          <a:prstGeom prst="rect">
            <a:avLst/>
          </a:prstGeom>
        </p:spPr>
        <p:txBody>
          <a:bodyPr wrap="none" lIns="101636" tIns="50818" rIns="101636" bIns="50818">
            <a:spAutoFit/>
          </a:bodyPr>
          <a:lstStyle/>
          <a:p>
            <a:pPr lvl="0" algn="ctr"/>
            <a:r>
              <a:rPr lang="fr-FR"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rPr>
              <a:t>EMC</a:t>
            </a:r>
            <a:endParaRPr lang="fr-FR" sz="2400"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endParaRPr>
          </a:p>
        </p:txBody>
      </p:sp>
      <p:sp>
        <p:nvSpPr>
          <p:cNvPr id="5" name="Rectangle 4">
            <a:extLst>
              <a:ext uri="{FF2B5EF4-FFF2-40B4-BE49-F238E27FC236}">
                <a16:creationId xmlns:a16="http://schemas.microsoft.com/office/drawing/2014/main" id="{FA591EEF-1F06-0EA6-0BA2-50DAD8274EE0}"/>
              </a:ext>
            </a:extLst>
          </p:cNvPr>
          <p:cNvSpPr/>
          <p:nvPr/>
        </p:nvSpPr>
        <p:spPr>
          <a:xfrm>
            <a:off x="495805" y="35918"/>
            <a:ext cx="6190683" cy="841292"/>
          </a:xfrm>
          <a:prstGeom prst="rect">
            <a:avLst/>
          </a:prstGeom>
          <a:noFill/>
          <a:ln>
            <a:noFill/>
          </a:ln>
        </p:spPr>
        <p:txBody>
          <a:bodyPr wrap="square" lIns="101636" tIns="50818" rIns="101636" bIns="50818">
            <a:spAutoFit/>
          </a:bodyPr>
          <a:lstStyle/>
          <a:p>
            <a:pPr algn="ctr"/>
            <a:r>
              <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Les symboles de la </a:t>
            </a:r>
            <a:r>
              <a:rPr lang="fr-FR" sz="2400" b="1" dirty="0" err="1">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REpublique</a:t>
            </a:r>
            <a:endPar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endParaRPr>
          </a:p>
        </p:txBody>
      </p:sp>
      <p:sp>
        <p:nvSpPr>
          <p:cNvPr id="15" name="ZoneTexte 14">
            <a:extLst>
              <a:ext uri="{FF2B5EF4-FFF2-40B4-BE49-F238E27FC236}">
                <a16:creationId xmlns:a16="http://schemas.microsoft.com/office/drawing/2014/main" id="{99429925-307C-FF47-B666-3E4D5BA49E69}"/>
              </a:ext>
            </a:extLst>
          </p:cNvPr>
          <p:cNvSpPr txBox="1"/>
          <p:nvPr/>
        </p:nvSpPr>
        <p:spPr>
          <a:xfrm>
            <a:off x="5734800" y="10203410"/>
            <a:ext cx="1569272" cy="261610"/>
          </a:xfrm>
          <a:prstGeom prst="rect">
            <a:avLst/>
          </a:prstGeom>
          <a:noFill/>
        </p:spPr>
        <p:txBody>
          <a:bodyPr wrap="square" rtlCol="0">
            <a:spAutoFit/>
          </a:bodyPr>
          <a:lstStyle/>
          <a:p>
            <a:pPr algn="ctr"/>
            <a:r>
              <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rPr>
              <a:t>La Trousse de </a:t>
            </a:r>
            <a:r>
              <a:rPr lang="fr-FR" sz="1100" dirty="0" err="1">
                <a:latin typeface="Dreaming Outloud Script Pro" panose="03050502040304050704" pitchFamily="66" charset="77"/>
                <a:ea typeface="CHARLEEBOOTS" panose="02000603000000000000" pitchFamily="2" charset="-34"/>
                <a:cs typeface="Dreaming Outloud Script Pro" panose="03050502040304050704" pitchFamily="66" charset="77"/>
              </a:rPr>
              <a:t>Sobelle</a:t>
            </a:r>
            <a:endPar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endParaRPr>
          </a:p>
        </p:txBody>
      </p:sp>
      <p:sp>
        <p:nvSpPr>
          <p:cNvPr id="17" name="Rectangle à coins arrondis 36">
            <a:extLst>
              <a:ext uri="{FF2B5EF4-FFF2-40B4-BE49-F238E27FC236}">
                <a16:creationId xmlns:a16="http://schemas.microsoft.com/office/drawing/2014/main" id="{6D6965AE-2A04-D47F-DE9A-12D9486ED45F}"/>
              </a:ext>
            </a:extLst>
          </p:cNvPr>
          <p:cNvSpPr/>
          <p:nvPr/>
        </p:nvSpPr>
        <p:spPr>
          <a:xfrm>
            <a:off x="6226271" y="176127"/>
            <a:ext cx="782741"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23" name="Rectangle à coins arrondis 37">
            <a:extLst>
              <a:ext uri="{FF2B5EF4-FFF2-40B4-BE49-F238E27FC236}">
                <a16:creationId xmlns:a16="http://schemas.microsoft.com/office/drawing/2014/main" id="{0129D709-60D2-94D1-CAF1-D62C13E694F2}"/>
              </a:ext>
            </a:extLst>
          </p:cNvPr>
          <p:cNvSpPr/>
          <p:nvPr/>
        </p:nvSpPr>
        <p:spPr>
          <a:xfrm>
            <a:off x="6319579" y="602634"/>
            <a:ext cx="658723" cy="335529"/>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24" name="ZoneTexte 23">
            <a:extLst>
              <a:ext uri="{FF2B5EF4-FFF2-40B4-BE49-F238E27FC236}">
                <a16:creationId xmlns:a16="http://schemas.microsoft.com/office/drawing/2014/main" id="{1658DE61-24E4-4921-5D43-1D963B5C695A}"/>
              </a:ext>
            </a:extLst>
          </p:cNvPr>
          <p:cNvSpPr txBox="1"/>
          <p:nvPr/>
        </p:nvSpPr>
        <p:spPr>
          <a:xfrm>
            <a:off x="6272788" y="607937"/>
            <a:ext cx="762744" cy="318072"/>
          </a:xfrm>
          <a:prstGeom prst="rect">
            <a:avLst/>
          </a:prstGeom>
          <a:noFill/>
        </p:spPr>
        <p:txBody>
          <a:bodyPr wrap="square" lIns="101636" tIns="50818" rIns="101636" bIns="50818" rtlCol="0">
            <a:spAutoFit/>
          </a:bodyPr>
          <a:lstStyle/>
          <a:p>
            <a:pPr algn="ctr"/>
            <a:r>
              <a:rPr lang="fr-FR" sz="14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6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27" name="ZoneTexte 26">
            <a:extLst>
              <a:ext uri="{FF2B5EF4-FFF2-40B4-BE49-F238E27FC236}">
                <a16:creationId xmlns:a16="http://schemas.microsoft.com/office/drawing/2014/main" id="{309EB14F-D1F2-77BD-8041-A392ABA8C35B}"/>
              </a:ext>
            </a:extLst>
          </p:cNvPr>
          <p:cNvSpPr txBox="1"/>
          <p:nvPr/>
        </p:nvSpPr>
        <p:spPr>
          <a:xfrm>
            <a:off x="6226272" y="176127"/>
            <a:ext cx="825342" cy="464202"/>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rPr>
              <a:t>Etre citoyen</a:t>
            </a:r>
            <a:endParaRPr lang="fr-FR" sz="18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endParaRPr>
          </a:p>
        </p:txBody>
      </p:sp>
    </p:spTree>
    <p:extLst>
      <p:ext uri="{BB962C8B-B14F-4D97-AF65-F5344CB8AC3E}">
        <p14:creationId xmlns:p14="http://schemas.microsoft.com/office/powerpoint/2010/main" val="1044566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à coins arrondis 9"/>
          <p:cNvSpPr/>
          <p:nvPr/>
        </p:nvSpPr>
        <p:spPr>
          <a:xfrm>
            <a:off x="271037" y="1260054"/>
            <a:ext cx="6844351" cy="4104456"/>
          </a:xfrm>
          <a:prstGeom prst="roundRect">
            <a:avLst>
              <a:gd name="adj" fmla="val 775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ctr"/>
            <a:endParaRPr lang="fr-F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037" y="6621210"/>
            <a:ext cx="3016230" cy="3456384"/>
          </a:xfrm>
          <a:prstGeom prst="rect">
            <a:avLst/>
          </a:prstGeom>
          <a:ln>
            <a:noFill/>
          </a:ln>
          <a:effectLst>
            <a:outerShdw blurRad="190500" algn="tl" rotWithShape="0">
              <a:srgbClr val="000000">
                <a:alpha val="70000"/>
              </a:srgbClr>
            </a:outerShdw>
          </a:effectLst>
        </p:spPr>
      </p:pic>
      <p:sp>
        <p:nvSpPr>
          <p:cNvPr id="11" name="Rectangle 10"/>
          <p:cNvSpPr/>
          <p:nvPr/>
        </p:nvSpPr>
        <p:spPr>
          <a:xfrm>
            <a:off x="371870" y="1353616"/>
            <a:ext cx="6666392" cy="3949579"/>
          </a:xfrm>
          <a:prstGeom prst="rect">
            <a:avLst/>
          </a:prstGeom>
        </p:spPr>
        <p:txBody>
          <a:bodyPr wrap="square" lIns="101636" tIns="50818" rIns="101636" bIns="50818">
            <a:spAutoFit/>
          </a:bodyPr>
          <a:lstStyle/>
          <a:p>
            <a:pPr>
              <a:lnSpc>
                <a:spcPct val="130000"/>
              </a:lnSpc>
              <a:spcAft>
                <a:spcPts val="1334"/>
              </a:spcAft>
            </a:pPr>
            <a:r>
              <a:rPr lang="fr-FR" sz="1100" dirty="0">
                <a:latin typeface="Short Stack" panose="02010500040000000007" pitchFamily="2" charset="0"/>
              </a:rPr>
              <a:t>La France a plusieurs _________________ :</a:t>
            </a:r>
          </a:p>
          <a:p>
            <a:pPr marL="228600" indent="-228600">
              <a:lnSpc>
                <a:spcPct val="130000"/>
              </a:lnSpc>
              <a:spcAft>
                <a:spcPts val="1334"/>
              </a:spcAft>
              <a:buAutoNum type="arabicParenR"/>
            </a:pPr>
            <a:r>
              <a:rPr lang="fr-FR" sz="1100" dirty="0">
                <a:latin typeface="Short Stack" panose="02010500040000000007" pitchFamily="2" charset="0"/>
              </a:rPr>
              <a:t>Le __________________ tricolore de couleur bleu, blanc, rouge flotte sur tous les bâtiments publics.</a:t>
            </a:r>
          </a:p>
          <a:p>
            <a:pPr marL="228600" indent="-228600">
              <a:lnSpc>
                <a:spcPct val="130000"/>
              </a:lnSpc>
              <a:spcAft>
                <a:spcPts val="1334"/>
              </a:spcAft>
              <a:buAutoNum type="arabicParenR"/>
            </a:pPr>
            <a:r>
              <a:rPr lang="fr-FR" sz="1100" dirty="0">
                <a:latin typeface="Short Stack" panose="02010500040000000007" pitchFamily="2" charset="0"/>
              </a:rPr>
              <a:t>La _________  ___________________ : elle a lieu le 14 juillet et ce jour-là on commémore les valeurs de la République gagnées lors de la Révolution française.</a:t>
            </a:r>
          </a:p>
          <a:p>
            <a:pPr marL="228600" indent="-228600">
              <a:lnSpc>
                <a:spcPct val="130000"/>
              </a:lnSpc>
              <a:spcAft>
                <a:spcPts val="1334"/>
              </a:spcAft>
              <a:buAutoNum type="arabicParenR"/>
            </a:pPr>
            <a:r>
              <a:rPr lang="fr-FR" sz="1100" dirty="0">
                <a:latin typeface="Short Stack" panose="02010500040000000007" pitchFamily="2" charset="0"/>
              </a:rPr>
              <a:t>La _______________ de la France : Elle s’articule autour de trois mots : liberté, égalité, fraternité.</a:t>
            </a:r>
          </a:p>
          <a:p>
            <a:pPr marL="228600" indent="-228600">
              <a:lnSpc>
                <a:spcPct val="130000"/>
              </a:lnSpc>
              <a:spcAft>
                <a:spcPts val="1334"/>
              </a:spcAft>
              <a:buAutoNum type="arabicParenR"/>
            </a:pPr>
            <a:r>
              <a:rPr lang="fr-FR" sz="1100" dirty="0">
                <a:latin typeface="Short Stack" panose="02010500040000000007" pitchFamily="2" charset="0"/>
              </a:rPr>
              <a:t>L’_____________  __________________ : Il s’appelle La Marseille. C’est un chant militaire qui a été composé par Rouget de </a:t>
            </a:r>
            <a:r>
              <a:rPr lang="fr-FR" sz="1100" dirty="0" err="1">
                <a:latin typeface="Short Stack" panose="02010500040000000007" pitchFamily="2" charset="0"/>
              </a:rPr>
              <a:t>Lisle</a:t>
            </a:r>
            <a:r>
              <a:rPr lang="fr-FR" sz="1100" dirty="0">
                <a:latin typeface="Short Stack" panose="02010500040000000007" pitchFamily="2" charset="0"/>
              </a:rPr>
              <a:t> en 1792.</a:t>
            </a:r>
          </a:p>
          <a:p>
            <a:pPr marL="228600" indent="-228600">
              <a:lnSpc>
                <a:spcPct val="130000"/>
              </a:lnSpc>
              <a:spcAft>
                <a:spcPts val="1334"/>
              </a:spcAft>
              <a:buAutoNum type="arabicParenR"/>
            </a:pPr>
            <a:r>
              <a:rPr lang="fr-FR" sz="1100" dirty="0">
                <a:latin typeface="Short Stack" panose="02010500040000000007" pitchFamily="2" charset="0"/>
              </a:rPr>
              <a:t>__________________ : La République française est représentée sous les traits d’une femme portant le bonnet de la Révolution.</a:t>
            </a:r>
          </a:p>
          <a:p>
            <a:pPr marL="228600" indent="-228600">
              <a:lnSpc>
                <a:spcPct val="130000"/>
              </a:lnSpc>
              <a:spcAft>
                <a:spcPts val="1334"/>
              </a:spcAft>
              <a:buAutoNum type="arabicParenR"/>
            </a:pPr>
            <a:r>
              <a:rPr lang="fr-FR" sz="1100" dirty="0">
                <a:latin typeface="Short Stack" panose="02010500040000000007" pitchFamily="2" charset="0"/>
              </a:rPr>
              <a:t> Le ______ : Il était déjà le symbole des Gaulois et sert d’emblème sportif.</a:t>
            </a:r>
          </a:p>
        </p:txBody>
      </p:sp>
      <p:sp>
        <p:nvSpPr>
          <p:cNvPr id="15" name="ZoneTexte 14"/>
          <p:cNvSpPr txBox="1"/>
          <p:nvPr/>
        </p:nvSpPr>
        <p:spPr>
          <a:xfrm>
            <a:off x="1217740" y="6598378"/>
            <a:ext cx="1357279" cy="533516"/>
          </a:xfrm>
          <a:prstGeom prst="rect">
            <a:avLst/>
          </a:prstGeom>
          <a:noFill/>
        </p:spPr>
        <p:txBody>
          <a:bodyPr wrap="square" lIns="101636" tIns="50818" rIns="101636" bIns="50818" rtlCol="0">
            <a:spAutoFit/>
          </a:bodyPr>
          <a:lstStyle/>
          <a:p>
            <a:pPr algn="ctr"/>
            <a:r>
              <a:rPr lang="fr-FR" sz="2800" dirty="0">
                <a:latin typeface="CHARLEEBOOTS" panose="02000603000000000000" pitchFamily="2" charset="-34"/>
                <a:ea typeface="CHARLEEBOOTS" panose="02000603000000000000" pitchFamily="2" charset="-34"/>
                <a:cs typeface="CHARLEEBOOTS" panose="02000603000000000000" pitchFamily="2" charset="-34"/>
              </a:rPr>
              <a:t>Lexique</a:t>
            </a:r>
            <a:endParaRPr lang="fr-FR" sz="1800"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16" name="ZoneTexte 15"/>
          <p:cNvSpPr txBox="1"/>
          <p:nvPr/>
        </p:nvSpPr>
        <p:spPr>
          <a:xfrm>
            <a:off x="720352" y="7112643"/>
            <a:ext cx="2566915" cy="2826451"/>
          </a:xfrm>
          <a:prstGeom prst="rect">
            <a:avLst/>
          </a:prstGeom>
          <a:noFill/>
        </p:spPr>
        <p:txBody>
          <a:bodyPr wrap="square" lIns="101636" tIns="50818" rIns="101636" bIns="50818" rtlCol="0">
            <a:spAutoFit/>
          </a:bodyPr>
          <a:lstStyle/>
          <a:p>
            <a:r>
              <a:rPr lang="fr-FR" sz="1600" dirty="0">
                <a:latin typeface="CHARLEEBOOTS" panose="02000603000000000000" pitchFamily="2" charset="-34"/>
                <a:ea typeface="CHARLEEBOOTS" panose="02000603000000000000" pitchFamily="2" charset="-34"/>
                <a:cs typeface="CHARLEEBOOTS" panose="02000603000000000000" pitchFamily="2" charset="-34"/>
              </a:rPr>
              <a:t>Une devise </a:t>
            </a:r>
            <a:r>
              <a:rPr lang="fr-FR" sz="1200" dirty="0">
                <a:latin typeface="Short Stack" panose="02010500040000000007" pitchFamily="2" charset="0"/>
              </a:rPr>
              <a:t>:  </a:t>
            </a:r>
            <a:r>
              <a:rPr lang="fr-FR" sz="1100" dirty="0">
                <a:latin typeface="Short Stack" panose="02010500040000000007" pitchFamily="2" charset="0"/>
              </a:rPr>
              <a:t>Ce sont des mots qui expriment un idéal, une règle de vie.</a:t>
            </a:r>
          </a:p>
          <a:p>
            <a:endParaRPr lang="fr-FR" sz="1200" dirty="0">
              <a:latin typeface="Short Stack" panose="02010500040000000007" pitchFamily="2" charset="0"/>
            </a:endParaRPr>
          </a:p>
          <a:p>
            <a:r>
              <a:rPr lang="fr-FR" sz="1600" dirty="0">
                <a:latin typeface="CHARLEEBOOTS" panose="02000603000000000000" pitchFamily="2" charset="-34"/>
                <a:ea typeface="CHARLEEBOOTS" panose="02000603000000000000" pitchFamily="2" charset="-34"/>
                <a:cs typeface="CHARLEEBOOTS" panose="02000603000000000000" pitchFamily="2" charset="-34"/>
              </a:rPr>
              <a:t>Un emblème </a:t>
            </a:r>
            <a:r>
              <a:rPr lang="fr-FR" sz="1400" dirty="0"/>
              <a:t>:</a:t>
            </a:r>
            <a:r>
              <a:rPr lang="fr-FR" dirty="0"/>
              <a:t> </a:t>
            </a:r>
            <a:r>
              <a:rPr lang="fr-FR" sz="1100" dirty="0">
                <a:latin typeface="Short Stack" panose="02010500040000000007" pitchFamily="2" charset="0"/>
              </a:rPr>
              <a:t>une personne, un animal, une plante, ou un objet qui représente une personne, un groupe de personnes ou un pays.</a:t>
            </a:r>
          </a:p>
          <a:p>
            <a:endParaRPr lang="fr-FR" sz="1200" dirty="0">
              <a:latin typeface="Short Stack" panose="02010500040000000007" pitchFamily="2" charset="0"/>
            </a:endParaRPr>
          </a:p>
          <a:p>
            <a:r>
              <a:rPr lang="fr-FR" sz="1600" dirty="0">
                <a:latin typeface="CHARLEEBOOTS" panose="02000603000000000000" pitchFamily="2" charset="-34"/>
                <a:ea typeface="CHARLEEBOOTS" panose="02000603000000000000" pitchFamily="2" charset="-34"/>
                <a:cs typeface="CHARLEEBOOTS" panose="02000603000000000000" pitchFamily="2" charset="-34"/>
              </a:rPr>
              <a:t>Un hymne </a:t>
            </a:r>
            <a:r>
              <a:rPr lang="fr-FR" sz="1200" dirty="0">
                <a:latin typeface="Short Stack" panose="02010500040000000007" pitchFamily="2" charset="0"/>
              </a:rPr>
              <a:t>: </a:t>
            </a:r>
            <a:r>
              <a:rPr lang="fr-FR" sz="1100" dirty="0">
                <a:latin typeface="Short Stack" panose="02010500040000000007" pitchFamily="2" charset="0"/>
              </a:rPr>
              <a:t>C’est un chant ou un poème à la gloire d’une idée, d’une personne ou d’un pays.</a:t>
            </a:r>
          </a:p>
        </p:txBody>
      </p:sp>
      <p:sp>
        <p:nvSpPr>
          <p:cNvPr id="8" name="Ellipse 7"/>
          <p:cNvSpPr/>
          <p:nvPr/>
        </p:nvSpPr>
        <p:spPr>
          <a:xfrm>
            <a:off x="4508368" y="1095525"/>
            <a:ext cx="951281" cy="462829"/>
          </a:xfrm>
          <a:prstGeom prst="ellipse">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9" name="ZoneTexte 8"/>
          <p:cNvSpPr txBox="1"/>
          <p:nvPr/>
        </p:nvSpPr>
        <p:spPr>
          <a:xfrm>
            <a:off x="4508368" y="1136636"/>
            <a:ext cx="951281" cy="379627"/>
          </a:xfrm>
          <a:prstGeom prst="rect">
            <a:avLst/>
          </a:prstGeom>
          <a:noFill/>
        </p:spPr>
        <p:txBody>
          <a:bodyPr wrap="square" lIns="101636" tIns="50818" rIns="101636" bIns="50818" rtlCol="0">
            <a:spAutoFit/>
          </a:bodyPr>
          <a:lstStyle/>
          <a:p>
            <a:pPr algn="ctr"/>
            <a:r>
              <a:rPr lang="fr-FR" sz="1800" dirty="0">
                <a:latin typeface="CHARLEEBOOTS" panose="02000603000000000000" pitchFamily="2" charset="-34"/>
                <a:ea typeface="CHARLEEBOOTS" panose="02000603000000000000" pitchFamily="2" charset="-34"/>
                <a:cs typeface="CHARLEEBOOTS" panose="02000603000000000000" pitchFamily="2" charset="-34"/>
              </a:rPr>
              <a:t>Leçon</a:t>
            </a:r>
            <a:endParaRPr lang="fr-FR" dirty="0">
              <a:latin typeface="CHARLEEBOOTS" panose="02000603000000000000" pitchFamily="2" charset="-34"/>
              <a:ea typeface="CHARLEEBOOTS" panose="02000603000000000000" pitchFamily="2" charset="-34"/>
              <a:cs typeface="CHARLEEBOOTS" panose="02000603000000000000" pitchFamily="2" charset="-34"/>
            </a:endParaRPr>
          </a:p>
        </p:txBody>
      </p:sp>
      <p:pic>
        <p:nvPicPr>
          <p:cNvPr id="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3053" b="4437"/>
          <a:stretch/>
        </p:blipFill>
        <p:spPr bwMode="auto">
          <a:xfrm>
            <a:off x="3809344" y="5763994"/>
            <a:ext cx="1316027" cy="10858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600"/>
          <a:stretch/>
        </p:blipFill>
        <p:spPr bwMode="auto">
          <a:xfrm>
            <a:off x="5459649" y="5892810"/>
            <a:ext cx="1553204" cy="206398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Imag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9151" y="5652542"/>
            <a:ext cx="1370857" cy="680635"/>
          </a:xfrm>
          <a:prstGeom prst="rect">
            <a:avLst/>
          </a:prstGeom>
          <a:ln>
            <a:noFill/>
          </a:ln>
          <a:effectLst>
            <a:outerShdw blurRad="190500" algn="tl" rotWithShape="0">
              <a:srgbClr val="000000">
                <a:alpha val="70000"/>
              </a:srgbClr>
            </a:outerShdw>
          </a:effectLst>
        </p:spPr>
      </p:pic>
      <p:pic>
        <p:nvPicPr>
          <p:cNvPr id="31"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5897"/>
          <a:stretch/>
        </p:blipFill>
        <p:spPr bwMode="auto">
          <a:xfrm>
            <a:off x="5717251" y="8241413"/>
            <a:ext cx="1304362" cy="19251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1805" y="8460854"/>
            <a:ext cx="1256481" cy="170568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87723" y="7149493"/>
            <a:ext cx="1126506" cy="10919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77822CB1-E409-7CD6-114B-48B7D27A44AC}"/>
              </a:ext>
            </a:extLst>
          </p:cNvPr>
          <p:cNvPicPr>
            <a:picLocks noChangeAspect="1" noChangeArrowheads="1"/>
          </p:cNvPicPr>
          <p:nvPr/>
        </p:nvPicPr>
        <p:blipFill>
          <a:blip r:embed="rId9">
            <a:duotone>
              <a:prstClr val="black"/>
              <a:schemeClr val="accent6">
                <a:lumMod val="60000"/>
                <a:lumOff val="40000"/>
                <a:tint val="45000"/>
                <a:satMod val="400000"/>
              </a:schemeClr>
            </a:duotone>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1186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llipse 3">
            <a:extLst>
              <a:ext uri="{FF2B5EF4-FFF2-40B4-BE49-F238E27FC236}">
                <a16:creationId xmlns:a16="http://schemas.microsoft.com/office/drawing/2014/main" id="{9F4D0EB7-6825-D35D-EFF3-2377C0F5FC39}"/>
              </a:ext>
            </a:extLst>
          </p:cNvPr>
          <p:cNvSpPr/>
          <p:nvPr/>
        </p:nvSpPr>
        <p:spPr>
          <a:xfrm>
            <a:off x="98223" y="250767"/>
            <a:ext cx="916370" cy="577239"/>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5" name="Rectangle 4">
            <a:extLst>
              <a:ext uri="{FF2B5EF4-FFF2-40B4-BE49-F238E27FC236}">
                <a16:creationId xmlns:a16="http://schemas.microsoft.com/office/drawing/2014/main" id="{A557EBFC-A612-8685-0129-F655B97C6421}"/>
              </a:ext>
            </a:extLst>
          </p:cNvPr>
          <p:cNvSpPr/>
          <p:nvPr/>
        </p:nvSpPr>
        <p:spPr>
          <a:xfrm>
            <a:off x="130679" y="331924"/>
            <a:ext cx="857679" cy="410405"/>
          </a:xfrm>
          <a:prstGeom prst="rect">
            <a:avLst/>
          </a:prstGeom>
        </p:spPr>
        <p:txBody>
          <a:bodyPr wrap="none" lIns="101636" tIns="50818" rIns="101636" bIns="50818">
            <a:spAutoFit/>
          </a:bodyPr>
          <a:lstStyle/>
          <a:p>
            <a:pPr lvl="0" algn="ctr"/>
            <a:r>
              <a:rPr lang="fr-FR"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rPr>
              <a:t>EMC</a:t>
            </a:r>
            <a:endParaRPr lang="fr-FR" sz="2400"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endParaRPr>
          </a:p>
        </p:txBody>
      </p:sp>
      <p:sp>
        <p:nvSpPr>
          <p:cNvPr id="6" name="Rectangle 5">
            <a:extLst>
              <a:ext uri="{FF2B5EF4-FFF2-40B4-BE49-F238E27FC236}">
                <a16:creationId xmlns:a16="http://schemas.microsoft.com/office/drawing/2014/main" id="{98A4836D-5B86-3096-9FCE-073C119609BE}"/>
              </a:ext>
            </a:extLst>
          </p:cNvPr>
          <p:cNvSpPr/>
          <p:nvPr/>
        </p:nvSpPr>
        <p:spPr>
          <a:xfrm>
            <a:off x="495805" y="35918"/>
            <a:ext cx="6190683" cy="841292"/>
          </a:xfrm>
          <a:prstGeom prst="rect">
            <a:avLst/>
          </a:prstGeom>
          <a:noFill/>
          <a:ln>
            <a:noFill/>
          </a:ln>
        </p:spPr>
        <p:txBody>
          <a:bodyPr wrap="square" lIns="101636" tIns="50818" rIns="101636" bIns="50818">
            <a:spAutoFit/>
          </a:bodyPr>
          <a:lstStyle/>
          <a:p>
            <a:pPr algn="ctr"/>
            <a:r>
              <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Les symboles de la </a:t>
            </a:r>
            <a:r>
              <a:rPr lang="fr-FR" sz="2400" b="1" dirty="0" err="1">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REpublique</a:t>
            </a:r>
            <a:endPar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endParaRPr>
          </a:p>
        </p:txBody>
      </p:sp>
      <p:sp>
        <p:nvSpPr>
          <p:cNvPr id="19" name="ZoneTexte 18">
            <a:extLst>
              <a:ext uri="{FF2B5EF4-FFF2-40B4-BE49-F238E27FC236}">
                <a16:creationId xmlns:a16="http://schemas.microsoft.com/office/drawing/2014/main" id="{616011DF-5FCB-8961-0078-503E895284A7}"/>
              </a:ext>
            </a:extLst>
          </p:cNvPr>
          <p:cNvSpPr txBox="1"/>
          <p:nvPr/>
        </p:nvSpPr>
        <p:spPr>
          <a:xfrm>
            <a:off x="0" y="10179378"/>
            <a:ext cx="1569272" cy="261610"/>
          </a:xfrm>
          <a:prstGeom prst="rect">
            <a:avLst/>
          </a:prstGeom>
          <a:noFill/>
        </p:spPr>
        <p:txBody>
          <a:bodyPr wrap="square" rtlCol="0">
            <a:spAutoFit/>
          </a:bodyPr>
          <a:lstStyle/>
          <a:p>
            <a:pPr algn="ctr"/>
            <a:r>
              <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rPr>
              <a:t>La Trousse de </a:t>
            </a:r>
            <a:r>
              <a:rPr lang="fr-FR" sz="1100" dirty="0" err="1">
                <a:latin typeface="Dreaming Outloud Script Pro" panose="03050502040304050704" pitchFamily="66" charset="77"/>
                <a:ea typeface="CHARLEEBOOTS" panose="02000603000000000000" pitchFamily="2" charset="-34"/>
                <a:cs typeface="Dreaming Outloud Script Pro" panose="03050502040304050704" pitchFamily="66" charset="77"/>
              </a:rPr>
              <a:t>Sobelle</a:t>
            </a:r>
            <a:endPar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endParaRPr>
          </a:p>
        </p:txBody>
      </p:sp>
      <p:sp>
        <p:nvSpPr>
          <p:cNvPr id="12" name="Rectangle à coins arrondis 36">
            <a:extLst>
              <a:ext uri="{FF2B5EF4-FFF2-40B4-BE49-F238E27FC236}">
                <a16:creationId xmlns:a16="http://schemas.microsoft.com/office/drawing/2014/main" id="{4AC37CC8-7A96-D6EA-37FB-A79C551E7756}"/>
              </a:ext>
            </a:extLst>
          </p:cNvPr>
          <p:cNvSpPr/>
          <p:nvPr/>
        </p:nvSpPr>
        <p:spPr>
          <a:xfrm>
            <a:off x="6226271" y="176127"/>
            <a:ext cx="782741"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3" name="Rectangle à coins arrondis 37">
            <a:extLst>
              <a:ext uri="{FF2B5EF4-FFF2-40B4-BE49-F238E27FC236}">
                <a16:creationId xmlns:a16="http://schemas.microsoft.com/office/drawing/2014/main" id="{576E0AAF-F7DA-15D4-02C6-3B4857D7A4EF}"/>
              </a:ext>
            </a:extLst>
          </p:cNvPr>
          <p:cNvSpPr/>
          <p:nvPr/>
        </p:nvSpPr>
        <p:spPr>
          <a:xfrm>
            <a:off x="6319579" y="602634"/>
            <a:ext cx="658723" cy="335529"/>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20" name="ZoneTexte 19">
            <a:extLst>
              <a:ext uri="{FF2B5EF4-FFF2-40B4-BE49-F238E27FC236}">
                <a16:creationId xmlns:a16="http://schemas.microsoft.com/office/drawing/2014/main" id="{6631EFDE-7988-AB18-A87F-B88142A929E1}"/>
              </a:ext>
            </a:extLst>
          </p:cNvPr>
          <p:cNvSpPr txBox="1"/>
          <p:nvPr/>
        </p:nvSpPr>
        <p:spPr>
          <a:xfrm>
            <a:off x="6272788" y="607937"/>
            <a:ext cx="762744" cy="318072"/>
          </a:xfrm>
          <a:prstGeom prst="rect">
            <a:avLst/>
          </a:prstGeom>
          <a:noFill/>
        </p:spPr>
        <p:txBody>
          <a:bodyPr wrap="square" lIns="101636" tIns="50818" rIns="101636" bIns="50818" rtlCol="0">
            <a:spAutoFit/>
          </a:bodyPr>
          <a:lstStyle/>
          <a:p>
            <a:pPr algn="ctr"/>
            <a:r>
              <a:rPr lang="fr-FR" sz="14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6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21" name="ZoneTexte 20">
            <a:extLst>
              <a:ext uri="{FF2B5EF4-FFF2-40B4-BE49-F238E27FC236}">
                <a16:creationId xmlns:a16="http://schemas.microsoft.com/office/drawing/2014/main" id="{882C5C41-DF28-97F4-8551-7AF5215E1ED0}"/>
              </a:ext>
            </a:extLst>
          </p:cNvPr>
          <p:cNvSpPr txBox="1"/>
          <p:nvPr/>
        </p:nvSpPr>
        <p:spPr>
          <a:xfrm>
            <a:off x="6226272" y="176127"/>
            <a:ext cx="825342" cy="464202"/>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rPr>
              <a:t>Etre citoyen</a:t>
            </a:r>
            <a:endParaRPr lang="fr-FR" sz="18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endParaRPr>
          </a:p>
        </p:txBody>
      </p:sp>
    </p:spTree>
    <p:extLst>
      <p:ext uri="{BB962C8B-B14F-4D97-AF65-F5344CB8AC3E}">
        <p14:creationId xmlns:p14="http://schemas.microsoft.com/office/powerpoint/2010/main" val="4159323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à coins arrondis 9"/>
          <p:cNvSpPr/>
          <p:nvPr/>
        </p:nvSpPr>
        <p:spPr>
          <a:xfrm>
            <a:off x="271037" y="1647297"/>
            <a:ext cx="6844351" cy="4077253"/>
          </a:xfrm>
          <a:prstGeom prst="roundRect">
            <a:avLst>
              <a:gd name="adj" fmla="val 775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ctr"/>
            <a:endParaRPr lang="fr-FR"/>
          </a:p>
        </p:txBody>
      </p:sp>
      <p:sp>
        <p:nvSpPr>
          <p:cNvPr id="11" name="Rectangle 10"/>
          <p:cNvSpPr/>
          <p:nvPr/>
        </p:nvSpPr>
        <p:spPr>
          <a:xfrm>
            <a:off x="371870" y="1740859"/>
            <a:ext cx="6666392" cy="3983691"/>
          </a:xfrm>
          <a:prstGeom prst="rect">
            <a:avLst/>
          </a:prstGeom>
        </p:spPr>
        <p:txBody>
          <a:bodyPr wrap="square" lIns="101636" tIns="50818" rIns="101636" bIns="50818">
            <a:spAutoFit/>
          </a:bodyPr>
          <a:lstStyle/>
          <a:p>
            <a:pPr>
              <a:lnSpc>
                <a:spcPct val="130000"/>
              </a:lnSpc>
              <a:spcAft>
                <a:spcPts val="1334"/>
              </a:spcAft>
            </a:pPr>
            <a:r>
              <a:rPr lang="fr-FR" sz="1200" dirty="0">
                <a:latin typeface="Short Stack" panose="02010500040000000007" pitchFamily="2" charset="0"/>
              </a:rPr>
              <a:t>La France a plusieurs symboles :</a:t>
            </a:r>
          </a:p>
          <a:p>
            <a:pPr marL="228600" indent="-228600">
              <a:lnSpc>
                <a:spcPct val="130000"/>
              </a:lnSpc>
              <a:spcAft>
                <a:spcPts val="1334"/>
              </a:spcAft>
              <a:buAutoNum type="arabicParenR"/>
            </a:pPr>
            <a:r>
              <a:rPr lang="fr-FR" sz="1200" dirty="0">
                <a:latin typeface="Short Stack" panose="02010500040000000007" pitchFamily="2" charset="0"/>
              </a:rPr>
              <a:t>Le drapeau tricolore de couleur bleu, blanc, rouge flotte sur tous les bâtiments publics.</a:t>
            </a:r>
          </a:p>
          <a:p>
            <a:pPr marL="228600" indent="-228600">
              <a:lnSpc>
                <a:spcPct val="130000"/>
              </a:lnSpc>
              <a:spcAft>
                <a:spcPts val="1334"/>
              </a:spcAft>
              <a:buAutoNum type="arabicParenR"/>
            </a:pPr>
            <a:r>
              <a:rPr lang="fr-FR" sz="1200" dirty="0">
                <a:latin typeface="Short Stack" panose="02010500040000000007" pitchFamily="2" charset="0"/>
              </a:rPr>
              <a:t>La fête nationale : elle a lieu le 14 juillet et ce jour-là on commémore les valeurs de la République gagnées lors de la Révolution française.</a:t>
            </a:r>
          </a:p>
          <a:p>
            <a:pPr marL="228600" indent="-228600">
              <a:lnSpc>
                <a:spcPct val="130000"/>
              </a:lnSpc>
              <a:spcAft>
                <a:spcPts val="1334"/>
              </a:spcAft>
              <a:buAutoNum type="arabicParenR"/>
            </a:pPr>
            <a:r>
              <a:rPr lang="fr-FR" sz="1200" dirty="0">
                <a:latin typeface="Short Stack" panose="02010500040000000007" pitchFamily="2" charset="0"/>
              </a:rPr>
              <a:t>La devise de la France : Elle s’articule autour de trois mots : liberté, égalité, fraternité.</a:t>
            </a:r>
          </a:p>
          <a:p>
            <a:pPr marL="228600" indent="-228600">
              <a:lnSpc>
                <a:spcPct val="130000"/>
              </a:lnSpc>
              <a:spcAft>
                <a:spcPts val="1334"/>
              </a:spcAft>
              <a:buAutoNum type="arabicParenR"/>
            </a:pPr>
            <a:r>
              <a:rPr lang="fr-FR" sz="1200" dirty="0">
                <a:latin typeface="Short Stack" panose="02010500040000000007" pitchFamily="2" charset="0"/>
              </a:rPr>
              <a:t>L’hymne national : Il s’appelle La Marseille. C’est un chant militaire qui a été composé par Rouget de </a:t>
            </a:r>
            <a:r>
              <a:rPr lang="fr-FR" sz="1200" dirty="0" err="1">
                <a:latin typeface="Short Stack" panose="02010500040000000007" pitchFamily="2" charset="0"/>
              </a:rPr>
              <a:t>Lisle</a:t>
            </a:r>
            <a:r>
              <a:rPr lang="fr-FR" sz="1200" dirty="0">
                <a:latin typeface="Short Stack" panose="02010500040000000007" pitchFamily="2" charset="0"/>
              </a:rPr>
              <a:t> en 1792.</a:t>
            </a:r>
          </a:p>
          <a:p>
            <a:pPr marL="228600" indent="-228600">
              <a:lnSpc>
                <a:spcPct val="130000"/>
              </a:lnSpc>
              <a:spcAft>
                <a:spcPts val="1334"/>
              </a:spcAft>
              <a:buAutoNum type="arabicParenR"/>
            </a:pPr>
            <a:r>
              <a:rPr lang="fr-FR" sz="1200" dirty="0">
                <a:latin typeface="Short Stack" panose="02010500040000000007" pitchFamily="2" charset="0"/>
              </a:rPr>
              <a:t>Marianne : La République française est représentée sous les traits d’une femme portant le bonnet de la Révolution.</a:t>
            </a:r>
          </a:p>
          <a:p>
            <a:pPr marL="228600" indent="-228600">
              <a:lnSpc>
                <a:spcPct val="130000"/>
              </a:lnSpc>
              <a:spcAft>
                <a:spcPts val="1334"/>
              </a:spcAft>
              <a:buAutoNum type="arabicParenR"/>
            </a:pPr>
            <a:r>
              <a:rPr lang="fr-FR" sz="1200" dirty="0">
                <a:latin typeface="Short Stack" panose="02010500040000000007" pitchFamily="2" charset="0"/>
              </a:rPr>
              <a:t> Le coq : Il était déjà le symbole des Gaulois et sert d’emblème sportif.</a:t>
            </a:r>
          </a:p>
        </p:txBody>
      </p:sp>
      <p:pic>
        <p:nvPicPr>
          <p:cNvPr id="2" name="Picture 2">
            <a:extLst>
              <a:ext uri="{FF2B5EF4-FFF2-40B4-BE49-F238E27FC236}">
                <a16:creationId xmlns:a16="http://schemas.microsoft.com/office/drawing/2014/main" id="{6F344C3F-3B9E-A09F-5C1E-8CBB8543ACA9}"/>
              </a:ext>
            </a:extLst>
          </p:cNvPr>
          <p:cNvPicPr>
            <a:picLocks noChangeAspect="1" noChangeArrowheads="1"/>
          </p:cNvPicPr>
          <p:nvPr/>
        </p:nvPicPr>
        <p:blipFill>
          <a:blip r:embed="rId2">
            <a:duotone>
              <a:prstClr val="black"/>
              <a:schemeClr val="accent6">
                <a:lumMod val="60000"/>
                <a:lumOff val="40000"/>
                <a:tint val="45000"/>
                <a:satMod val="400000"/>
              </a:schemeClr>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1186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llipse 2">
            <a:extLst>
              <a:ext uri="{FF2B5EF4-FFF2-40B4-BE49-F238E27FC236}">
                <a16:creationId xmlns:a16="http://schemas.microsoft.com/office/drawing/2014/main" id="{62C7C5CD-7A0D-1DB8-74AE-1B4EB8E90C46}"/>
              </a:ext>
            </a:extLst>
          </p:cNvPr>
          <p:cNvSpPr/>
          <p:nvPr/>
        </p:nvSpPr>
        <p:spPr>
          <a:xfrm>
            <a:off x="98223" y="250767"/>
            <a:ext cx="916370" cy="577239"/>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5" name="Rectangle 4">
            <a:extLst>
              <a:ext uri="{FF2B5EF4-FFF2-40B4-BE49-F238E27FC236}">
                <a16:creationId xmlns:a16="http://schemas.microsoft.com/office/drawing/2014/main" id="{F4724EBB-5187-15ED-FB7B-9C2CE707709E}"/>
              </a:ext>
            </a:extLst>
          </p:cNvPr>
          <p:cNvSpPr/>
          <p:nvPr/>
        </p:nvSpPr>
        <p:spPr>
          <a:xfrm>
            <a:off x="130679" y="331924"/>
            <a:ext cx="857679" cy="410405"/>
          </a:xfrm>
          <a:prstGeom prst="rect">
            <a:avLst/>
          </a:prstGeom>
        </p:spPr>
        <p:txBody>
          <a:bodyPr wrap="none" lIns="101636" tIns="50818" rIns="101636" bIns="50818">
            <a:spAutoFit/>
          </a:bodyPr>
          <a:lstStyle/>
          <a:p>
            <a:pPr lvl="0" algn="ctr"/>
            <a:r>
              <a:rPr lang="fr-FR"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rPr>
              <a:t>EMC</a:t>
            </a:r>
            <a:endParaRPr lang="fr-FR" sz="2400" dirty="0">
              <a:solidFill>
                <a:prstClr val="black"/>
              </a:solidFill>
              <a:effectLst>
                <a:outerShdw blurRad="38100" dist="38100" dir="2700000" algn="tl">
                  <a:srgbClr val="000000">
                    <a:alpha val="43137"/>
                  </a:srgbClr>
                </a:outerShdw>
              </a:effectLst>
              <a:latin typeface="Hachi Maru Pop" pitchFamily="2" charset="-128"/>
              <a:ea typeface="Hachi Maru Pop" pitchFamily="2" charset="-128"/>
            </a:endParaRPr>
          </a:p>
        </p:txBody>
      </p:sp>
      <p:sp>
        <p:nvSpPr>
          <p:cNvPr id="6" name="Rectangle 5">
            <a:extLst>
              <a:ext uri="{FF2B5EF4-FFF2-40B4-BE49-F238E27FC236}">
                <a16:creationId xmlns:a16="http://schemas.microsoft.com/office/drawing/2014/main" id="{1F8363D1-0E07-118E-4FEC-123E55CAF079}"/>
              </a:ext>
            </a:extLst>
          </p:cNvPr>
          <p:cNvSpPr/>
          <p:nvPr/>
        </p:nvSpPr>
        <p:spPr>
          <a:xfrm>
            <a:off x="495805" y="35918"/>
            <a:ext cx="6190683" cy="841292"/>
          </a:xfrm>
          <a:prstGeom prst="rect">
            <a:avLst/>
          </a:prstGeom>
          <a:noFill/>
          <a:ln>
            <a:noFill/>
          </a:ln>
        </p:spPr>
        <p:txBody>
          <a:bodyPr wrap="square" lIns="101636" tIns="50818" rIns="101636" bIns="50818">
            <a:spAutoFit/>
          </a:bodyPr>
          <a:lstStyle/>
          <a:p>
            <a:pPr algn="ctr"/>
            <a:r>
              <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Les symboles de la </a:t>
            </a:r>
            <a:r>
              <a:rPr lang="fr-FR" sz="2400" b="1" dirty="0" err="1">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rPr>
              <a:t>REpublique</a:t>
            </a:r>
            <a:endParaRPr lang="fr-FR" sz="2400" b="1" dirty="0">
              <a:ln w="3175" cmpd="sng">
                <a:solidFill>
                  <a:schemeClr val="bg1">
                    <a:lumMod val="50000"/>
                  </a:schemeClr>
                </a:solidFill>
                <a:prstDash val="solid"/>
              </a:ln>
              <a:solidFill>
                <a:schemeClr val="bg1"/>
              </a:solidFill>
              <a:effectLst>
                <a:outerShdw blurRad="50800" dist="38100" dir="2700000" algn="tl" rotWithShape="0">
                  <a:prstClr val="black">
                    <a:alpha val="40000"/>
                  </a:prstClr>
                </a:outerShdw>
              </a:effectLst>
              <a:latin typeface="Jelly Donuts" panose="03000600000000000000" pitchFamily="66" charset="0"/>
              <a:ea typeface="Chewy" panose="02000000000000000000" pitchFamily="2" charset="0"/>
              <a:cs typeface="Cavolini" panose="03000502040302020204" pitchFamily="66" charset="0"/>
            </a:endParaRPr>
          </a:p>
        </p:txBody>
      </p:sp>
      <p:sp>
        <p:nvSpPr>
          <p:cNvPr id="7" name="Rectangle à coins arrondis 36">
            <a:extLst>
              <a:ext uri="{FF2B5EF4-FFF2-40B4-BE49-F238E27FC236}">
                <a16:creationId xmlns:a16="http://schemas.microsoft.com/office/drawing/2014/main" id="{ADE1EFD7-AF4D-3793-7895-B5D1ACF79DC1}"/>
              </a:ext>
            </a:extLst>
          </p:cNvPr>
          <p:cNvSpPr/>
          <p:nvPr/>
        </p:nvSpPr>
        <p:spPr>
          <a:xfrm>
            <a:off x="6226271" y="176127"/>
            <a:ext cx="782741"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8" name="Rectangle à coins arrondis 37">
            <a:extLst>
              <a:ext uri="{FF2B5EF4-FFF2-40B4-BE49-F238E27FC236}">
                <a16:creationId xmlns:a16="http://schemas.microsoft.com/office/drawing/2014/main" id="{887A47DF-02C4-D0EC-D5FB-47FDD649A79C}"/>
              </a:ext>
            </a:extLst>
          </p:cNvPr>
          <p:cNvSpPr/>
          <p:nvPr/>
        </p:nvSpPr>
        <p:spPr>
          <a:xfrm>
            <a:off x="6319579" y="602634"/>
            <a:ext cx="658723" cy="335529"/>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9" name="ZoneTexte 8">
            <a:extLst>
              <a:ext uri="{FF2B5EF4-FFF2-40B4-BE49-F238E27FC236}">
                <a16:creationId xmlns:a16="http://schemas.microsoft.com/office/drawing/2014/main" id="{658D80D4-9EEB-1202-CD1A-5CAAB1F2AEB3}"/>
              </a:ext>
            </a:extLst>
          </p:cNvPr>
          <p:cNvSpPr txBox="1"/>
          <p:nvPr/>
        </p:nvSpPr>
        <p:spPr>
          <a:xfrm>
            <a:off x="6272788" y="607937"/>
            <a:ext cx="762744" cy="318072"/>
          </a:xfrm>
          <a:prstGeom prst="rect">
            <a:avLst/>
          </a:prstGeom>
          <a:noFill/>
        </p:spPr>
        <p:txBody>
          <a:bodyPr wrap="square" lIns="101636" tIns="50818" rIns="101636" bIns="50818" rtlCol="0">
            <a:spAutoFit/>
          </a:bodyPr>
          <a:lstStyle/>
          <a:p>
            <a:pPr algn="ctr"/>
            <a:r>
              <a:rPr lang="fr-FR" sz="14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6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14" name="ZoneTexte 13">
            <a:extLst>
              <a:ext uri="{FF2B5EF4-FFF2-40B4-BE49-F238E27FC236}">
                <a16:creationId xmlns:a16="http://schemas.microsoft.com/office/drawing/2014/main" id="{2144A3E0-8151-9BE9-5BA8-0582D871E5EB}"/>
              </a:ext>
            </a:extLst>
          </p:cNvPr>
          <p:cNvSpPr txBox="1"/>
          <p:nvPr/>
        </p:nvSpPr>
        <p:spPr>
          <a:xfrm>
            <a:off x="6226272" y="176127"/>
            <a:ext cx="825342" cy="464202"/>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rPr>
              <a:t>Etre citoyen</a:t>
            </a:r>
            <a:endParaRPr lang="fr-FR" sz="1800" b="1" dirty="0">
              <a:solidFill>
                <a:schemeClr val="bg1"/>
              </a:solidFill>
              <a:latin typeface="CHARLEEBOOTS" panose="02000603000000000000" pitchFamily="2" charset="-34"/>
              <a:ea typeface="CHARLEEBOOTS" panose="02000603000000000000" pitchFamily="2" charset="-34"/>
              <a:cs typeface="CHARLEEBOOTS" panose="02000603000000000000" pitchFamily="2" charset="-34"/>
            </a:endParaRPr>
          </a:p>
        </p:txBody>
      </p:sp>
      <p:sp>
        <p:nvSpPr>
          <p:cNvPr id="17" name="Ellipse 16">
            <a:extLst>
              <a:ext uri="{FF2B5EF4-FFF2-40B4-BE49-F238E27FC236}">
                <a16:creationId xmlns:a16="http://schemas.microsoft.com/office/drawing/2014/main" id="{5E518799-E52D-79CE-B8AF-3DEC0D32D98A}"/>
              </a:ext>
            </a:extLst>
          </p:cNvPr>
          <p:cNvSpPr/>
          <p:nvPr/>
        </p:nvSpPr>
        <p:spPr>
          <a:xfrm>
            <a:off x="4508368" y="1479542"/>
            <a:ext cx="951281" cy="462829"/>
          </a:xfrm>
          <a:prstGeom prst="ellipse">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18" name="ZoneTexte 17">
            <a:extLst>
              <a:ext uri="{FF2B5EF4-FFF2-40B4-BE49-F238E27FC236}">
                <a16:creationId xmlns:a16="http://schemas.microsoft.com/office/drawing/2014/main" id="{AFEA79B9-5B91-4B13-5FD1-18A0CFAED977}"/>
              </a:ext>
            </a:extLst>
          </p:cNvPr>
          <p:cNvSpPr txBox="1"/>
          <p:nvPr/>
        </p:nvSpPr>
        <p:spPr>
          <a:xfrm>
            <a:off x="4508368" y="1520653"/>
            <a:ext cx="951281" cy="379627"/>
          </a:xfrm>
          <a:prstGeom prst="rect">
            <a:avLst/>
          </a:prstGeom>
          <a:noFill/>
        </p:spPr>
        <p:txBody>
          <a:bodyPr wrap="square" lIns="101636" tIns="50818" rIns="101636" bIns="50818" rtlCol="0">
            <a:spAutoFit/>
          </a:bodyPr>
          <a:lstStyle/>
          <a:p>
            <a:pPr algn="ctr"/>
            <a:r>
              <a:rPr lang="fr-FR" sz="1800" dirty="0">
                <a:latin typeface="CHARLEEBOOTS" panose="02000603000000000000" pitchFamily="2" charset="-34"/>
                <a:ea typeface="CHARLEEBOOTS" panose="02000603000000000000" pitchFamily="2" charset="-34"/>
                <a:cs typeface="CHARLEEBOOTS" panose="02000603000000000000" pitchFamily="2" charset="-34"/>
              </a:rPr>
              <a:t>Leçon</a:t>
            </a:r>
            <a:endParaRPr lang="fr-FR"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19" name="ZoneTexte 18">
            <a:extLst>
              <a:ext uri="{FF2B5EF4-FFF2-40B4-BE49-F238E27FC236}">
                <a16:creationId xmlns:a16="http://schemas.microsoft.com/office/drawing/2014/main" id="{483F3E84-0BD9-BAA5-7E45-45CEABFC9531}"/>
              </a:ext>
            </a:extLst>
          </p:cNvPr>
          <p:cNvSpPr txBox="1"/>
          <p:nvPr/>
        </p:nvSpPr>
        <p:spPr>
          <a:xfrm>
            <a:off x="0" y="10179378"/>
            <a:ext cx="1569272" cy="261610"/>
          </a:xfrm>
          <a:prstGeom prst="rect">
            <a:avLst/>
          </a:prstGeom>
          <a:noFill/>
        </p:spPr>
        <p:txBody>
          <a:bodyPr wrap="square" rtlCol="0">
            <a:spAutoFit/>
          </a:bodyPr>
          <a:lstStyle/>
          <a:p>
            <a:pPr algn="ctr"/>
            <a:r>
              <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rPr>
              <a:t>La Trousse de </a:t>
            </a:r>
            <a:r>
              <a:rPr lang="fr-FR" sz="1100" dirty="0" err="1">
                <a:latin typeface="Dreaming Outloud Script Pro" panose="03050502040304050704" pitchFamily="66" charset="77"/>
                <a:ea typeface="CHARLEEBOOTS" panose="02000603000000000000" pitchFamily="2" charset="-34"/>
                <a:cs typeface="Dreaming Outloud Script Pro" panose="03050502040304050704" pitchFamily="66" charset="77"/>
              </a:rPr>
              <a:t>Sobelle</a:t>
            </a:r>
            <a:endParaRPr lang="fr-FR" sz="1100" dirty="0">
              <a:latin typeface="Dreaming Outloud Script Pro" panose="03050502040304050704" pitchFamily="66" charset="77"/>
              <a:ea typeface="CHARLEEBOOTS" panose="02000603000000000000" pitchFamily="2" charset="-34"/>
              <a:cs typeface="Dreaming Outloud Script Pro" panose="03050502040304050704" pitchFamily="66" charset="77"/>
            </a:endParaRPr>
          </a:p>
        </p:txBody>
      </p:sp>
      <p:sp>
        <p:nvSpPr>
          <p:cNvPr id="20" name="ZoneTexte 19">
            <a:extLst>
              <a:ext uri="{FF2B5EF4-FFF2-40B4-BE49-F238E27FC236}">
                <a16:creationId xmlns:a16="http://schemas.microsoft.com/office/drawing/2014/main" id="{012CBF54-0505-BBB2-69F5-8A63CB28285E}"/>
              </a:ext>
            </a:extLst>
          </p:cNvPr>
          <p:cNvSpPr txBox="1"/>
          <p:nvPr/>
        </p:nvSpPr>
        <p:spPr>
          <a:xfrm>
            <a:off x="2948982" y="1024308"/>
            <a:ext cx="1512168" cy="442674"/>
          </a:xfrm>
          <a:prstGeom prst="roundRect">
            <a:avLst/>
          </a:prstGeom>
          <a:solidFill>
            <a:schemeClr val="accent6"/>
          </a:solidFill>
        </p:spPr>
        <p:txBody>
          <a:bodyPr wrap="square" rtlCol="0">
            <a:spAutoFit/>
          </a:bodyPr>
          <a:lstStyle/>
          <a:p>
            <a:pPr algn="ctr"/>
            <a:r>
              <a:rPr lang="fr-FR" b="1" dirty="0">
                <a:solidFill>
                  <a:schemeClr val="bg1"/>
                </a:solidFill>
                <a:latin typeface="Dreaming Outloud Script Pro" panose="03050502040304050704" pitchFamily="66" charset="77"/>
                <a:cs typeface="Dreaming Outloud Script Pro" panose="03050502040304050704" pitchFamily="66" charset="77"/>
              </a:rPr>
              <a:t>correction</a:t>
            </a:r>
          </a:p>
        </p:txBody>
      </p:sp>
    </p:spTree>
    <p:extLst>
      <p:ext uri="{BB962C8B-B14F-4D97-AF65-F5344CB8AC3E}">
        <p14:creationId xmlns:p14="http://schemas.microsoft.com/office/powerpoint/2010/main" val="13695220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lumMod val="50000"/>
              <a:lumOff val="50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2585</TotalTime>
  <Words>856</Words>
  <Application>Microsoft Macintosh PowerPoint</Application>
  <PresentationFormat>Personnalisé</PresentationFormat>
  <Paragraphs>91</Paragraphs>
  <Slides>4</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4</vt:i4>
      </vt:variant>
    </vt:vector>
  </HeadingPairs>
  <TitlesOfParts>
    <vt:vector size="16" baseType="lpstr">
      <vt:lpstr>Hachi Maru Pop</vt:lpstr>
      <vt:lpstr>Arial</vt:lpstr>
      <vt:lpstr>Calibri</vt:lpstr>
      <vt:lpstr>CHARLEEBOOTS</vt:lpstr>
      <vt:lpstr>Courier New</vt:lpstr>
      <vt:lpstr>Dreaming Outloud Script Pro</vt:lpstr>
      <vt:lpstr>Fineliner Script</vt:lpstr>
      <vt:lpstr>Jelly Donuts</vt:lpstr>
      <vt:lpstr>KG Primary Italics</vt:lpstr>
      <vt:lpstr>Sassoon Infant Std</vt:lpstr>
      <vt:lpstr>Short Stack</vt:lpstr>
      <vt:lpstr>Thème Office</vt:lpstr>
      <vt:lpstr>Présentation PowerPoint</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103</cp:revision>
  <cp:lastPrinted>2013-09-26T11:43:32Z</cp:lastPrinted>
  <dcterms:created xsi:type="dcterms:W3CDTF">2013-09-22T07:50:11Z</dcterms:created>
  <dcterms:modified xsi:type="dcterms:W3CDTF">2022-09-18T14:07:25Z</dcterms:modified>
</cp:coreProperties>
</file>