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57" r:id="rId4"/>
    <p:sldId id="256" r:id="rId5"/>
    <p:sldId id="258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59"/>
  </p:normalViewPr>
  <p:slideViewPr>
    <p:cSldViewPr snapToGrid="0" snapToObjects="1">
      <p:cViewPr>
        <p:scale>
          <a:sx n="90" d="100"/>
          <a:sy n="90" d="100"/>
        </p:scale>
        <p:origin x="1336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48891F-7FE1-9542-96BF-FACE7DF64E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2D3F55D-BDED-CE44-92D3-FC800A6B5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67A05A-4AB9-E74D-812B-FAF855BFC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E83FF-7ED4-2841-AF39-E631C2C4F5CB}" type="datetimeFigureOut">
              <a:rPr lang="fr-FR" smtClean="0"/>
              <a:t>28/08/2022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7F7E6-D327-1A47-BE62-A92E6971F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A24410-5A75-9B49-827A-42214026C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8E3F-A6A4-AA43-935F-DA65F744DA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8733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F0FF3E-5C99-144E-8761-F9E5F0461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8A372F9-2147-3F4C-8FC3-BAAB168795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0A21630-6194-564C-BD47-35838F169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E83FF-7ED4-2841-AF39-E631C2C4F5CB}" type="datetimeFigureOut">
              <a:rPr lang="fr-FR" smtClean="0"/>
              <a:t>28/08/2022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ADBF26-F2C9-FC49-89D0-009592054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942E47-85C2-3C4F-BA79-578F77E9F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8E3F-A6A4-AA43-935F-DA65F744DA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416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98DC06A-4DA2-0D46-BC4E-DF7DF6C242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2C9A2E2-0447-EF40-B3FC-6D5C05A03A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9D23D7C-D8C0-8842-842F-45B33C8D8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E83FF-7ED4-2841-AF39-E631C2C4F5CB}" type="datetimeFigureOut">
              <a:rPr lang="fr-FR" smtClean="0"/>
              <a:t>28/08/2022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8482D3-6FF5-6F4B-A8A9-7E7F9E45E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303B2C-3421-AC42-BF66-72C59AABF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8E3F-A6A4-AA43-935F-DA65F744DA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6601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CEED9F-CBE2-A242-BC44-1E0C480F1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A36CCE-D69D-4848-867E-28A045B57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EFB49C1-A3BA-BC4E-85D2-8CE699924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E83FF-7ED4-2841-AF39-E631C2C4F5CB}" type="datetimeFigureOut">
              <a:rPr lang="fr-FR" smtClean="0"/>
              <a:t>28/08/2022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5A2309-D986-6447-9EFA-619AD319E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CE237F-F47C-6644-8F42-F253BFC4A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8E3F-A6A4-AA43-935F-DA65F744DA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1702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395974-92EE-E547-A6EE-FE5540A7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3A7D5F2-880B-A348-9B13-DCF579A461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D4728E-23E6-C84E-9729-3CE06F854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E83FF-7ED4-2841-AF39-E631C2C4F5CB}" type="datetimeFigureOut">
              <a:rPr lang="fr-FR" smtClean="0"/>
              <a:t>28/08/2022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4B6A7C-53F1-9F44-888B-DF84A09E1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C9FED5-BB14-D44A-BA52-B8D3BCFD5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8E3F-A6A4-AA43-935F-DA65F744DA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66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842653-CFF0-114A-BDA2-FE9528903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5094EC-8B6F-6640-9E34-1E8F583D7C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6F07AEA-E35A-3A46-8194-59C661375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AC14CA5-62F9-9542-BC22-5973C0130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E83FF-7ED4-2841-AF39-E631C2C4F5CB}" type="datetimeFigureOut">
              <a:rPr lang="fr-FR" smtClean="0"/>
              <a:t>28/08/2022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0C8191-5456-2D4D-9C96-A811B5F22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3BDC631-6AA5-9847-B062-7E2B1F4C7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8E3F-A6A4-AA43-935F-DA65F744DA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4425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347A7B-809D-0F4A-9FE9-142907373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4EAD5ED-7C67-E94B-B5EB-DE912AF2B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2E58B10-08DB-9548-AB7A-9600E55AD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11AA99C-5EB6-5249-96A2-0B4F8E9F4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2B94718-0C3C-A14B-954B-46E7661729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5B2C4D3-3959-FC42-8CCF-E584F8A50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E83FF-7ED4-2841-AF39-E631C2C4F5CB}" type="datetimeFigureOut">
              <a:rPr lang="fr-FR" smtClean="0"/>
              <a:t>28/08/2022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4A6E859-1C2D-CE4A-A582-2A4F61A7A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3D203D9-9E41-7A4E-A3E9-43F5966B3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8E3F-A6A4-AA43-935F-DA65F744DA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246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BA6880-F988-5C4E-B8FA-974F06B89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2F7724-C06E-5346-B9D0-499303BEE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E83FF-7ED4-2841-AF39-E631C2C4F5CB}" type="datetimeFigureOut">
              <a:rPr lang="fr-FR" smtClean="0"/>
              <a:t>28/08/2022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D0340C3-45D1-A749-84AC-1A452F611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F47A82A-6BEE-AF4E-BD4A-9B23DC51B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8E3F-A6A4-AA43-935F-DA65F744DA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8425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1908CE9-9755-964D-A1D5-BBB248740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E83FF-7ED4-2841-AF39-E631C2C4F5CB}" type="datetimeFigureOut">
              <a:rPr lang="fr-FR" smtClean="0"/>
              <a:t>28/08/2022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72807AB-22F3-1D45-97C3-ABCC05937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9AF74E-C164-C84C-B3BC-5A8E9331B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8E3F-A6A4-AA43-935F-DA65F744DA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8910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48F631-E89E-0C4C-BCAC-34C78A04D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19D9EA-8566-574A-8F80-253C84F82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2C269EB-6911-114D-9754-77DE92592B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94E3F41-4120-184E-991A-676E9381B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E83FF-7ED4-2841-AF39-E631C2C4F5CB}" type="datetimeFigureOut">
              <a:rPr lang="fr-FR" smtClean="0"/>
              <a:t>28/08/2022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639097A-4C09-B34A-9890-EB185EA7D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76540FF-969E-AF40-BD7C-1F3ADDB02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8E3F-A6A4-AA43-935F-DA65F744DA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1053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9F438A-BFC7-8046-9A04-DF885DC73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9E27672-C3BD-2D4B-A4C0-7BBE4FF823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F771A4F-30CF-2245-B1A3-17180849F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5A237BC-AF15-274A-843B-3908B7AD7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E83FF-7ED4-2841-AF39-E631C2C4F5CB}" type="datetimeFigureOut">
              <a:rPr lang="fr-FR" smtClean="0"/>
              <a:t>28/08/2022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030C0F9-6886-4C4B-A00F-6440FC1E5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2EAD608-6A91-2543-9A3F-3BB2AA5B5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8E3F-A6A4-AA43-935F-DA65F744DA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4737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69D43B4-428E-BF4C-BDCB-2C74CA28A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8D438A1-A24E-7A49-B7B2-4CDED8F07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CF342A-CDA3-F24F-9779-6EAF02A80E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E83FF-7ED4-2841-AF39-E631C2C4F5CB}" type="datetimeFigureOut">
              <a:rPr lang="fr-FR" smtClean="0"/>
              <a:t>28/08/2022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F96439-4821-F44B-A961-179D3570F2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F6FCD5F-2A1E-A148-99F5-552321E20F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18E3F-A6A4-AA43-935F-DA65F744DA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1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BDF6EDD-80C6-5645-B921-158221141B4B}"/>
              </a:ext>
            </a:extLst>
          </p:cNvPr>
          <p:cNvSpPr/>
          <p:nvPr/>
        </p:nvSpPr>
        <p:spPr>
          <a:xfrm>
            <a:off x="166255" y="76200"/>
            <a:ext cx="11863449" cy="31905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2EAD0D-434D-B244-94B9-2D5CAF0883D4}"/>
              </a:ext>
            </a:extLst>
          </p:cNvPr>
          <p:cNvSpPr txBox="1"/>
          <p:nvPr/>
        </p:nvSpPr>
        <p:spPr>
          <a:xfrm>
            <a:off x="597392" y="177563"/>
            <a:ext cx="4394201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Jelly Donuts" panose="03000600000000000000" pitchFamily="66" charset="0"/>
              </a:rPr>
              <a:t>Le </a:t>
            </a:r>
            <a:r>
              <a:rPr lang="fr-FR" sz="320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Jelly Donuts" panose="03000600000000000000" pitchFamily="66" charset="0"/>
              </a:rPr>
              <a:t>Boggle</a:t>
            </a:r>
            <a:endParaRPr lang="fr-FR" sz="32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Jelly Donuts" panose="03000600000000000000" pitchFamily="66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A25446-D4CA-1E4C-A699-224BA9459146}"/>
              </a:ext>
            </a:extLst>
          </p:cNvPr>
          <p:cNvSpPr/>
          <p:nvPr/>
        </p:nvSpPr>
        <p:spPr>
          <a:xfrm>
            <a:off x="413803" y="850748"/>
            <a:ext cx="5323765" cy="2222652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06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A7B7B07-96C9-BC46-B51E-33DCDAA33C7A}"/>
              </a:ext>
            </a:extLst>
          </p:cNvPr>
          <p:cNvSpPr txBox="1"/>
          <p:nvPr/>
        </p:nvSpPr>
        <p:spPr>
          <a:xfrm>
            <a:off x="538472" y="858681"/>
            <a:ext cx="2624321" cy="714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11" dirty="0">
                <a:latin typeface="Short Stack" panose="02010500040000000007" pitchFamily="2" charset="77"/>
              </a:rPr>
              <a:t>         </a:t>
            </a:r>
          </a:p>
          <a:p>
            <a:r>
              <a:rPr lang="fr-FR" sz="1011" dirty="0">
                <a:latin typeface="Short Stack" panose="02010500040000000007" pitchFamily="2" charset="77"/>
              </a:rPr>
              <a:t>Trouve 8 mots de 3 à 10 lettres dans la grille suivante puis compte tes points.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499EF1-A33A-3E45-A523-13511D0F539B}"/>
              </a:ext>
            </a:extLst>
          </p:cNvPr>
          <p:cNvSpPr/>
          <p:nvPr/>
        </p:nvSpPr>
        <p:spPr>
          <a:xfrm>
            <a:off x="604406" y="1818320"/>
            <a:ext cx="1802310" cy="907684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r-FR" sz="963" dirty="0">
                <a:latin typeface="Short Stack" panose="02010500040000000007" pitchFamily="2" charset="77"/>
              </a:rPr>
              <a:t>3 </a:t>
            </a:r>
            <a:r>
              <a:rPr lang="fr-FR" sz="867" dirty="0">
                <a:latin typeface="Short Stack" panose="02010500040000000007" pitchFamily="2" charset="77"/>
              </a:rPr>
              <a:t>lettres : 1 point    	   </a:t>
            </a:r>
          </a:p>
          <a:p>
            <a:r>
              <a:rPr lang="fr-FR" sz="867" dirty="0">
                <a:latin typeface="Short Stack" panose="02010500040000000007" pitchFamily="2" charset="77"/>
              </a:rPr>
              <a:t>4 lettres : 2 points</a:t>
            </a:r>
          </a:p>
          <a:p>
            <a:r>
              <a:rPr lang="fr-FR" sz="867" dirty="0">
                <a:latin typeface="Short Stack" panose="02010500040000000007" pitchFamily="2" charset="77"/>
              </a:rPr>
              <a:t>5 lettres : 3 points  	  </a:t>
            </a:r>
          </a:p>
          <a:p>
            <a:r>
              <a:rPr lang="fr-FR" sz="867" dirty="0">
                <a:latin typeface="Short Stack" panose="02010500040000000007" pitchFamily="2" charset="77"/>
              </a:rPr>
              <a:t>6 lettres et + : 4 points</a:t>
            </a:r>
            <a:endParaRPr lang="fr-FR" sz="963" dirty="0">
              <a:latin typeface="Short Stack" panose="02010500040000000007" pitchFamily="2" charset="77"/>
            </a:endParaRPr>
          </a:p>
        </p:txBody>
      </p:sp>
      <p:graphicFrame>
        <p:nvGraphicFramePr>
          <p:cNvPr id="17" name="Tableau 3">
            <a:extLst>
              <a:ext uri="{FF2B5EF4-FFF2-40B4-BE49-F238E27FC236}">
                <a16:creationId xmlns:a16="http://schemas.microsoft.com/office/drawing/2014/main" id="{815829B2-D5E5-F54E-8509-A57695091F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843120"/>
              </p:ext>
            </p:extLst>
          </p:nvPr>
        </p:nvGraphicFramePr>
        <p:xfrm>
          <a:off x="3434071" y="1049335"/>
          <a:ext cx="2077930" cy="18060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586">
                  <a:extLst>
                    <a:ext uri="{9D8B030D-6E8A-4147-A177-3AD203B41FA5}">
                      <a16:colId xmlns:a16="http://schemas.microsoft.com/office/drawing/2014/main" val="1834432286"/>
                    </a:ext>
                  </a:extLst>
                </a:gridCol>
                <a:gridCol w="415586">
                  <a:extLst>
                    <a:ext uri="{9D8B030D-6E8A-4147-A177-3AD203B41FA5}">
                      <a16:colId xmlns:a16="http://schemas.microsoft.com/office/drawing/2014/main" val="3198564838"/>
                    </a:ext>
                  </a:extLst>
                </a:gridCol>
                <a:gridCol w="415586">
                  <a:extLst>
                    <a:ext uri="{9D8B030D-6E8A-4147-A177-3AD203B41FA5}">
                      <a16:colId xmlns:a16="http://schemas.microsoft.com/office/drawing/2014/main" val="1287786905"/>
                    </a:ext>
                  </a:extLst>
                </a:gridCol>
                <a:gridCol w="415586">
                  <a:extLst>
                    <a:ext uri="{9D8B030D-6E8A-4147-A177-3AD203B41FA5}">
                      <a16:colId xmlns:a16="http://schemas.microsoft.com/office/drawing/2014/main" val="3425495255"/>
                    </a:ext>
                  </a:extLst>
                </a:gridCol>
                <a:gridCol w="415586">
                  <a:extLst>
                    <a:ext uri="{9D8B030D-6E8A-4147-A177-3AD203B41FA5}">
                      <a16:colId xmlns:a16="http://schemas.microsoft.com/office/drawing/2014/main" val="3057822461"/>
                    </a:ext>
                  </a:extLst>
                </a:gridCol>
              </a:tblGrid>
              <a:tr h="361218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E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I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M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E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L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250308"/>
                  </a:ext>
                </a:extLst>
              </a:tr>
              <a:tr h="361218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L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E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O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P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A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0424557"/>
                  </a:ext>
                </a:extLst>
              </a:tr>
              <a:tr h="361218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L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C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D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E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G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278132"/>
                  </a:ext>
                </a:extLst>
              </a:tr>
              <a:tr h="361218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E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I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I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U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S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573039"/>
                  </a:ext>
                </a:extLst>
              </a:tr>
              <a:tr h="361218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R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U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X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E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R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5858012"/>
                  </a:ext>
                </a:extLst>
              </a:tr>
            </a:tbl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2C7AA6C1-78C6-5145-ADE3-1689CB7A3C74}"/>
              </a:ext>
            </a:extLst>
          </p:cNvPr>
          <p:cNvSpPr/>
          <p:nvPr/>
        </p:nvSpPr>
        <p:spPr>
          <a:xfrm>
            <a:off x="5928171" y="218514"/>
            <a:ext cx="5970904" cy="2854886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06"/>
          </a:p>
        </p:txBody>
      </p:sp>
      <p:graphicFrame>
        <p:nvGraphicFramePr>
          <p:cNvPr id="15" name="Tableau 12">
            <a:extLst>
              <a:ext uri="{FF2B5EF4-FFF2-40B4-BE49-F238E27FC236}">
                <a16:creationId xmlns:a16="http://schemas.microsoft.com/office/drawing/2014/main" id="{282EB3AC-09C6-734E-BFAD-536DB2E70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335637"/>
              </p:ext>
            </p:extLst>
          </p:nvPr>
        </p:nvGraphicFramePr>
        <p:xfrm>
          <a:off x="6095999" y="330249"/>
          <a:ext cx="5682197" cy="26443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48343">
                  <a:extLst>
                    <a:ext uri="{9D8B030D-6E8A-4147-A177-3AD203B41FA5}">
                      <a16:colId xmlns:a16="http://schemas.microsoft.com/office/drawing/2014/main" val="2559856236"/>
                    </a:ext>
                  </a:extLst>
                </a:gridCol>
                <a:gridCol w="1210841">
                  <a:extLst>
                    <a:ext uri="{9D8B030D-6E8A-4147-A177-3AD203B41FA5}">
                      <a16:colId xmlns:a16="http://schemas.microsoft.com/office/drawing/2014/main" val="4099045734"/>
                    </a:ext>
                  </a:extLst>
                </a:gridCol>
                <a:gridCol w="923013">
                  <a:extLst>
                    <a:ext uri="{9D8B030D-6E8A-4147-A177-3AD203B41FA5}">
                      <a16:colId xmlns:a16="http://schemas.microsoft.com/office/drawing/2014/main" val="1412161608"/>
                    </a:ext>
                  </a:extLst>
                </a:gridCol>
              </a:tblGrid>
              <a:tr h="134351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hort Stack" panose="02010500040000000007" pitchFamily="2" charset="77"/>
                        </a:rPr>
                        <a:t>Mots trouvés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hort Stack" panose="02010500040000000007" pitchFamily="2" charset="77"/>
                        </a:rPr>
                        <a:t>Nb de lettres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hort Stack" panose="02010500040000000007" pitchFamily="2" charset="77"/>
                        </a:rPr>
                        <a:t>Points 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523545"/>
                  </a:ext>
                </a:extLst>
              </a:tr>
              <a:tr h="278578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2525764384"/>
                  </a:ext>
                </a:extLst>
              </a:tr>
              <a:tr h="278578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1223117898"/>
                  </a:ext>
                </a:extLst>
              </a:tr>
              <a:tr h="278578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3825103646"/>
                  </a:ext>
                </a:extLst>
              </a:tr>
              <a:tr h="278578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3971456210"/>
                  </a:ext>
                </a:extLst>
              </a:tr>
              <a:tr h="278578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4094086091"/>
                  </a:ext>
                </a:extLst>
              </a:tr>
              <a:tr h="278578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195643816"/>
                  </a:ext>
                </a:extLst>
              </a:tr>
              <a:tr h="278578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2544568434"/>
                  </a:ext>
                </a:extLst>
              </a:tr>
              <a:tr h="278578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1219688788"/>
                  </a:ext>
                </a:extLst>
              </a:tr>
              <a:tr h="278578">
                <a:tc gridSpan="2">
                  <a:txBody>
                    <a:bodyPr/>
                    <a:lstStyle/>
                    <a:p>
                      <a:pPr algn="r"/>
                      <a:r>
                        <a:rPr lang="fr-FR" sz="1000" dirty="0">
                          <a:latin typeface="Short Stack" panose="02010500040000000007" pitchFamily="2" charset="77"/>
                        </a:rPr>
                        <a:t>Total</a:t>
                      </a:r>
                    </a:p>
                  </a:txBody>
                  <a:tcPr marL="88045" marR="88045" marT="44022" marB="44022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4126639493"/>
                  </a:ext>
                </a:extLst>
              </a:tr>
            </a:tbl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936F3145-6EE5-6044-A6CD-BE4CD532BFAC}"/>
              </a:ext>
            </a:extLst>
          </p:cNvPr>
          <p:cNvSpPr/>
          <p:nvPr/>
        </p:nvSpPr>
        <p:spPr>
          <a:xfrm>
            <a:off x="174535" y="3511838"/>
            <a:ext cx="11855169" cy="31909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BFE14F2A-DB2D-C346-80D6-5988FAA081A2}"/>
              </a:ext>
            </a:extLst>
          </p:cNvPr>
          <p:cNvSpPr txBox="1"/>
          <p:nvPr/>
        </p:nvSpPr>
        <p:spPr>
          <a:xfrm>
            <a:off x="587366" y="3654511"/>
            <a:ext cx="4394201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Jelly Donuts" panose="03000600000000000000" pitchFamily="66" charset="0"/>
              </a:rPr>
              <a:t>Le </a:t>
            </a:r>
            <a:r>
              <a:rPr lang="fr-FR" sz="320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Jelly Donuts" panose="03000600000000000000" pitchFamily="66" charset="0"/>
              </a:rPr>
              <a:t>Boggle</a:t>
            </a:r>
            <a:endParaRPr lang="fr-FR" sz="32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Jelly Donuts" panose="03000600000000000000" pitchFamily="66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F2C7C0D-1858-A04B-A1D5-C64053A9256A}"/>
              </a:ext>
            </a:extLst>
          </p:cNvPr>
          <p:cNvSpPr/>
          <p:nvPr/>
        </p:nvSpPr>
        <p:spPr>
          <a:xfrm>
            <a:off x="403777" y="4327696"/>
            <a:ext cx="5323765" cy="2222652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06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ADABB6BB-9560-1E45-B9D8-ADDE38D83ECA}"/>
              </a:ext>
            </a:extLst>
          </p:cNvPr>
          <p:cNvSpPr txBox="1"/>
          <p:nvPr/>
        </p:nvSpPr>
        <p:spPr>
          <a:xfrm>
            <a:off x="528446" y="4335629"/>
            <a:ext cx="2624321" cy="714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11" dirty="0">
                <a:latin typeface="Short Stack" panose="02010500040000000007" pitchFamily="2" charset="77"/>
              </a:rPr>
              <a:t>         </a:t>
            </a:r>
          </a:p>
          <a:p>
            <a:r>
              <a:rPr lang="fr-FR" sz="1011" dirty="0">
                <a:latin typeface="Short Stack" panose="02010500040000000007" pitchFamily="2" charset="77"/>
              </a:rPr>
              <a:t>Trouve 8 mots de 3 à 10 lettres dans la grille suivante puis compte tes points. 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9EC508E-D601-4B40-A75A-BEB6380690BD}"/>
              </a:ext>
            </a:extLst>
          </p:cNvPr>
          <p:cNvSpPr/>
          <p:nvPr/>
        </p:nvSpPr>
        <p:spPr>
          <a:xfrm>
            <a:off x="594380" y="5295268"/>
            <a:ext cx="1802310" cy="907684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r-FR" sz="963" dirty="0">
                <a:latin typeface="Short Stack" panose="02010500040000000007" pitchFamily="2" charset="77"/>
              </a:rPr>
              <a:t>3 </a:t>
            </a:r>
            <a:r>
              <a:rPr lang="fr-FR" sz="867" dirty="0">
                <a:latin typeface="Short Stack" panose="02010500040000000007" pitchFamily="2" charset="77"/>
              </a:rPr>
              <a:t>lettres : 1 point    	   </a:t>
            </a:r>
          </a:p>
          <a:p>
            <a:r>
              <a:rPr lang="fr-FR" sz="867" dirty="0">
                <a:latin typeface="Short Stack" panose="02010500040000000007" pitchFamily="2" charset="77"/>
              </a:rPr>
              <a:t>4 lettres : 2 points</a:t>
            </a:r>
          </a:p>
          <a:p>
            <a:r>
              <a:rPr lang="fr-FR" sz="867" dirty="0">
                <a:latin typeface="Short Stack" panose="02010500040000000007" pitchFamily="2" charset="77"/>
              </a:rPr>
              <a:t>5 lettres : 3 points  	  </a:t>
            </a:r>
          </a:p>
          <a:p>
            <a:r>
              <a:rPr lang="fr-FR" sz="867" dirty="0">
                <a:latin typeface="Short Stack" panose="02010500040000000007" pitchFamily="2" charset="77"/>
              </a:rPr>
              <a:t>6 lettres et + : 4 points</a:t>
            </a:r>
            <a:endParaRPr lang="fr-FR" sz="963" dirty="0">
              <a:latin typeface="Short Stack" panose="02010500040000000007" pitchFamily="2" charset="77"/>
            </a:endParaRPr>
          </a:p>
        </p:txBody>
      </p:sp>
      <p:graphicFrame>
        <p:nvGraphicFramePr>
          <p:cNvPr id="40" name="Tableau 3">
            <a:extLst>
              <a:ext uri="{FF2B5EF4-FFF2-40B4-BE49-F238E27FC236}">
                <a16:creationId xmlns:a16="http://schemas.microsoft.com/office/drawing/2014/main" id="{090AA4E4-1B1B-B947-8A99-DC1D738ED9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307861"/>
              </p:ext>
            </p:extLst>
          </p:nvPr>
        </p:nvGraphicFramePr>
        <p:xfrm>
          <a:off x="3424045" y="4526283"/>
          <a:ext cx="2077930" cy="18060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586">
                  <a:extLst>
                    <a:ext uri="{9D8B030D-6E8A-4147-A177-3AD203B41FA5}">
                      <a16:colId xmlns:a16="http://schemas.microsoft.com/office/drawing/2014/main" val="1834432286"/>
                    </a:ext>
                  </a:extLst>
                </a:gridCol>
                <a:gridCol w="415586">
                  <a:extLst>
                    <a:ext uri="{9D8B030D-6E8A-4147-A177-3AD203B41FA5}">
                      <a16:colId xmlns:a16="http://schemas.microsoft.com/office/drawing/2014/main" val="3198564838"/>
                    </a:ext>
                  </a:extLst>
                </a:gridCol>
                <a:gridCol w="415586">
                  <a:extLst>
                    <a:ext uri="{9D8B030D-6E8A-4147-A177-3AD203B41FA5}">
                      <a16:colId xmlns:a16="http://schemas.microsoft.com/office/drawing/2014/main" val="1287786905"/>
                    </a:ext>
                  </a:extLst>
                </a:gridCol>
                <a:gridCol w="415586">
                  <a:extLst>
                    <a:ext uri="{9D8B030D-6E8A-4147-A177-3AD203B41FA5}">
                      <a16:colId xmlns:a16="http://schemas.microsoft.com/office/drawing/2014/main" val="3425495255"/>
                    </a:ext>
                  </a:extLst>
                </a:gridCol>
                <a:gridCol w="415586">
                  <a:extLst>
                    <a:ext uri="{9D8B030D-6E8A-4147-A177-3AD203B41FA5}">
                      <a16:colId xmlns:a16="http://schemas.microsoft.com/office/drawing/2014/main" val="3057822461"/>
                    </a:ext>
                  </a:extLst>
                </a:gridCol>
              </a:tblGrid>
              <a:tr h="361218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O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E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I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J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U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250308"/>
                  </a:ext>
                </a:extLst>
              </a:tr>
              <a:tr h="361218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S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L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L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O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P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0424557"/>
                  </a:ext>
                </a:extLst>
              </a:tr>
              <a:tr h="361218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N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R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S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E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>
                          <a:latin typeface="Short Stack" panose="02010500040000000007" pitchFamily="2" charset="77"/>
                        </a:rPr>
                        <a:t>R</a:t>
                      </a:r>
                      <a:endParaRPr lang="fr-FR" sz="11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278132"/>
                  </a:ext>
                </a:extLst>
              </a:tr>
              <a:tr h="361218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A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E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S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E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N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573039"/>
                  </a:ext>
                </a:extLst>
              </a:tr>
              <a:tr h="361218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I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err="1">
                          <a:latin typeface="Short Stack" panose="02010500040000000007" pitchFamily="2" charset="77"/>
                        </a:rPr>
                        <a:t>T</a:t>
                      </a:r>
                      <a:endParaRPr lang="fr-FR" sz="11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Y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O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hort Stack" panose="02010500040000000007" pitchFamily="2" charset="77"/>
                        </a:rPr>
                        <a:t>Z</a:t>
                      </a:r>
                    </a:p>
                  </a:txBody>
                  <a:tcPr marL="88045" marR="88045" marT="44022" marB="44022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5858012"/>
                  </a:ext>
                </a:extLst>
              </a:tr>
            </a:tbl>
          </a:graphicData>
        </a:graphic>
      </p:graphicFrame>
      <p:sp>
        <p:nvSpPr>
          <p:cNvPr id="41" name="Rectangle 40">
            <a:extLst>
              <a:ext uri="{FF2B5EF4-FFF2-40B4-BE49-F238E27FC236}">
                <a16:creationId xmlns:a16="http://schemas.microsoft.com/office/drawing/2014/main" id="{57F9F20A-3377-1849-B99F-E226FA616A6D}"/>
              </a:ext>
            </a:extLst>
          </p:cNvPr>
          <p:cNvSpPr/>
          <p:nvPr/>
        </p:nvSpPr>
        <p:spPr>
          <a:xfrm>
            <a:off x="5928171" y="3695462"/>
            <a:ext cx="5970904" cy="2854886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06"/>
          </a:p>
        </p:txBody>
      </p:sp>
      <p:graphicFrame>
        <p:nvGraphicFramePr>
          <p:cNvPr id="42" name="Tableau 12">
            <a:extLst>
              <a:ext uri="{FF2B5EF4-FFF2-40B4-BE49-F238E27FC236}">
                <a16:creationId xmlns:a16="http://schemas.microsoft.com/office/drawing/2014/main" id="{BC2CD71C-E860-5847-9C95-441C07A503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923461"/>
              </p:ext>
            </p:extLst>
          </p:nvPr>
        </p:nvGraphicFramePr>
        <p:xfrm>
          <a:off x="6096000" y="3807197"/>
          <a:ext cx="5692222" cy="26443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54603">
                  <a:extLst>
                    <a:ext uri="{9D8B030D-6E8A-4147-A177-3AD203B41FA5}">
                      <a16:colId xmlns:a16="http://schemas.microsoft.com/office/drawing/2014/main" val="2559856236"/>
                    </a:ext>
                  </a:extLst>
                </a:gridCol>
                <a:gridCol w="1212977">
                  <a:extLst>
                    <a:ext uri="{9D8B030D-6E8A-4147-A177-3AD203B41FA5}">
                      <a16:colId xmlns:a16="http://schemas.microsoft.com/office/drawing/2014/main" val="4099045734"/>
                    </a:ext>
                  </a:extLst>
                </a:gridCol>
                <a:gridCol w="924642">
                  <a:extLst>
                    <a:ext uri="{9D8B030D-6E8A-4147-A177-3AD203B41FA5}">
                      <a16:colId xmlns:a16="http://schemas.microsoft.com/office/drawing/2014/main" val="1412161608"/>
                    </a:ext>
                  </a:extLst>
                </a:gridCol>
              </a:tblGrid>
              <a:tr h="134351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hort Stack" panose="02010500040000000007" pitchFamily="2" charset="77"/>
                        </a:rPr>
                        <a:t>Mots trouvés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hort Stack" panose="02010500040000000007" pitchFamily="2" charset="77"/>
                        </a:rPr>
                        <a:t>Nb de lettres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hort Stack" panose="02010500040000000007" pitchFamily="2" charset="77"/>
                        </a:rPr>
                        <a:t>Points 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523545"/>
                  </a:ext>
                </a:extLst>
              </a:tr>
              <a:tr h="278578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2525764384"/>
                  </a:ext>
                </a:extLst>
              </a:tr>
              <a:tr h="278578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1223117898"/>
                  </a:ext>
                </a:extLst>
              </a:tr>
              <a:tr h="278578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3825103646"/>
                  </a:ext>
                </a:extLst>
              </a:tr>
              <a:tr h="278578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3971456210"/>
                  </a:ext>
                </a:extLst>
              </a:tr>
              <a:tr h="278578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4094086091"/>
                  </a:ext>
                </a:extLst>
              </a:tr>
              <a:tr h="278578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195643816"/>
                  </a:ext>
                </a:extLst>
              </a:tr>
              <a:tr h="278578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2544568434"/>
                  </a:ext>
                </a:extLst>
              </a:tr>
              <a:tr h="278578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1219688788"/>
                  </a:ext>
                </a:extLst>
              </a:tr>
              <a:tr h="278578">
                <a:tc gridSpan="2">
                  <a:txBody>
                    <a:bodyPr/>
                    <a:lstStyle/>
                    <a:p>
                      <a:pPr algn="r"/>
                      <a:r>
                        <a:rPr lang="fr-FR" sz="1000" dirty="0">
                          <a:latin typeface="Short Stack" panose="02010500040000000007" pitchFamily="2" charset="77"/>
                        </a:rPr>
                        <a:t>Total</a:t>
                      </a:r>
                    </a:p>
                  </a:txBody>
                  <a:tcPr marL="88045" marR="88045" marT="44022" marB="44022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88045" marR="88045" marT="44022" marB="44022"/>
                </a:tc>
                <a:extLst>
                  <a:ext uri="{0D108BD9-81ED-4DB2-BD59-A6C34878D82A}">
                    <a16:rowId xmlns:a16="http://schemas.microsoft.com/office/drawing/2014/main" val="4126639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7803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BDF6EDD-80C6-5645-B921-158221141B4B}"/>
              </a:ext>
            </a:extLst>
          </p:cNvPr>
          <p:cNvSpPr/>
          <p:nvPr/>
        </p:nvSpPr>
        <p:spPr>
          <a:xfrm>
            <a:off x="166255" y="76200"/>
            <a:ext cx="11863449" cy="31905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2EAD0D-434D-B244-94B9-2D5CAF0883D4}"/>
              </a:ext>
            </a:extLst>
          </p:cNvPr>
          <p:cNvSpPr txBox="1"/>
          <p:nvPr/>
        </p:nvSpPr>
        <p:spPr>
          <a:xfrm>
            <a:off x="3304874" y="134553"/>
            <a:ext cx="4394201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Jelly Donuts" panose="03000600000000000000" pitchFamily="66" charset="0"/>
              </a:rPr>
              <a:t>Le p’tit Bac</a:t>
            </a:r>
          </a:p>
        </p:txBody>
      </p:sp>
      <p:graphicFrame>
        <p:nvGraphicFramePr>
          <p:cNvPr id="15" name="Tableau 12">
            <a:extLst>
              <a:ext uri="{FF2B5EF4-FFF2-40B4-BE49-F238E27FC236}">
                <a16:creationId xmlns:a16="http://schemas.microsoft.com/office/drawing/2014/main" id="{282EB3AC-09C6-734E-BFAD-536DB2E70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2407"/>
              </p:ext>
            </p:extLst>
          </p:nvPr>
        </p:nvGraphicFramePr>
        <p:xfrm>
          <a:off x="403777" y="763531"/>
          <a:ext cx="11384448" cy="22654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5092">
                  <a:extLst>
                    <a:ext uri="{9D8B030D-6E8A-4147-A177-3AD203B41FA5}">
                      <a16:colId xmlns:a16="http://schemas.microsoft.com/office/drawing/2014/main" val="2559856236"/>
                    </a:ext>
                  </a:extLst>
                </a:gridCol>
                <a:gridCol w="1580651">
                  <a:extLst>
                    <a:ext uri="{9D8B030D-6E8A-4147-A177-3AD203B41FA5}">
                      <a16:colId xmlns:a16="http://schemas.microsoft.com/office/drawing/2014/main" val="2471153670"/>
                    </a:ext>
                  </a:extLst>
                </a:gridCol>
                <a:gridCol w="1580651">
                  <a:extLst>
                    <a:ext uri="{9D8B030D-6E8A-4147-A177-3AD203B41FA5}">
                      <a16:colId xmlns:a16="http://schemas.microsoft.com/office/drawing/2014/main" val="3794837269"/>
                    </a:ext>
                  </a:extLst>
                </a:gridCol>
                <a:gridCol w="1580651">
                  <a:extLst>
                    <a:ext uri="{9D8B030D-6E8A-4147-A177-3AD203B41FA5}">
                      <a16:colId xmlns:a16="http://schemas.microsoft.com/office/drawing/2014/main" val="3196586063"/>
                    </a:ext>
                  </a:extLst>
                </a:gridCol>
                <a:gridCol w="1580651">
                  <a:extLst>
                    <a:ext uri="{9D8B030D-6E8A-4147-A177-3AD203B41FA5}">
                      <a16:colId xmlns:a16="http://schemas.microsoft.com/office/drawing/2014/main" val="1851509853"/>
                    </a:ext>
                  </a:extLst>
                </a:gridCol>
                <a:gridCol w="1580651">
                  <a:extLst>
                    <a:ext uri="{9D8B030D-6E8A-4147-A177-3AD203B41FA5}">
                      <a16:colId xmlns:a16="http://schemas.microsoft.com/office/drawing/2014/main" val="2142116378"/>
                    </a:ext>
                  </a:extLst>
                </a:gridCol>
                <a:gridCol w="1580651">
                  <a:extLst>
                    <a:ext uri="{9D8B030D-6E8A-4147-A177-3AD203B41FA5}">
                      <a16:colId xmlns:a16="http://schemas.microsoft.com/office/drawing/2014/main" val="3951333968"/>
                    </a:ext>
                  </a:extLst>
                </a:gridCol>
                <a:gridCol w="1015450">
                  <a:extLst>
                    <a:ext uri="{9D8B030D-6E8A-4147-A177-3AD203B41FA5}">
                      <a16:colId xmlns:a16="http://schemas.microsoft.com/office/drawing/2014/main" val="3931572306"/>
                    </a:ext>
                  </a:extLst>
                </a:gridCol>
              </a:tblGrid>
              <a:tr h="290477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Lettre</a:t>
                      </a:r>
                    </a:p>
                  </a:txBody>
                  <a:tcPr marL="88045" marR="88045" marT="44022" marB="4402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prénom</a:t>
                      </a:r>
                    </a:p>
                  </a:txBody>
                  <a:tcPr marL="88045" marR="88045" marT="44022" marB="4402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animal</a:t>
                      </a:r>
                    </a:p>
                  </a:txBody>
                  <a:tcPr marL="88045" marR="88045" marT="44022" marB="4402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ville – pays </a:t>
                      </a:r>
                    </a:p>
                  </a:txBody>
                  <a:tcPr marL="88045" marR="88045" marT="44022" marB="4402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objet</a:t>
                      </a:r>
                    </a:p>
                  </a:txBody>
                  <a:tcPr marL="88045" marR="88045" marT="44022" marB="4402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métier</a:t>
                      </a:r>
                    </a:p>
                  </a:txBody>
                  <a:tcPr marL="88045" marR="88045" marT="44022" marB="4402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aliment</a:t>
                      </a:r>
                    </a:p>
                  </a:txBody>
                  <a:tcPr marL="88045" marR="88045" marT="44022" marB="4402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points</a:t>
                      </a:r>
                    </a:p>
                  </a:txBody>
                  <a:tcPr marL="88045" marR="88045" marT="44022" marB="4402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764384"/>
                  </a:ext>
                </a:extLst>
              </a:tr>
              <a:tr h="658314"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3117898"/>
                  </a:ext>
                </a:extLst>
              </a:tr>
              <a:tr h="658314"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03646"/>
                  </a:ext>
                </a:extLst>
              </a:tr>
              <a:tr h="658314"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456210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EC24D30D-E1EB-16BF-69A9-21A987EAEA7B}"/>
              </a:ext>
            </a:extLst>
          </p:cNvPr>
          <p:cNvSpPr/>
          <p:nvPr/>
        </p:nvSpPr>
        <p:spPr>
          <a:xfrm>
            <a:off x="164275" y="3429000"/>
            <a:ext cx="11863449" cy="31905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19C0468-6436-362B-B018-811F6A6C3E92}"/>
              </a:ext>
            </a:extLst>
          </p:cNvPr>
          <p:cNvSpPr txBox="1"/>
          <p:nvPr/>
        </p:nvSpPr>
        <p:spPr>
          <a:xfrm>
            <a:off x="3302894" y="3487353"/>
            <a:ext cx="4394201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Jelly Donuts" panose="03000600000000000000" pitchFamily="66" charset="0"/>
              </a:rPr>
              <a:t>Le p’tit Bac</a:t>
            </a:r>
          </a:p>
        </p:txBody>
      </p:sp>
      <p:graphicFrame>
        <p:nvGraphicFramePr>
          <p:cNvPr id="7" name="Tableau 12">
            <a:extLst>
              <a:ext uri="{FF2B5EF4-FFF2-40B4-BE49-F238E27FC236}">
                <a16:creationId xmlns:a16="http://schemas.microsoft.com/office/drawing/2014/main" id="{39B9E303-64F2-5B0E-E130-AC41269AA5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890701"/>
              </p:ext>
            </p:extLst>
          </p:nvPr>
        </p:nvGraphicFramePr>
        <p:xfrm>
          <a:off x="401797" y="4116331"/>
          <a:ext cx="11384448" cy="22654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5092">
                  <a:extLst>
                    <a:ext uri="{9D8B030D-6E8A-4147-A177-3AD203B41FA5}">
                      <a16:colId xmlns:a16="http://schemas.microsoft.com/office/drawing/2014/main" val="2559856236"/>
                    </a:ext>
                  </a:extLst>
                </a:gridCol>
                <a:gridCol w="1580651">
                  <a:extLst>
                    <a:ext uri="{9D8B030D-6E8A-4147-A177-3AD203B41FA5}">
                      <a16:colId xmlns:a16="http://schemas.microsoft.com/office/drawing/2014/main" val="2471153670"/>
                    </a:ext>
                  </a:extLst>
                </a:gridCol>
                <a:gridCol w="1580651">
                  <a:extLst>
                    <a:ext uri="{9D8B030D-6E8A-4147-A177-3AD203B41FA5}">
                      <a16:colId xmlns:a16="http://schemas.microsoft.com/office/drawing/2014/main" val="3794837269"/>
                    </a:ext>
                  </a:extLst>
                </a:gridCol>
                <a:gridCol w="1580651">
                  <a:extLst>
                    <a:ext uri="{9D8B030D-6E8A-4147-A177-3AD203B41FA5}">
                      <a16:colId xmlns:a16="http://schemas.microsoft.com/office/drawing/2014/main" val="3196586063"/>
                    </a:ext>
                  </a:extLst>
                </a:gridCol>
                <a:gridCol w="1580651">
                  <a:extLst>
                    <a:ext uri="{9D8B030D-6E8A-4147-A177-3AD203B41FA5}">
                      <a16:colId xmlns:a16="http://schemas.microsoft.com/office/drawing/2014/main" val="1851509853"/>
                    </a:ext>
                  </a:extLst>
                </a:gridCol>
                <a:gridCol w="1580651">
                  <a:extLst>
                    <a:ext uri="{9D8B030D-6E8A-4147-A177-3AD203B41FA5}">
                      <a16:colId xmlns:a16="http://schemas.microsoft.com/office/drawing/2014/main" val="2142116378"/>
                    </a:ext>
                  </a:extLst>
                </a:gridCol>
                <a:gridCol w="1580651">
                  <a:extLst>
                    <a:ext uri="{9D8B030D-6E8A-4147-A177-3AD203B41FA5}">
                      <a16:colId xmlns:a16="http://schemas.microsoft.com/office/drawing/2014/main" val="3951333968"/>
                    </a:ext>
                  </a:extLst>
                </a:gridCol>
                <a:gridCol w="1015450">
                  <a:extLst>
                    <a:ext uri="{9D8B030D-6E8A-4147-A177-3AD203B41FA5}">
                      <a16:colId xmlns:a16="http://schemas.microsoft.com/office/drawing/2014/main" val="3931572306"/>
                    </a:ext>
                  </a:extLst>
                </a:gridCol>
              </a:tblGrid>
              <a:tr h="290477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Lettre</a:t>
                      </a:r>
                    </a:p>
                  </a:txBody>
                  <a:tcPr marL="88045" marR="88045" marT="44022" marB="4402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prénom</a:t>
                      </a:r>
                    </a:p>
                  </a:txBody>
                  <a:tcPr marL="88045" marR="88045" marT="44022" marB="4402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animal</a:t>
                      </a:r>
                    </a:p>
                  </a:txBody>
                  <a:tcPr marL="88045" marR="88045" marT="44022" marB="4402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ville – pays </a:t>
                      </a:r>
                    </a:p>
                  </a:txBody>
                  <a:tcPr marL="88045" marR="88045" marT="44022" marB="4402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objet</a:t>
                      </a:r>
                    </a:p>
                  </a:txBody>
                  <a:tcPr marL="88045" marR="88045" marT="44022" marB="4402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métier</a:t>
                      </a:r>
                    </a:p>
                  </a:txBody>
                  <a:tcPr marL="88045" marR="88045" marT="44022" marB="4402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aliment</a:t>
                      </a:r>
                    </a:p>
                  </a:txBody>
                  <a:tcPr marL="88045" marR="88045" marT="44022" marB="4402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points</a:t>
                      </a:r>
                    </a:p>
                  </a:txBody>
                  <a:tcPr marL="88045" marR="88045" marT="44022" marB="4402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764384"/>
                  </a:ext>
                </a:extLst>
              </a:tr>
              <a:tr h="658314"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3117898"/>
                  </a:ext>
                </a:extLst>
              </a:tr>
              <a:tr h="658314"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03646"/>
                  </a:ext>
                </a:extLst>
              </a:tr>
              <a:tr h="658314"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88045" marR="88045" marT="44022" marB="44022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45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5665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AAC99E6-30E8-A043-AFCA-BBBF71134B80}"/>
              </a:ext>
            </a:extLst>
          </p:cNvPr>
          <p:cNvSpPr/>
          <p:nvPr/>
        </p:nvSpPr>
        <p:spPr>
          <a:xfrm>
            <a:off x="190005" y="166255"/>
            <a:ext cx="11804073" cy="65789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580FB61-1BC2-0844-92FD-7A8E78BC362C}"/>
              </a:ext>
            </a:extLst>
          </p:cNvPr>
          <p:cNvSpPr txBox="1"/>
          <p:nvPr/>
        </p:nvSpPr>
        <p:spPr>
          <a:xfrm>
            <a:off x="539263" y="476913"/>
            <a:ext cx="111369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n w="285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Jelly Donuts" panose="03000600000000000000" pitchFamily="66" charset="0"/>
                <a:ea typeface="CHARLEEBOOTS" panose="02000603000000000000" pitchFamily="2" charset="-34"/>
                <a:cs typeface="CHARLEEBOOTS" panose="02000603000000000000" pitchFamily="2" charset="-34"/>
              </a:rPr>
              <a:t>Le compte est bon !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1647923-4749-474E-8025-3ECD189E6539}"/>
              </a:ext>
            </a:extLst>
          </p:cNvPr>
          <p:cNvSpPr txBox="1"/>
          <p:nvPr/>
        </p:nvSpPr>
        <p:spPr>
          <a:xfrm>
            <a:off x="2997275" y="2581823"/>
            <a:ext cx="5759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latin typeface="Our First Kiss" panose="02000603000000020004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145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230EA87-107E-274A-A996-1CACA49A8644}"/>
              </a:ext>
            </a:extLst>
          </p:cNvPr>
          <p:cNvSpPr txBox="1"/>
          <p:nvPr/>
        </p:nvSpPr>
        <p:spPr>
          <a:xfrm>
            <a:off x="2170213" y="4932954"/>
            <a:ext cx="78515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dirty="0">
                <a:latin typeface="Our First Kiss" panose="02000603000000020004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2 – 9 – 10 – 5 - 8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72880E8-791D-694B-98FF-44993F1BF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689" y="1717248"/>
            <a:ext cx="2093092" cy="270870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4F2219D-4DF1-7149-B4F0-475BBFAAE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0796" y="2330007"/>
            <a:ext cx="1764387" cy="270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984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AAC99E6-30E8-A043-AFCA-BBBF71134B80}"/>
              </a:ext>
            </a:extLst>
          </p:cNvPr>
          <p:cNvSpPr/>
          <p:nvPr/>
        </p:nvSpPr>
        <p:spPr>
          <a:xfrm>
            <a:off x="190005" y="166255"/>
            <a:ext cx="11804073" cy="65789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1647923-4749-474E-8025-3ECD189E6539}"/>
              </a:ext>
            </a:extLst>
          </p:cNvPr>
          <p:cNvSpPr txBox="1"/>
          <p:nvPr/>
        </p:nvSpPr>
        <p:spPr>
          <a:xfrm>
            <a:off x="2819482" y="2089380"/>
            <a:ext cx="57595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CM1</a:t>
            </a:r>
            <a:r>
              <a:rPr lang="fr-FR" sz="6600" dirty="0">
                <a:latin typeface="Our First Kiss" panose="02000603000000020004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 : </a:t>
            </a:r>
            <a:r>
              <a:rPr lang="fr-FR" sz="8000" dirty="0">
                <a:latin typeface="Our First Kiss" panose="02000603000000020004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430</a:t>
            </a:r>
            <a:r>
              <a:rPr lang="fr-FR" sz="6600" dirty="0">
                <a:latin typeface="Our First Kiss" panose="02000603000000020004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 </a:t>
            </a:r>
          </a:p>
          <a:p>
            <a:pPr algn="ctr"/>
            <a:r>
              <a:rPr lang="fr-FR" sz="540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CM2</a:t>
            </a:r>
            <a:r>
              <a:rPr lang="fr-FR" sz="6600" dirty="0">
                <a:latin typeface="Our First Kiss" panose="02000603000000020004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 : </a:t>
            </a:r>
            <a:r>
              <a:rPr lang="fr-FR" sz="8000" dirty="0">
                <a:latin typeface="Our First Kiss" panose="02000603000000020004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437</a:t>
            </a:r>
            <a:endParaRPr lang="fr-FR" sz="6600" dirty="0">
              <a:latin typeface="Our First Kiss" panose="02000603000000020004" pitchFamily="2" charset="77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230EA87-107E-274A-A996-1CACA49A8644}"/>
              </a:ext>
            </a:extLst>
          </p:cNvPr>
          <p:cNvSpPr txBox="1"/>
          <p:nvPr/>
        </p:nvSpPr>
        <p:spPr>
          <a:xfrm>
            <a:off x="2170213" y="4932954"/>
            <a:ext cx="78515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dirty="0">
                <a:latin typeface="Our First Kiss" panose="02000603000000020004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2 – 9 – 10 – 5 - 7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72880E8-791D-694B-98FF-44993F1BF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760" y="1826527"/>
            <a:ext cx="1881000" cy="243423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4F2219D-4DF1-7149-B4F0-475BBFAAE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1972" y="2785711"/>
            <a:ext cx="1596989" cy="24517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492D468-DAA2-D082-5CB6-A0FE1935DA5B}"/>
              </a:ext>
            </a:extLst>
          </p:cNvPr>
          <p:cNvSpPr txBox="1"/>
          <p:nvPr/>
        </p:nvSpPr>
        <p:spPr>
          <a:xfrm>
            <a:off x="197922" y="476913"/>
            <a:ext cx="118040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n w="285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Jelly Donuts" panose="03000600000000000000" pitchFamily="66" charset="0"/>
                <a:ea typeface="CHARLEEBOOTS" panose="02000603000000000000" pitchFamily="2" charset="-34"/>
                <a:cs typeface="CHARLEEBOOTS" panose="02000603000000000000" pitchFamily="2" charset="-34"/>
              </a:rPr>
              <a:t>Le compte est bon !</a:t>
            </a:r>
          </a:p>
        </p:txBody>
      </p:sp>
    </p:spTree>
    <p:extLst>
      <p:ext uri="{BB962C8B-B14F-4D97-AF65-F5344CB8AC3E}">
        <p14:creationId xmlns:p14="http://schemas.microsoft.com/office/powerpoint/2010/main" val="1032977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AAC99E6-30E8-A043-AFCA-BBBF71134B80}"/>
              </a:ext>
            </a:extLst>
          </p:cNvPr>
          <p:cNvSpPr/>
          <p:nvPr/>
        </p:nvSpPr>
        <p:spPr>
          <a:xfrm>
            <a:off x="190005" y="166255"/>
            <a:ext cx="11804073" cy="65789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1647923-4749-474E-8025-3ECD189E6539}"/>
              </a:ext>
            </a:extLst>
          </p:cNvPr>
          <p:cNvSpPr txBox="1"/>
          <p:nvPr/>
        </p:nvSpPr>
        <p:spPr>
          <a:xfrm>
            <a:off x="2819482" y="2089380"/>
            <a:ext cx="57595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CM1</a:t>
            </a:r>
            <a:r>
              <a:rPr lang="fr-FR" sz="6600" dirty="0">
                <a:latin typeface="Our First Kiss" panose="02000603000000020004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 : </a:t>
            </a:r>
            <a:r>
              <a:rPr lang="fr-FR" sz="8000" dirty="0">
                <a:latin typeface="Our First Kiss" panose="02000603000000020004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 96</a:t>
            </a:r>
            <a:r>
              <a:rPr lang="fr-FR" sz="6600" dirty="0">
                <a:latin typeface="Our First Kiss" panose="02000603000000020004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 </a:t>
            </a:r>
          </a:p>
          <a:p>
            <a:pPr algn="ctr"/>
            <a:r>
              <a:rPr lang="fr-FR" sz="540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CM2</a:t>
            </a:r>
            <a:r>
              <a:rPr lang="fr-FR" sz="6600" dirty="0">
                <a:latin typeface="Our First Kiss" panose="02000603000000020004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 </a:t>
            </a:r>
            <a:r>
              <a:rPr lang="fr-FR" sz="6600">
                <a:latin typeface="Our First Kiss" panose="02000603000000020004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: </a:t>
            </a:r>
            <a:r>
              <a:rPr lang="fr-FR" sz="8000">
                <a:latin typeface="Our First Kiss" panose="02000603000000020004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896</a:t>
            </a:r>
            <a:endParaRPr lang="fr-FR" sz="6600" dirty="0">
              <a:latin typeface="Our First Kiss" panose="02000603000000020004" pitchFamily="2" charset="77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230EA87-107E-274A-A996-1CACA49A8644}"/>
              </a:ext>
            </a:extLst>
          </p:cNvPr>
          <p:cNvSpPr txBox="1"/>
          <p:nvPr/>
        </p:nvSpPr>
        <p:spPr>
          <a:xfrm>
            <a:off x="2170213" y="4932954"/>
            <a:ext cx="78515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dirty="0">
                <a:latin typeface="Our First Kiss" panose="02000603000000020004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4 – 8 – 10 – 3 - 7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72880E8-791D-694B-98FF-44993F1BF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196" y="1644340"/>
            <a:ext cx="1997021" cy="258438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4F2219D-4DF1-7149-B4F0-475BBFAAE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5669" y="2795441"/>
            <a:ext cx="1663970" cy="255454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5CA6ED2-117C-CDEC-76D0-4EFB8BEE3563}"/>
              </a:ext>
            </a:extLst>
          </p:cNvPr>
          <p:cNvSpPr txBox="1"/>
          <p:nvPr/>
        </p:nvSpPr>
        <p:spPr>
          <a:xfrm>
            <a:off x="197922" y="476913"/>
            <a:ext cx="118040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n w="285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Jelly Donuts" panose="03000600000000000000" pitchFamily="66" charset="0"/>
                <a:ea typeface="CHARLEEBOOTS" panose="02000603000000000000" pitchFamily="2" charset="-34"/>
                <a:cs typeface="CHARLEEBOOTS" panose="02000603000000000000" pitchFamily="2" charset="-34"/>
              </a:rPr>
              <a:t>Le compte est bon !</a:t>
            </a:r>
          </a:p>
        </p:txBody>
      </p:sp>
    </p:spTree>
    <p:extLst>
      <p:ext uri="{BB962C8B-B14F-4D97-AF65-F5344CB8AC3E}">
        <p14:creationId xmlns:p14="http://schemas.microsoft.com/office/powerpoint/2010/main" val="20786500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237</Words>
  <Application>Microsoft Macintosh PowerPoint</Application>
  <PresentationFormat>Grand écran</PresentationFormat>
  <Paragraphs>101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Jelly Donuts</vt:lpstr>
      <vt:lpstr>Our First Kiss</vt:lpstr>
      <vt:lpstr>Short Stack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 BonanBrou</dc:creator>
  <cp:lastModifiedBy>Sandrine BonanBrou</cp:lastModifiedBy>
  <cp:revision>5</cp:revision>
  <dcterms:created xsi:type="dcterms:W3CDTF">2021-08-30T09:24:30Z</dcterms:created>
  <dcterms:modified xsi:type="dcterms:W3CDTF">2022-08-28T08:50:10Z</dcterms:modified>
</cp:coreProperties>
</file>