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7199313" cy="1033145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>
        <p:scale>
          <a:sx n="100" d="100"/>
          <a:sy n="100" d="100"/>
        </p:scale>
        <p:origin x="254" y="-4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38" d="100"/>
          <a:sy n="38" d="100"/>
        </p:scale>
        <p:origin x="2342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21560-E8E1-4FE2-A2AE-2858FA32B41F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143000"/>
            <a:ext cx="21494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6AF53-DC83-45FA-9036-5ADBFFC268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403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690819"/>
            <a:ext cx="6119416" cy="3596875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5426403"/>
            <a:ext cx="5399485" cy="2494375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39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70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50054"/>
            <a:ext cx="1552352" cy="875542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550054"/>
            <a:ext cx="4567064" cy="8755426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72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70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575691"/>
            <a:ext cx="6209407" cy="4297595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913943"/>
            <a:ext cx="6209407" cy="2260004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81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750270"/>
            <a:ext cx="3059708" cy="655521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750270"/>
            <a:ext cx="3059708" cy="655521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88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550056"/>
            <a:ext cx="6209407" cy="199693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532641"/>
            <a:ext cx="3045646" cy="1241208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773849"/>
            <a:ext cx="3045646" cy="5550764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532641"/>
            <a:ext cx="3060646" cy="1241208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773849"/>
            <a:ext cx="3060646" cy="5550764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45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314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46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88763"/>
            <a:ext cx="2321966" cy="2410672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487540"/>
            <a:ext cx="3644652" cy="7342026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99435"/>
            <a:ext cx="2321966" cy="5742087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92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88763"/>
            <a:ext cx="2321966" cy="2410672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487540"/>
            <a:ext cx="3644652" cy="7342026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99435"/>
            <a:ext cx="2321966" cy="5742087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57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550056"/>
            <a:ext cx="6209407" cy="1996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750270"/>
            <a:ext cx="6209407" cy="6555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9575726"/>
            <a:ext cx="1619845" cy="550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1AA55-5F61-4467-9068-019BE7159CC5}" type="datetimeFigureOut">
              <a:rPr lang="fr-FR" smtClean="0"/>
              <a:t>25/08/2018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575726"/>
            <a:ext cx="2429768" cy="550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575726"/>
            <a:ext cx="1619845" cy="5500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73270-B584-4508-BFF0-225A0DD8D5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83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161966" y="114300"/>
            <a:ext cx="2764600" cy="9900096"/>
          </a:xfrm>
          <a:prstGeom prst="roundRect">
            <a:avLst>
              <a:gd name="adj" fmla="val 3240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1138422" y="6599416"/>
            <a:ext cx="733055" cy="304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1053727" y="9622472"/>
            <a:ext cx="889373" cy="304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295275" y="3790950"/>
            <a:ext cx="2419350" cy="13525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02660" y="1150431"/>
            <a:ext cx="2607215" cy="886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la peinture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Des oiseaux, l'envergure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Qui luttent contre le vent</a:t>
            </a:r>
          </a:p>
          <a:p>
            <a:r>
              <a:rPr lang="fr-FR" sz="600" dirty="0">
                <a:latin typeface="Dekko" panose="00000500000000000000" pitchFamily="2" charset="0"/>
                <a:cs typeface="Dekko" panose="00000500000000000000" pitchFamily="2" charset="0"/>
              </a:rPr>
              <a:t>  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les bordures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Les distances, ton allure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Quand tu marches juste devant</a:t>
            </a:r>
          </a:p>
          <a:p>
            <a:r>
              <a:rPr lang="fr-FR" sz="600" dirty="0">
                <a:latin typeface="Dekko" panose="00000500000000000000" pitchFamily="2" charset="0"/>
                <a:cs typeface="Dekko" panose="00000500000000000000" pitchFamily="2" charset="0"/>
              </a:rPr>
              <a:t>  </a:t>
            </a:r>
          </a:p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les fissures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Fermées les serrures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Comme envolés les cerfs-volants</a:t>
            </a:r>
          </a:p>
          <a:p>
            <a:r>
              <a:rPr lang="fr-FR" sz="600" dirty="0">
                <a:latin typeface="Dekko" panose="00000500000000000000" pitchFamily="2" charset="0"/>
                <a:cs typeface="Dekko" panose="00000500000000000000" pitchFamily="2" charset="0"/>
              </a:rPr>
              <a:t>  </a:t>
            </a:r>
          </a:p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la littérature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Le manque d'élan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L'inertie, le mouvement</a:t>
            </a:r>
          </a:p>
          <a:p>
            <a:pPr marL="180975"/>
            <a:endParaRPr lang="fr-FR" sz="12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pPr algn="ctr"/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Refrain</a:t>
            </a:r>
            <a:r>
              <a:rPr lang="fr-FR" sz="700" dirty="0">
                <a:latin typeface="Dekko" panose="00000500000000000000" pitchFamily="2" charset="0"/>
                <a:cs typeface="Dekko" panose="00000500000000000000" pitchFamily="2" charset="0"/>
              </a:rPr>
              <a:t> </a:t>
            </a:r>
          </a:p>
          <a:p>
            <a:pPr marL="180975"/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Parfois on regarde les choses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Telles qu'elles sont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En se demandant pourquoi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Parfois, on les regarde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Telles qu'elles pourraient être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En se disant pourquoi pas</a:t>
            </a:r>
          </a:p>
          <a:p>
            <a:pPr marL="180975"/>
            <a:endParaRPr lang="fr-FR" sz="12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</a:t>
            </a:r>
            <a:r>
              <a:rPr lang="fr-FR" sz="1200" dirty="0" err="1">
                <a:latin typeface="Dekko" panose="00000500000000000000" pitchFamily="2" charset="0"/>
                <a:cs typeface="Dekko" panose="00000500000000000000" pitchFamily="2" charset="0"/>
              </a:rPr>
              <a:t>lalala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Si l'on prenait le temps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Si l'on prenait le temps</a:t>
            </a:r>
          </a:p>
          <a:p>
            <a:r>
              <a:rPr lang="fr-FR" sz="600" dirty="0">
                <a:latin typeface="Dekko" panose="00000500000000000000" pitchFamily="2" charset="0"/>
                <a:cs typeface="Dekko" panose="00000500000000000000" pitchFamily="2" charset="0"/>
              </a:rPr>
              <a:t>  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la littérature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Le manque d'élan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L'inertie, le mouvement</a:t>
            </a:r>
          </a:p>
          <a:p>
            <a:endParaRPr lang="fr-FR" sz="12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pPr algn="ctr"/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Refrain</a:t>
            </a:r>
          </a:p>
          <a:p>
            <a:endParaRPr lang="fr-FR" sz="12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les mystères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Le silence sous la mer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Qui luttent contre le temps</a:t>
            </a:r>
          </a:p>
          <a:p>
            <a:r>
              <a:rPr lang="fr-FR" sz="600" dirty="0">
                <a:latin typeface="Dekko" panose="00000500000000000000" pitchFamily="2" charset="0"/>
                <a:cs typeface="Dekko" panose="00000500000000000000" pitchFamily="2" charset="0"/>
              </a:rPr>
              <a:t>   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les bordures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Les distances, ton allure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Quand tu marches juste devant</a:t>
            </a:r>
          </a:p>
          <a:p>
            <a:r>
              <a:rPr lang="fr-FR" sz="600" dirty="0">
                <a:latin typeface="Dekko" panose="00000500000000000000" pitchFamily="2" charset="0"/>
                <a:cs typeface="Dekko" panose="00000500000000000000" pitchFamily="2" charset="0"/>
              </a:rPr>
              <a:t>   </a:t>
            </a:r>
          </a:p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les murmures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Un soupir, l'aventure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Comme emmêlés les cerfs-volants</a:t>
            </a:r>
          </a:p>
          <a:p>
            <a:r>
              <a:rPr lang="fr-FR" sz="600" dirty="0">
                <a:latin typeface="Dekko" panose="00000500000000000000" pitchFamily="2" charset="0"/>
                <a:cs typeface="Dekko" panose="00000500000000000000" pitchFamily="2" charset="0"/>
              </a:rPr>
              <a:t>   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Il y a là la littérature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Le manque d'élan</a:t>
            </a:r>
            <a:b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</a:b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L'inertie, le mouvement</a:t>
            </a:r>
          </a:p>
          <a:p>
            <a:endParaRPr lang="fr-FR" sz="1200" dirty="0">
              <a:latin typeface="Dekko" panose="00000500000000000000" pitchFamily="2" charset="0"/>
              <a:cs typeface="Dekko" panose="00000500000000000000" pitchFamily="2" charset="0"/>
            </a:endParaRPr>
          </a:p>
          <a:p>
            <a:pPr algn="ctr"/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Refrain x 2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84960" y="5597435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6035" y="11658"/>
            <a:ext cx="135646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1" cap="none" spc="0" dirty="0">
                <a:ln w="660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Il y a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67306" y="781099"/>
            <a:ext cx="215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Chewy" panose="02000000000000000000" pitchFamily="2" charset="0"/>
                <a:ea typeface="Chewy" panose="02000000000000000000" pitchFamily="2" charset="0"/>
              </a:rPr>
              <a:t>Vanessa Paradis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3133685" y="114300"/>
            <a:ext cx="3867189" cy="9900096"/>
          </a:xfrm>
          <a:prstGeom prst="roundRect">
            <a:avLst>
              <a:gd name="adj" fmla="val 3240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4738209" y="6888723"/>
            <a:ext cx="733055" cy="304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3208603" y="5003688"/>
            <a:ext cx="1529606" cy="2364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372243" y="5003688"/>
            <a:ext cx="123134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300" dirty="0">
                <a:solidFill>
                  <a:srgbClr val="222222"/>
                </a:solidFill>
                <a:latin typeface="Dekko" panose="00000500000000000000" pitchFamily="2" charset="0"/>
                <a:cs typeface="Dekko" panose="00000500000000000000" pitchFamily="2" charset="0"/>
              </a:rPr>
              <a:t>La chanson</a:t>
            </a:r>
            <a:endParaRPr lang="fr-FR" sz="1300" b="0" i="1" dirty="0">
              <a:solidFill>
                <a:srgbClr val="222222"/>
              </a:solidFill>
              <a:effectLst/>
              <a:latin typeface="Dekko" panose="00000500000000000000" pitchFamily="2" charset="0"/>
              <a:cs typeface="Dekko" panose="000005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70A464-C8DB-4918-A215-FE4F9E14ADD6}"/>
              </a:ext>
            </a:extLst>
          </p:cNvPr>
          <p:cNvSpPr/>
          <p:nvPr/>
        </p:nvSpPr>
        <p:spPr>
          <a:xfrm>
            <a:off x="3129464" y="113804"/>
            <a:ext cx="386718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cap="none" spc="0" dirty="0">
                <a:ln w="660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chanson, </a:t>
            </a:r>
          </a:p>
          <a:p>
            <a:pPr algn="ctr"/>
            <a:r>
              <a:rPr lang="fr-FR" sz="3200" b="1" cap="none" spc="0" dirty="0">
                <a:ln w="660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l’interprète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D98B4B1-7012-4206-B5F4-1A6C3450A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6403" y="5276489"/>
            <a:ext cx="3750608" cy="35394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u="none" strike="noStrike" cap="none" normalizeH="0" baseline="0" dirty="0">
                <a:ln>
                  <a:noFill/>
                </a:ln>
                <a:effectLst/>
                <a:latin typeface="Dekko" panose="00000500000000000000" pitchFamily="2" charset="0"/>
                <a:cs typeface="Dekko" panose="00000500000000000000" pitchFamily="2" charset="0"/>
              </a:rPr>
              <a:t>Cette chanson </a:t>
            </a:r>
            <a:r>
              <a:rPr kumimoji="0" lang="fr-FR" altLang="fr-FR" sz="1200" b="0" u="none" strike="noStrike" cap="none" normalizeH="0" baseline="0" dirty="0">
                <a:ln>
                  <a:noFill/>
                </a:ln>
                <a:effectLst/>
                <a:latin typeface="Dekko" panose="00000500000000000000" pitchFamily="2" charset="0"/>
                <a:cs typeface="Dekko" panose="00000500000000000000" pitchFamily="2" charset="0"/>
              </a:rPr>
              <a:t> 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effectLst/>
                <a:latin typeface="Dekko" panose="00000500000000000000" pitchFamily="2" charset="0"/>
                <a:cs typeface="Dekko" panose="00000500000000000000" pitchFamily="2" charset="0"/>
              </a:rPr>
              <a:t>est le 28</a:t>
            </a:r>
            <a:r>
              <a:rPr kumimoji="0" lang="fr-FR" altLang="fr-FR" sz="1200" b="0" i="0" u="none" strike="noStrike" cap="none" normalizeH="0" baseline="30000" dirty="0">
                <a:ln>
                  <a:noFill/>
                </a:ln>
                <a:effectLst/>
                <a:latin typeface="Dekko" panose="00000500000000000000" pitchFamily="2" charset="0"/>
                <a:cs typeface="Dekko" panose="00000500000000000000" pitchFamily="2" charset="0"/>
              </a:rPr>
              <a:t>e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effectLst/>
                <a:latin typeface="Dekko" panose="00000500000000000000" pitchFamily="2" charset="0"/>
                <a:cs typeface="Dekko" panose="00000500000000000000" pitchFamily="2" charset="0"/>
              </a:rPr>
              <a:t> single de Vanessa Paradis. Il est écrit et composé par Gaëtan Roussel, le leader du groupe Louise Attaque.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Dekko" panose="00000500000000000000" pitchFamily="2" charset="0"/>
                <a:cs typeface="Dekko" panose="00000500000000000000" pitchFamily="2" charset="0"/>
              </a:rPr>
              <a:t>La chanson est lancée en radio et en téléchargement légal en octobre 2009. </a:t>
            </a:r>
          </a:p>
          <a:p>
            <a:pPr lvl="0">
              <a:spcAft>
                <a:spcPts val="600"/>
              </a:spcAft>
            </a:pP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Elle atteint la place numéro 6 des meilleures ventes de singles en téléchargement légal. Il reste 27 semaines au sein du Top 50. Le single n'a pas été commercialisé en support physique mais en digital uniquement.</a:t>
            </a:r>
          </a:p>
          <a:p>
            <a:pPr>
              <a:spcAft>
                <a:spcPts val="600"/>
              </a:spcAft>
            </a:pP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Le clip est réalisé par Johnny Depp, le compagnon de Vanessa Paradis à cette époque et tourné dans leur propriété du Sud de la France.</a:t>
            </a:r>
          </a:p>
          <a:p>
            <a:pPr>
              <a:spcAft>
                <a:spcPts val="600"/>
              </a:spcAft>
            </a:pP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Vanessa chante face caméra avec un chapeau haut de forme sur la tête. Entrecoupé d'images de style rétro, on y aperçoit le couple en mariés ainsi que leurs enfants (Lily-Rose Depp et Jack) ainsi que leurs amis, réunis dans une bonne ambiance.</a:t>
            </a:r>
          </a:p>
        </p:txBody>
      </p:sp>
      <p:sp>
        <p:nvSpPr>
          <p:cNvPr id="25" name="Rectangle à coins arrondis 17">
            <a:extLst>
              <a:ext uri="{FF2B5EF4-FFF2-40B4-BE49-F238E27FC236}">
                <a16:creationId xmlns:a16="http://schemas.microsoft.com/office/drawing/2014/main" id="{6152195D-444C-46FD-A546-5681CD6A860E}"/>
              </a:ext>
            </a:extLst>
          </p:cNvPr>
          <p:cNvSpPr/>
          <p:nvPr/>
        </p:nvSpPr>
        <p:spPr>
          <a:xfrm>
            <a:off x="3208603" y="1155195"/>
            <a:ext cx="1529606" cy="2364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6EAFFC7-6EBA-486B-9A58-4894A3EF3080}"/>
              </a:ext>
            </a:extLst>
          </p:cNvPr>
          <p:cNvSpPr/>
          <p:nvPr/>
        </p:nvSpPr>
        <p:spPr>
          <a:xfrm>
            <a:off x="3204382" y="1155195"/>
            <a:ext cx="153804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300" b="0" dirty="0">
                <a:solidFill>
                  <a:srgbClr val="222222"/>
                </a:solidFill>
                <a:effectLst/>
                <a:latin typeface="Dekko" panose="00000500000000000000" pitchFamily="2" charset="0"/>
                <a:cs typeface="Dekko" panose="00000500000000000000" pitchFamily="2" charset="0"/>
              </a:rPr>
              <a:t>Vanessa Paradis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7CCCF0-6AE1-476D-B0FE-B1059713BB75}"/>
              </a:ext>
            </a:extLst>
          </p:cNvPr>
          <p:cNvSpPr/>
          <p:nvPr/>
        </p:nvSpPr>
        <p:spPr>
          <a:xfrm>
            <a:off x="3176403" y="1447583"/>
            <a:ext cx="24289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latin typeface="Dekko" panose="00000500000000000000" pitchFamily="2" charset="0"/>
                <a:cs typeface="Dekko" panose="00000500000000000000" pitchFamily="2" charset="0"/>
              </a:rPr>
              <a:t>Vanessa Paradis</a:t>
            </a:r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, née le 22 décembre 1972 à Saint-Maur-des-Fossés (Val-de-Marne), est une chanteuse, actrice et mannequin française.</a:t>
            </a:r>
          </a:p>
          <a:p>
            <a:r>
              <a:rPr lang="fr-FR" sz="1200" dirty="0">
                <a:latin typeface="Dekko" panose="00000500000000000000" pitchFamily="2" charset="0"/>
                <a:cs typeface="Dekko" panose="00000500000000000000" pitchFamily="2" charset="0"/>
              </a:rPr>
              <a:t>Elle devient célèbre dès l'âge de quatorze ans avec son premier disque Joe le taxi et mène, depuis, une carrière dans la musique, le cinéma et la mode.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8D8FFE8-E5FC-4FBC-97D8-4B9307628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134" y="1391604"/>
            <a:ext cx="1244970" cy="1870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84F31F7-BB69-4826-9FB4-C040FD46CE4E}"/>
              </a:ext>
            </a:extLst>
          </p:cNvPr>
          <p:cNvSpPr/>
          <p:nvPr/>
        </p:nvSpPr>
        <p:spPr>
          <a:xfrm>
            <a:off x="3176404" y="3358249"/>
            <a:ext cx="3765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200" dirty="0">
                <a:solidFill>
                  <a:srgbClr val="222222"/>
                </a:solidFill>
                <a:latin typeface="Dekko" panose="00000500000000000000" pitchFamily="2" charset="0"/>
                <a:cs typeface="Dekko" panose="00000500000000000000" pitchFamily="2" charset="0"/>
              </a:rPr>
              <a:t>Elle travaillera ensuite à partir de 1990 avec Alain Souchon et Renaud, puis avec Serge Gainsbourg (Tandem, dis-lui toi que je t’aime) ou encore avec Lenny Kravitz en 1992 où elle chante en anglais avec des tubes comme Be </a:t>
            </a:r>
            <a:r>
              <a:rPr lang="fr-FR" sz="1200" dirty="0" err="1">
                <a:solidFill>
                  <a:srgbClr val="222222"/>
                </a:solidFill>
                <a:latin typeface="Dekko" panose="00000500000000000000" pitchFamily="2" charset="0"/>
                <a:cs typeface="Dekko" panose="00000500000000000000" pitchFamily="2" charset="0"/>
              </a:rPr>
              <a:t>my</a:t>
            </a:r>
            <a:r>
              <a:rPr lang="fr-FR" sz="1200" dirty="0">
                <a:solidFill>
                  <a:srgbClr val="222222"/>
                </a:solidFill>
                <a:latin typeface="Dekko" panose="00000500000000000000" pitchFamily="2" charset="0"/>
                <a:cs typeface="Dekko" panose="00000500000000000000" pitchFamily="2" charset="0"/>
              </a:rPr>
              <a:t> baby.</a:t>
            </a:r>
          </a:p>
          <a:p>
            <a:pPr lvl="0"/>
            <a:r>
              <a:rPr lang="fr-FR" sz="1200" dirty="0">
                <a:solidFill>
                  <a:srgbClr val="222222"/>
                </a:solidFill>
                <a:latin typeface="Dekko" panose="00000500000000000000" pitchFamily="2" charset="0"/>
                <a:cs typeface="Dekko" panose="00000500000000000000" pitchFamily="2" charset="0"/>
              </a:rPr>
              <a:t>Le succès reviendra en 2007 avec son album Divine Idylle écrit par Mathieu Chédid, dit M. Celui-ci la fera également interpréter la chanson La Seine, la BO du film « Un monstre à Paris » en 2011.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46178A40-BCAD-43EE-BBA2-B7BDDB7873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96"/>
          <a:stretch/>
        </p:blipFill>
        <p:spPr>
          <a:xfrm>
            <a:off x="4603591" y="8668514"/>
            <a:ext cx="2124225" cy="12282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176B652-F3C6-4972-8EC8-E4740215F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54145" y="9177230"/>
            <a:ext cx="1323390" cy="27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397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105</Words>
  <Application>Microsoft Office PowerPoint</Application>
  <PresentationFormat>Personnalisé</PresentationFormat>
  <Paragraphs>39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Chewy</vt:lpstr>
      <vt:lpstr>Dekko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sandrine_brou@hotmail.fr</cp:lastModifiedBy>
  <cp:revision>16</cp:revision>
  <dcterms:created xsi:type="dcterms:W3CDTF">2015-03-16T12:30:11Z</dcterms:created>
  <dcterms:modified xsi:type="dcterms:W3CDTF">2018-08-25T12:55:03Z</dcterms:modified>
</cp:coreProperties>
</file>