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6"/>
  </p:normalViewPr>
  <p:slideViewPr>
    <p:cSldViewPr>
      <p:cViewPr varScale="1">
        <p:scale>
          <a:sx n="69" d="100"/>
          <a:sy n="69" d="100"/>
        </p:scale>
        <p:origin x="3272" y="20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EB790-18E3-4141-932F-BC96D0BD0957}" type="datetimeFigureOut">
              <a:rPr lang="fr-FR" smtClean="0"/>
              <a:t>24/08/2022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615D-7C4C-4900-BE2E-8D063524BD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485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EB790-18E3-4141-932F-BC96D0BD0957}" type="datetimeFigureOut">
              <a:rPr lang="fr-FR" smtClean="0"/>
              <a:t>24/08/2022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615D-7C4C-4900-BE2E-8D063524BD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5665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EB790-18E3-4141-932F-BC96D0BD0957}" type="datetimeFigureOut">
              <a:rPr lang="fr-FR" smtClean="0"/>
              <a:t>24/08/2022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615D-7C4C-4900-BE2E-8D063524BD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7011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EB790-18E3-4141-932F-BC96D0BD0957}" type="datetimeFigureOut">
              <a:rPr lang="fr-FR" smtClean="0"/>
              <a:t>24/08/2022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615D-7C4C-4900-BE2E-8D063524BD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6948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EB790-18E3-4141-932F-BC96D0BD0957}" type="datetimeFigureOut">
              <a:rPr lang="fr-FR" smtClean="0"/>
              <a:t>24/08/2022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615D-7C4C-4900-BE2E-8D063524BD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4802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EB790-18E3-4141-932F-BC96D0BD0957}" type="datetimeFigureOut">
              <a:rPr lang="fr-FR" smtClean="0"/>
              <a:t>24/08/2022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615D-7C4C-4900-BE2E-8D063524BD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6778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EB790-18E3-4141-932F-BC96D0BD0957}" type="datetimeFigureOut">
              <a:rPr lang="fr-FR" smtClean="0"/>
              <a:t>24/08/2022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615D-7C4C-4900-BE2E-8D063524BD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2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EB790-18E3-4141-932F-BC96D0BD0957}" type="datetimeFigureOut">
              <a:rPr lang="fr-FR" smtClean="0"/>
              <a:t>24/08/2022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615D-7C4C-4900-BE2E-8D063524BD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2436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EB790-18E3-4141-932F-BC96D0BD0957}" type="datetimeFigureOut">
              <a:rPr lang="fr-FR" smtClean="0"/>
              <a:t>24/08/2022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615D-7C4C-4900-BE2E-8D063524BD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383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EB790-18E3-4141-932F-BC96D0BD0957}" type="datetimeFigureOut">
              <a:rPr lang="fr-FR" smtClean="0"/>
              <a:t>24/08/2022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615D-7C4C-4900-BE2E-8D063524BD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1052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EB790-18E3-4141-932F-BC96D0BD0957}" type="datetimeFigureOut">
              <a:rPr lang="fr-FR" smtClean="0"/>
              <a:t>24/08/2022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615D-7C4C-4900-BE2E-8D063524BD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087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EB790-18E3-4141-932F-BC96D0BD0957}" type="datetimeFigureOut">
              <a:rPr lang="fr-FR" smtClean="0"/>
              <a:t>24/08/2022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3615D-7C4C-4900-BE2E-8D063524BD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3767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22622" y="314871"/>
            <a:ext cx="5292588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n w="1905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achi Maru Pop" pitchFamily="2" charset="-128"/>
                <a:ea typeface="Hachi Maru Pop" pitchFamily="2" charset="-128"/>
              </a:rPr>
              <a:t>PETITE PRÉSENTATION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109383" y="128464"/>
            <a:ext cx="6631985" cy="9649090"/>
          </a:xfrm>
          <a:prstGeom prst="roundRect">
            <a:avLst>
              <a:gd name="adj" fmla="val 474"/>
            </a:avLst>
          </a:prstGeom>
          <a:noFill/>
          <a:ln w="1524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Arrondir un rectangle avec un coin diagonal 7"/>
          <p:cNvSpPr/>
          <p:nvPr/>
        </p:nvSpPr>
        <p:spPr>
          <a:xfrm>
            <a:off x="404664" y="1131892"/>
            <a:ext cx="2916324" cy="576064"/>
          </a:xfrm>
          <a:prstGeom prst="round2DiagRect">
            <a:avLst>
              <a:gd name="adj1" fmla="val 34323"/>
              <a:gd name="adj2" fmla="val 0"/>
            </a:avLst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365444" y="848544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Je m’appelle</a:t>
            </a:r>
          </a:p>
        </p:txBody>
      </p:sp>
      <p:sp>
        <p:nvSpPr>
          <p:cNvPr id="10" name="Étoile à 6 branches 9"/>
          <p:cNvSpPr/>
          <p:nvPr/>
        </p:nvSpPr>
        <p:spPr>
          <a:xfrm rot="21143528">
            <a:off x="1131860" y="1830497"/>
            <a:ext cx="701111" cy="762561"/>
          </a:xfrm>
          <a:prstGeom prst="star6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 rot="21051539">
            <a:off x="741196" y="2193504"/>
            <a:ext cx="5400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J’ai</a:t>
            </a:r>
          </a:p>
        </p:txBody>
      </p:sp>
      <p:sp>
        <p:nvSpPr>
          <p:cNvPr id="12" name="ZoneTexte 11"/>
          <p:cNvSpPr txBox="1"/>
          <p:nvPr/>
        </p:nvSpPr>
        <p:spPr>
          <a:xfrm rot="21051539">
            <a:off x="1786454" y="2013865"/>
            <a:ext cx="5400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ans</a:t>
            </a:r>
          </a:p>
        </p:txBody>
      </p:sp>
      <p:sp>
        <p:nvSpPr>
          <p:cNvPr id="14" name="Forme libre 13"/>
          <p:cNvSpPr/>
          <p:nvPr/>
        </p:nvSpPr>
        <p:spPr>
          <a:xfrm>
            <a:off x="1592972" y="2041693"/>
            <a:ext cx="1620004" cy="727845"/>
          </a:xfrm>
          <a:custGeom>
            <a:avLst/>
            <a:gdLst>
              <a:gd name="connsiteX0" fmla="*/ 0 w 1043940"/>
              <a:gd name="connsiteY0" fmla="*/ 381000 h 586840"/>
              <a:gd name="connsiteX1" fmla="*/ 198120 w 1043940"/>
              <a:gd name="connsiteY1" fmla="*/ 586740 h 586840"/>
              <a:gd name="connsiteX2" fmla="*/ 495300 w 1043940"/>
              <a:gd name="connsiteY2" fmla="*/ 358140 h 586840"/>
              <a:gd name="connsiteX3" fmla="*/ 899160 w 1043940"/>
              <a:gd name="connsiteY3" fmla="*/ 403860 h 586840"/>
              <a:gd name="connsiteX4" fmla="*/ 1043940 w 1043940"/>
              <a:gd name="connsiteY4" fmla="*/ 0 h 586840"/>
              <a:gd name="connsiteX5" fmla="*/ 1043940 w 1043940"/>
              <a:gd name="connsiteY5" fmla="*/ 0 h 586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43940" h="586840">
                <a:moveTo>
                  <a:pt x="0" y="381000"/>
                </a:moveTo>
                <a:cubicBezTo>
                  <a:pt x="57785" y="485775"/>
                  <a:pt x="115570" y="590550"/>
                  <a:pt x="198120" y="586740"/>
                </a:cubicBezTo>
                <a:cubicBezTo>
                  <a:pt x="280670" y="582930"/>
                  <a:pt x="378460" y="388620"/>
                  <a:pt x="495300" y="358140"/>
                </a:cubicBezTo>
                <a:cubicBezTo>
                  <a:pt x="612140" y="327660"/>
                  <a:pt x="807720" y="463550"/>
                  <a:pt x="899160" y="403860"/>
                </a:cubicBezTo>
                <a:cubicBezTo>
                  <a:pt x="990600" y="344170"/>
                  <a:pt x="1043940" y="0"/>
                  <a:pt x="1043940" y="0"/>
                </a:cubicBezTo>
                <a:lnTo>
                  <a:pt x="1043940" y="0"/>
                </a:lnTo>
              </a:path>
            </a:pathLst>
          </a:custGeom>
          <a:noFill/>
          <a:ln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Bulle ronde 14"/>
          <p:cNvSpPr/>
          <p:nvPr/>
        </p:nvSpPr>
        <p:spPr>
          <a:xfrm>
            <a:off x="4070011" y="1152311"/>
            <a:ext cx="2088232" cy="1610588"/>
          </a:xfrm>
          <a:prstGeom prst="wedgeEllipseCallout">
            <a:avLst>
              <a:gd name="adj1" fmla="val -55134"/>
              <a:gd name="adj2" fmla="val -43322"/>
            </a:avLst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4001071" y="904923"/>
            <a:ext cx="11295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Mon portrait</a:t>
            </a:r>
          </a:p>
        </p:txBody>
      </p:sp>
      <p:sp>
        <p:nvSpPr>
          <p:cNvPr id="17" name="Plaque 16"/>
          <p:cNvSpPr/>
          <p:nvPr/>
        </p:nvSpPr>
        <p:spPr>
          <a:xfrm>
            <a:off x="404664" y="3076328"/>
            <a:ext cx="3047196" cy="1872208"/>
          </a:xfrm>
          <a:prstGeom prst="bevel">
            <a:avLst>
              <a:gd name="adj" fmla="val 8486"/>
            </a:avLst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391892" y="2802548"/>
            <a:ext cx="15272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Voici ma famille</a:t>
            </a:r>
          </a:p>
        </p:txBody>
      </p:sp>
      <p:sp>
        <p:nvSpPr>
          <p:cNvPr id="19" name="Carré corné 18"/>
          <p:cNvSpPr/>
          <p:nvPr/>
        </p:nvSpPr>
        <p:spPr>
          <a:xfrm rot="465982">
            <a:off x="3938532" y="3755879"/>
            <a:ext cx="2403458" cy="1479125"/>
          </a:xfrm>
          <a:prstGeom prst="foldedCorner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 rot="454734">
            <a:off x="4228971" y="3317141"/>
            <a:ext cx="2098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Ce que j’ai envie de dire sur la rentrée</a:t>
            </a:r>
          </a:p>
        </p:txBody>
      </p:sp>
      <p:sp>
        <p:nvSpPr>
          <p:cNvPr id="21" name="Parchemin horizontal 20"/>
          <p:cNvSpPr/>
          <p:nvPr/>
        </p:nvSpPr>
        <p:spPr>
          <a:xfrm rot="21314767">
            <a:off x="481925" y="5308358"/>
            <a:ext cx="3096344" cy="1206898"/>
          </a:xfrm>
          <a:prstGeom prst="horizontalScroll">
            <a:avLst>
              <a:gd name="adj" fmla="val 13911"/>
            </a:avLst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 rot="21341826">
            <a:off x="1057419" y="5193220"/>
            <a:ext cx="17692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Mes activités</a:t>
            </a:r>
          </a:p>
        </p:txBody>
      </p:sp>
      <p:sp>
        <p:nvSpPr>
          <p:cNvPr id="23" name="Forme libre 22"/>
          <p:cNvSpPr/>
          <p:nvPr/>
        </p:nvSpPr>
        <p:spPr>
          <a:xfrm>
            <a:off x="6073140" y="2356248"/>
            <a:ext cx="304804" cy="1028700"/>
          </a:xfrm>
          <a:custGeom>
            <a:avLst/>
            <a:gdLst>
              <a:gd name="connsiteX0" fmla="*/ 0 w 304804"/>
              <a:gd name="connsiteY0" fmla="*/ 0 h 1028700"/>
              <a:gd name="connsiteX1" fmla="*/ 304800 w 304804"/>
              <a:gd name="connsiteY1" fmla="*/ 434340 h 1028700"/>
              <a:gd name="connsiteX2" fmla="*/ 7620 w 304804"/>
              <a:gd name="connsiteY2" fmla="*/ 716280 h 1028700"/>
              <a:gd name="connsiteX3" fmla="*/ 251460 w 304804"/>
              <a:gd name="connsiteY3" fmla="*/ 1028700 h 1028700"/>
              <a:gd name="connsiteX4" fmla="*/ 251460 w 304804"/>
              <a:gd name="connsiteY4" fmla="*/ 102870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4" h="1028700">
                <a:moveTo>
                  <a:pt x="0" y="0"/>
                </a:moveTo>
                <a:cubicBezTo>
                  <a:pt x="151765" y="157480"/>
                  <a:pt x="303530" y="314960"/>
                  <a:pt x="304800" y="434340"/>
                </a:cubicBezTo>
                <a:cubicBezTo>
                  <a:pt x="306070" y="553720"/>
                  <a:pt x="16510" y="617220"/>
                  <a:pt x="7620" y="716280"/>
                </a:cubicBezTo>
                <a:cubicBezTo>
                  <a:pt x="-1270" y="815340"/>
                  <a:pt x="251460" y="1028700"/>
                  <a:pt x="251460" y="1028700"/>
                </a:cubicBezTo>
                <a:lnTo>
                  <a:pt x="251460" y="1028700"/>
                </a:lnTo>
              </a:path>
            </a:pathLst>
          </a:custGeom>
          <a:noFill/>
          <a:ln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Forme libre 23"/>
          <p:cNvSpPr/>
          <p:nvPr/>
        </p:nvSpPr>
        <p:spPr>
          <a:xfrm>
            <a:off x="3710941" y="5382576"/>
            <a:ext cx="1118520" cy="668833"/>
          </a:xfrm>
          <a:custGeom>
            <a:avLst/>
            <a:gdLst>
              <a:gd name="connsiteX0" fmla="*/ 1386840 w 1388329"/>
              <a:gd name="connsiteY0" fmla="*/ 0 h 344301"/>
              <a:gd name="connsiteX1" fmla="*/ 1165860 w 1388329"/>
              <a:gd name="connsiteY1" fmla="*/ 342900 h 344301"/>
              <a:gd name="connsiteX2" fmla="*/ 0 w 1388329"/>
              <a:gd name="connsiteY2" fmla="*/ 129540 h 344301"/>
              <a:gd name="connsiteX3" fmla="*/ 0 w 1388329"/>
              <a:gd name="connsiteY3" fmla="*/ 129540 h 34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8329" h="344301">
                <a:moveTo>
                  <a:pt x="1386840" y="0"/>
                </a:moveTo>
                <a:cubicBezTo>
                  <a:pt x="1391920" y="160655"/>
                  <a:pt x="1397000" y="321310"/>
                  <a:pt x="1165860" y="342900"/>
                </a:cubicBezTo>
                <a:cubicBezTo>
                  <a:pt x="934720" y="364490"/>
                  <a:pt x="0" y="129540"/>
                  <a:pt x="0" y="129540"/>
                </a:cubicBezTo>
                <a:lnTo>
                  <a:pt x="0" y="129540"/>
                </a:lnTo>
              </a:path>
            </a:pathLst>
          </a:custGeom>
          <a:noFill/>
          <a:ln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Forme libre 29"/>
          <p:cNvSpPr/>
          <p:nvPr/>
        </p:nvSpPr>
        <p:spPr>
          <a:xfrm>
            <a:off x="333446" y="6631228"/>
            <a:ext cx="1179244" cy="1403394"/>
          </a:xfrm>
          <a:custGeom>
            <a:avLst/>
            <a:gdLst>
              <a:gd name="connsiteX0" fmla="*/ 516330 w 1324050"/>
              <a:gd name="connsiteY0" fmla="*/ 0 h 1730908"/>
              <a:gd name="connsiteX1" fmla="*/ 5790 w 1324050"/>
              <a:gd name="connsiteY1" fmla="*/ 457200 h 1730908"/>
              <a:gd name="connsiteX2" fmla="*/ 226770 w 1324050"/>
              <a:gd name="connsiteY2" fmla="*/ 952500 h 1730908"/>
              <a:gd name="connsiteX3" fmla="*/ 5790 w 1324050"/>
              <a:gd name="connsiteY3" fmla="*/ 1295400 h 1730908"/>
              <a:gd name="connsiteX4" fmla="*/ 508710 w 1324050"/>
              <a:gd name="connsiteY4" fmla="*/ 1729740 h 1730908"/>
              <a:gd name="connsiteX5" fmla="*/ 1324050 w 1324050"/>
              <a:gd name="connsiteY5" fmla="*/ 1432560 h 1730908"/>
              <a:gd name="connsiteX6" fmla="*/ 1324050 w 1324050"/>
              <a:gd name="connsiteY6" fmla="*/ 1432560 h 1730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24050" h="1730908">
                <a:moveTo>
                  <a:pt x="516330" y="0"/>
                </a:moveTo>
                <a:cubicBezTo>
                  <a:pt x="285190" y="149225"/>
                  <a:pt x="54050" y="298450"/>
                  <a:pt x="5790" y="457200"/>
                </a:cubicBezTo>
                <a:cubicBezTo>
                  <a:pt x="-42470" y="615950"/>
                  <a:pt x="226770" y="812800"/>
                  <a:pt x="226770" y="952500"/>
                </a:cubicBezTo>
                <a:cubicBezTo>
                  <a:pt x="226770" y="1092200"/>
                  <a:pt x="-41200" y="1165860"/>
                  <a:pt x="5790" y="1295400"/>
                </a:cubicBezTo>
                <a:cubicBezTo>
                  <a:pt x="52780" y="1424940"/>
                  <a:pt x="289000" y="1706880"/>
                  <a:pt x="508710" y="1729740"/>
                </a:cubicBezTo>
                <a:cubicBezTo>
                  <a:pt x="728420" y="1752600"/>
                  <a:pt x="1324050" y="1432560"/>
                  <a:pt x="1324050" y="1432560"/>
                </a:cubicBezTo>
                <a:lnTo>
                  <a:pt x="1324050" y="1432560"/>
                </a:lnTo>
              </a:path>
            </a:pathLst>
          </a:custGeom>
          <a:noFill/>
          <a:ln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Étoile à 5 branches 24"/>
          <p:cNvSpPr/>
          <p:nvPr/>
        </p:nvSpPr>
        <p:spPr>
          <a:xfrm>
            <a:off x="368660" y="5127239"/>
            <a:ext cx="360040" cy="311175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accent6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Triangle isocèle 25"/>
          <p:cNvSpPr/>
          <p:nvPr/>
        </p:nvSpPr>
        <p:spPr>
          <a:xfrm>
            <a:off x="908720" y="6631227"/>
            <a:ext cx="1676199" cy="1222611"/>
          </a:xfrm>
          <a:prstGeom prst="triangle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ZoneTexte 26"/>
          <p:cNvSpPr txBox="1"/>
          <p:nvPr/>
        </p:nvSpPr>
        <p:spPr>
          <a:xfrm>
            <a:off x="1157444" y="7839889"/>
            <a:ext cx="13370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Une qualité</a:t>
            </a:r>
          </a:p>
        </p:txBody>
      </p:sp>
      <p:sp>
        <p:nvSpPr>
          <p:cNvPr id="28" name="Triangle isocèle 27"/>
          <p:cNvSpPr/>
          <p:nvPr/>
        </p:nvSpPr>
        <p:spPr>
          <a:xfrm rot="10800000">
            <a:off x="2351902" y="6559218"/>
            <a:ext cx="1676199" cy="1286871"/>
          </a:xfrm>
          <a:prstGeom prst="triangle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ZoneTexte 28"/>
          <p:cNvSpPr txBox="1"/>
          <p:nvPr/>
        </p:nvSpPr>
        <p:spPr>
          <a:xfrm>
            <a:off x="2486548" y="6306815"/>
            <a:ext cx="13370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Un défaut</a:t>
            </a:r>
          </a:p>
        </p:txBody>
      </p:sp>
      <p:sp>
        <p:nvSpPr>
          <p:cNvPr id="31" name="Étoile à 5 branches 30"/>
          <p:cNvSpPr/>
          <p:nvPr/>
        </p:nvSpPr>
        <p:spPr>
          <a:xfrm>
            <a:off x="4550285" y="5851693"/>
            <a:ext cx="307882" cy="311175"/>
          </a:xfrm>
          <a:prstGeom prst="star5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Étiquette 31"/>
          <p:cNvSpPr/>
          <p:nvPr/>
        </p:nvSpPr>
        <p:spPr>
          <a:xfrm>
            <a:off x="4704226" y="6521679"/>
            <a:ext cx="1774932" cy="1410722"/>
          </a:xfrm>
          <a:prstGeom prst="plaque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ZoneTexte 32"/>
          <p:cNvSpPr txBox="1"/>
          <p:nvPr/>
        </p:nvSpPr>
        <p:spPr>
          <a:xfrm>
            <a:off x="4869616" y="6244680"/>
            <a:ext cx="13370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Je n’aime pas</a:t>
            </a:r>
          </a:p>
        </p:txBody>
      </p:sp>
      <p:sp>
        <p:nvSpPr>
          <p:cNvPr id="34" name="Émoticône 33"/>
          <p:cNvSpPr/>
          <p:nvPr/>
        </p:nvSpPr>
        <p:spPr>
          <a:xfrm>
            <a:off x="6119118" y="6070176"/>
            <a:ext cx="360040" cy="349007"/>
          </a:xfrm>
          <a:prstGeom prst="smileyFace">
            <a:avLst>
              <a:gd name="adj" fmla="val -4653"/>
            </a:avLst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Arrondir un rectangle avec un coin du même côté 34"/>
          <p:cNvSpPr/>
          <p:nvPr/>
        </p:nvSpPr>
        <p:spPr>
          <a:xfrm>
            <a:off x="454798" y="8292981"/>
            <a:ext cx="5876391" cy="1254687"/>
          </a:xfrm>
          <a:prstGeom prst="round2Same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Émoticône 35"/>
          <p:cNvSpPr/>
          <p:nvPr/>
        </p:nvSpPr>
        <p:spPr>
          <a:xfrm>
            <a:off x="226015" y="8657693"/>
            <a:ext cx="496607" cy="471771"/>
          </a:xfrm>
          <a:prstGeom prst="smileyFace">
            <a:avLst>
              <a:gd name="adj" fmla="val 4653"/>
            </a:avLst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/>
          <p:cNvSpPr txBox="1"/>
          <p:nvPr/>
        </p:nvSpPr>
        <p:spPr>
          <a:xfrm>
            <a:off x="368660" y="8327123"/>
            <a:ext cx="8741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J’aime</a:t>
            </a:r>
          </a:p>
        </p:txBody>
      </p:sp>
      <p:sp>
        <p:nvSpPr>
          <p:cNvPr id="38" name="Cœur 37"/>
          <p:cNvSpPr/>
          <p:nvPr/>
        </p:nvSpPr>
        <p:spPr>
          <a:xfrm>
            <a:off x="1188396" y="8354630"/>
            <a:ext cx="974528" cy="936104"/>
          </a:xfrm>
          <a:prstGeom prst="hear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Organigramme : Délai 39"/>
          <p:cNvSpPr/>
          <p:nvPr/>
        </p:nvSpPr>
        <p:spPr>
          <a:xfrm rot="16200000">
            <a:off x="2866589" y="8062995"/>
            <a:ext cx="890810" cy="1818191"/>
          </a:xfrm>
          <a:prstGeom prst="flowChartDelay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ZoneTexte 42"/>
          <p:cNvSpPr txBox="1"/>
          <p:nvPr/>
        </p:nvSpPr>
        <p:spPr>
          <a:xfrm>
            <a:off x="1222534" y="9270669"/>
            <a:ext cx="8741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couleur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2874910" y="8249687"/>
            <a:ext cx="8741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animal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559" y="8315148"/>
            <a:ext cx="1657423" cy="1058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ZoneTexte 45"/>
          <p:cNvSpPr txBox="1"/>
          <p:nvPr/>
        </p:nvSpPr>
        <p:spPr>
          <a:xfrm>
            <a:off x="4903187" y="9290734"/>
            <a:ext cx="8741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repas</a:t>
            </a:r>
          </a:p>
        </p:txBody>
      </p:sp>
      <p:sp>
        <p:nvSpPr>
          <p:cNvPr id="41" name="Forme libre 40"/>
          <p:cNvSpPr/>
          <p:nvPr/>
        </p:nvSpPr>
        <p:spPr>
          <a:xfrm>
            <a:off x="3451859" y="7270414"/>
            <a:ext cx="1098425" cy="702304"/>
          </a:xfrm>
          <a:custGeom>
            <a:avLst/>
            <a:gdLst>
              <a:gd name="connsiteX0" fmla="*/ 0 w 868680"/>
              <a:gd name="connsiteY0" fmla="*/ 144780 h 436809"/>
              <a:gd name="connsiteX1" fmla="*/ 213360 w 868680"/>
              <a:gd name="connsiteY1" fmla="*/ 434340 h 436809"/>
              <a:gd name="connsiteX2" fmla="*/ 868680 w 868680"/>
              <a:gd name="connsiteY2" fmla="*/ 0 h 436809"/>
              <a:gd name="connsiteX3" fmla="*/ 868680 w 868680"/>
              <a:gd name="connsiteY3" fmla="*/ 0 h 436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8680" h="436809">
                <a:moveTo>
                  <a:pt x="0" y="144780"/>
                </a:moveTo>
                <a:cubicBezTo>
                  <a:pt x="34290" y="301625"/>
                  <a:pt x="68580" y="458470"/>
                  <a:pt x="213360" y="434340"/>
                </a:cubicBezTo>
                <a:cubicBezTo>
                  <a:pt x="358140" y="410210"/>
                  <a:pt x="868680" y="0"/>
                  <a:pt x="868680" y="0"/>
                </a:cubicBezTo>
                <a:lnTo>
                  <a:pt x="868680" y="0"/>
                </a:lnTo>
              </a:path>
            </a:pathLst>
          </a:custGeom>
          <a:noFill/>
          <a:ln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Étoile à 5 branches 47"/>
          <p:cNvSpPr/>
          <p:nvPr/>
        </p:nvSpPr>
        <p:spPr>
          <a:xfrm>
            <a:off x="3952208" y="7410183"/>
            <a:ext cx="443826" cy="443655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accent6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ZoneTexte 41"/>
          <p:cNvSpPr txBox="1"/>
          <p:nvPr/>
        </p:nvSpPr>
        <p:spPr>
          <a:xfrm rot="489540">
            <a:off x="3988305" y="3768472"/>
            <a:ext cx="22823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fr-FR" sz="1000" dirty="0"/>
              <a:t>_________________________________</a:t>
            </a:r>
          </a:p>
          <a:p>
            <a:pPr>
              <a:lnSpc>
                <a:spcPct val="200000"/>
              </a:lnSpc>
            </a:pPr>
            <a:r>
              <a:rPr lang="fr-FR" sz="1000" dirty="0">
                <a:solidFill>
                  <a:prstClr val="black"/>
                </a:solidFill>
              </a:rPr>
              <a:t>_________________________________</a:t>
            </a:r>
          </a:p>
          <a:p>
            <a:pPr lvl="0">
              <a:lnSpc>
                <a:spcPct val="200000"/>
              </a:lnSpc>
            </a:pPr>
            <a:r>
              <a:rPr lang="fr-FR" sz="1000" dirty="0">
                <a:solidFill>
                  <a:prstClr val="black"/>
                </a:solidFill>
              </a:rPr>
              <a:t>_________________________________</a:t>
            </a:r>
          </a:p>
          <a:p>
            <a:pPr lvl="0">
              <a:lnSpc>
                <a:spcPct val="200000"/>
              </a:lnSpc>
            </a:pPr>
            <a:r>
              <a:rPr lang="fr-FR" sz="1000" dirty="0">
                <a:solidFill>
                  <a:prstClr val="black"/>
                </a:solidFill>
              </a:rPr>
              <a:t>_________________________________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50" name="Étoile à 5 branches 49"/>
          <p:cNvSpPr/>
          <p:nvPr/>
        </p:nvSpPr>
        <p:spPr>
          <a:xfrm>
            <a:off x="4125839" y="2701676"/>
            <a:ext cx="360040" cy="311175"/>
          </a:xfrm>
          <a:prstGeom prst="star5">
            <a:avLst/>
          </a:prstGeom>
          <a:solidFill>
            <a:schemeClr val="accent3"/>
          </a:solidFill>
          <a:ln w="12700">
            <a:solidFill>
              <a:schemeClr val="accent3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Étoile à 5 branches 1">
            <a:extLst>
              <a:ext uri="{FF2B5EF4-FFF2-40B4-BE49-F238E27FC236}">
                <a16:creationId xmlns:a16="http://schemas.microsoft.com/office/drawing/2014/main" id="{5C541A7F-BE48-ED1C-F524-EFCA5224552F}"/>
              </a:ext>
            </a:extLst>
          </p:cNvPr>
          <p:cNvSpPr/>
          <p:nvPr/>
        </p:nvSpPr>
        <p:spPr>
          <a:xfrm>
            <a:off x="354368" y="7270414"/>
            <a:ext cx="368254" cy="333099"/>
          </a:xfrm>
          <a:prstGeom prst="star5">
            <a:avLst/>
          </a:prstGeom>
          <a:solidFill>
            <a:schemeClr val="accent3"/>
          </a:solidFill>
          <a:ln w="12700">
            <a:solidFill>
              <a:schemeClr val="accent3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Étoile à 5 branches 2">
            <a:extLst>
              <a:ext uri="{FF2B5EF4-FFF2-40B4-BE49-F238E27FC236}">
                <a16:creationId xmlns:a16="http://schemas.microsoft.com/office/drawing/2014/main" id="{26BFF6E4-215E-66E5-588A-47BAA47FD25B}"/>
              </a:ext>
            </a:extLst>
          </p:cNvPr>
          <p:cNvSpPr/>
          <p:nvPr/>
        </p:nvSpPr>
        <p:spPr>
          <a:xfrm>
            <a:off x="3056718" y="1948291"/>
            <a:ext cx="264270" cy="237227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accent6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Étoile à 5 branches 3">
            <a:extLst>
              <a:ext uri="{FF2B5EF4-FFF2-40B4-BE49-F238E27FC236}">
                <a16:creationId xmlns:a16="http://schemas.microsoft.com/office/drawing/2014/main" id="{3ED4F3BD-64A2-38AC-85C8-A97220C5DC0D}"/>
              </a:ext>
            </a:extLst>
          </p:cNvPr>
          <p:cNvSpPr/>
          <p:nvPr/>
        </p:nvSpPr>
        <p:spPr>
          <a:xfrm>
            <a:off x="6043579" y="803640"/>
            <a:ext cx="448977" cy="421544"/>
          </a:xfrm>
          <a:prstGeom prst="star5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71786CF-07A4-33BE-5F4D-ED591F5C7D48}"/>
              </a:ext>
            </a:extLst>
          </p:cNvPr>
          <p:cNvSpPr txBox="1"/>
          <p:nvPr/>
        </p:nvSpPr>
        <p:spPr>
          <a:xfrm rot="16200000">
            <a:off x="5792053" y="8644840"/>
            <a:ext cx="15841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La Trousse de Sobelle</a:t>
            </a:r>
          </a:p>
        </p:txBody>
      </p:sp>
    </p:spTree>
    <p:extLst>
      <p:ext uri="{BB962C8B-B14F-4D97-AF65-F5344CB8AC3E}">
        <p14:creationId xmlns:p14="http://schemas.microsoft.com/office/powerpoint/2010/main" val="268470401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41</Words>
  <Application>Microsoft Macintosh PowerPoint</Application>
  <PresentationFormat>Format A4 (210 x 297 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Hachi Maru Pop</vt:lpstr>
      <vt:lpstr>Arial</vt:lpstr>
      <vt:lpstr>Calibri</vt:lpstr>
      <vt:lpstr>Dreaming Outloud Script Pro</vt:lpstr>
      <vt:lpstr>Thème Office</vt:lpstr>
      <vt:lpstr>Présentation PowerPoint</vt:lpstr>
    </vt:vector>
  </TitlesOfParts>
  <Company>Ecole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Sandrine</dc:creator>
  <cp:lastModifiedBy>Sandrine BonanBrou</cp:lastModifiedBy>
  <cp:revision>16</cp:revision>
  <dcterms:created xsi:type="dcterms:W3CDTF">2014-08-30T20:18:48Z</dcterms:created>
  <dcterms:modified xsi:type="dcterms:W3CDTF">2022-08-24T16:09:04Z</dcterms:modified>
</cp:coreProperties>
</file>