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7" autoAdjust="0"/>
    <p:restoredTop sz="95807"/>
  </p:normalViewPr>
  <p:slideViewPr>
    <p:cSldViewPr>
      <p:cViewPr>
        <p:scale>
          <a:sx n="136" d="100"/>
          <a:sy n="136" d="100"/>
        </p:scale>
        <p:origin x="888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C6C6C-5A82-E84C-BC49-7465BAF6066C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9BB22-AAB3-F343-B328-2BF1B93FF5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171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9BB22-AAB3-F343-B328-2BF1B93FF50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69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571294" y="141038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9" name="Picture 1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2587517" y="141036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9" name="Picture 2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4531734" y="141035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9" name="Picture 3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6696690" y="1420613"/>
            <a:ext cx="1364222" cy="184920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643302" y="429070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AutoShape 13"/>
          <p:cNvSpPr>
            <a:spLocks noChangeArrowheads="1"/>
          </p:cNvSpPr>
          <p:nvPr/>
        </p:nvSpPr>
        <p:spPr bwMode="auto">
          <a:xfrm>
            <a:off x="2555776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" name="Picture 1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2659526" y="429070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2728187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auto">
          <a:xfrm>
            <a:off x="2665704" y="468034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auto">
          <a:xfrm>
            <a:off x="3157644" y="446475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 Box 19"/>
          <p:cNvSpPr txBox="1">
            <a:spLocks noChangeArrowheads="1"/>
          </p:cNvSpPr>
          <p:nvPr/>
        </p:nvSpPr>
        <p:spPr bwMode="auto">
          <a:xfrm>
            <a:off x="3561558" y="465313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 rot="1046817">
            <a:off x="3373412" y="504420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 Box 21"/>
          <p:cNvSpPr txBox="1">
            <a:spLocks noChangeArrowheads="1"/>
          </p:cNvSpPr>
          <p:nvPr/>
        </p:nvSpPr>
        <p:spPr bwMode="auto">
          <a:xfrm rot="20040581">
            <a:off x="2895431" y="503689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AutoShape 23"/>
          <p:cNvSpPr>
            <a:spLocks noChangeArrowheads="1"/>
          </p:cNvSpPr>
          <p:nvPr/>
        </p:nvSpPr>
        <p:spPr bwMode="auto">
          <a:xfrm>
            <a:off x="4499992" y="385396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" name="Picture 2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4603742" y="429067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8" name="AutoShape 26"/>
          <p:cNvSpPr>
            <a:spLocks noChangeArrowheads="1"/>
          </p:cNvSpPr>
          <p:nvPr/>
        </p:nvSpPr>
        <p:spPr bwMode="auto">
          <a:xfrm>
            <a:off x="4672403" y="593572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 Box 27"/>
          <p:cNvSpPr txBox="1">
            <a:spLocks noChangeArrowheads="1"/>
          </p:cNvSpPr>
          <p:nvPr/>
        </p:nvSpPr>
        <p:spPr bwMode="auto">
          <a:xfrm rot="20057204">
            <a:off x="4647457" y="464358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 Box 29"/>
          <p:cNvSpPr txBox="1">
            <a:spLocks noChangeArrowheads="1"/>
          </p:cNvSpPr>
          <p:nvPr/>
        </p:nvSpPr>
        <p:spPr bwMode="auto">
          <a:xfrm>
            <a:off x="5505774" y="465799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 Box 30"/>
          <p:cNvSpPr txBox="1">
            <a:spLocks noChangeArrowheads="1"/>
          </p:cNvSpPr>
          <p:nvPr/>
        </p:nvSpPr>
        <p:spPr bwMode="auto">
          <a:xfrm rot="400557">
            <a:off x="5303817" y="502367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 Box 31"/>
          <p:cNvSpPr txBox="1">
            <a:spLocks noChangeArrowheads="1"/>
          </p:cNvSpPr>
          <p:nvPr/>
        </p:nvSpPr>
        <p:spPr bwMode="auto">
          <a:xfrm>
            <a:off x="4849414" y="5064848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52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892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06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286660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08679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043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983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897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0FA963DF-AACD-7C9D-D1A9-6A0B4B516F94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306751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828770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721D91FD-0425-C803-1945-C2D61471B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9401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421E93DD-45A7-1F1A-22D1-D9BEEFFCF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341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id="{9AA97EF7-9C32-5322-F6CF-59755B6AB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255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0">
            <a:extLst>
              <a:ext uri="{FF2B5EF4-FFF2-40B4-BE49-F238E27FC236}">
                <a16:creationId xmlns:a16="http://schemas.microsoft.com/office/drawing/2014/main" id="{66D5F153-AF18-ACA5-B3D6-8A7A86B2B693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247109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07F2F51E-8C4B-E67A-B6F1-B7508EF3276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769128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3AB4E3F3-1F17-BCFD-3AB0-9B196B726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040" y="18572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18">
            <a:extLst>
              <a:ext uri="{FF2B5EF4-FFF2-40B4-BE49-F238E27FC236}">
                <a16:creationId xmlns:a16="http://schemas.microsoft.com/office/drawing/2014/main" id="{3A05BC89-9B9A-149A-0C51-1266EB720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980" y="16416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1C92E66B-D5CE-B4D0-1774-20AD1057B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894" y="18300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FB280E76-8412-96F5-BBBC-1FC2FF870B6F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34748" y="22210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21">
            <a:extLst>
              <a:ext uri="{FF2B5EF4-FFF2-40B4-BE49-F238E27FC236}">
                <a16:creationId xmlns:a16="http://schemas.microsoft.com/office/drawing/2014/main" id="{61633E63-2495-A376-15C3-649E7541DFD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6956767" y="22137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A02D83CA-B0CB-393E-F057-92184C039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99" y="470184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8">
            <a:extLst>
              <a:ext uri="{FF2B5EF4-FFF2-40B4-BE49-F238E27FC236}">
                <a16:creationId xmlns:a16="http://schemas.microsoft.com/office/drawing/2014/main" id="{1773E54C-DBC0-597A-446B-E7CE13C55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839" y="4486247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5393FB26-09BD-9A73-F273-A764BB6F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753" y="4674632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0">
            <a:extLst>
              <a:ext uri="{FF2B5EF4-FFF2-40B4-BE49-F238E27FC236}">
                <a16:creationId xmlns:a16="http://schemas.microsoft.com/office/drawing/2014/main" id="{B59D18CE-ED14-7628-9DEF-53E96AAEEC3A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56607" y="506570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1">
            <a:extLst>
              <a:ext uri="{FF2B5EF4-FFF2-40B4-BE49-F238E27FC236}">
                <a16:creationId xmlns:a16="http://schemas.microsoft.com/office/drawing/2014/main" id="{99ADBB9C-922E-A4CB-651B-F41DDA47905B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78626" y="5058393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17">
            <a:extLst>
              <a:ext uri="{FF2B5EF4-FFF2-40B4-BE49-F238E27FC236}">
                <a16:creationId xmlns:a16="http://schemas.microsoft.com/office/drawing/2014/main" id="{2D8F40B3-8715-19BE-B565-5DB30DCBE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260" y="468614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8">
            <a:extLst>
              <a:ext uri="{FF2B5EF4-FFF2-40B4-BE49-F238E27FC236}">
                <a16:creationId xmlns:a16="http://schemas.microsoft.com/office/drawing/2014/main" id="{0889B937-C19D-F8DA-AA50-AEB373F83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200" y="447054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9">
            <a:extLst>
              <a:ext uri="{FF2B5EF4-FFF2-40B4-BE49-F238E27FC236}">
                <a16:creationId xmlns:a16="http://schemas.microsoft.com/office/drawing/2014/main" id="{9A770E5C-3279-CABA-02EA-A579A8843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114" y="4658928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20">
            <a:extLst>
              <a:ext uri="{FF2B5EF4-FFF2-40B4-BE49-F238E27FC236}">
                <a16:creationId xmlns:a16="http://schemas.microsoft.com/office/drawing/2014/main" id="{43C7EA34-C4FE-D41C-A0C8-7BF7B09D853D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312968" y="5049999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21">
            <a:extLst>
              <a:ext uri="{FF2B5EF4-FFF2-40B4-BE49-F238E27FC236}">
                <a16:creationId xmlns:a16="http://schemas.microsoft.com/office/drawing/2014/main" id="{86F46192-8006-3265-99DA-91067FB6CD6B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834987" y="5042689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571294" y="141038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9" name="Picture 1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2587517" y="141036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9" name="Picture 2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4531734" y="141035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9" name="Picture 3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6696690" y="1420613"/>
            <a:ext cx="1364222" cy="184920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643302" y="429070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AutoShape 13"/>
          <p:cNvSpPr>
            <a:spLocks noChangeArrowheads="1"/>
          </p:cNvSpPr>
          <p:nvPr/>
        </p:nvSpPr>
        <p:spPr bwMode="auto">
          <a:xfrm>
            <a:off x="2555776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" name="Picture 15" descr="ANd9GcTUlbaZ4ELPp6fTRBs5d-ANdPL_I6CVArFnnBeOnZOuqP1rAuM0"/>
          <p:cNvPicPr>
            <a:picLocks noChangeAspect="1" noChangeArrowheads="1"/>
          </p:cNvPicPr>
          <p:nvPr/>
        </p:nvPicPr>
        <p:blipFill>
          <a:blip r:embed="rId3" cstate="print"/>
          <a:srcRect l="12257" r="11032"/>
          <a:stretch>
            <a:fillRect/>
          </a:stretch>
        </p:blipFill>
        <p:spPr bwMode="auto">
          <a:xfrm>
            <a:off x="2659526" y="429070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2728187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auto">
          <a:xfrm>
            <a:off x="2665704" y="468034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auto">
          <a:xfrm>
            <a:off x="3157644" y="446475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 Box 19"/>
          <p:cNvSpPr txBox="1">
            <a:spLocks noChangeArrowheads="1"/>
          </p:cNvSpPr>
          <p:nvPr/>
        </p:nvSpPr>
        <p:spPr bwMode="auto">
          <a:xfrm>
            <a:off x="3561558" y="465313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 rot="1046817">
            <a:off x="3373412" y="504420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 Box 21"/>
          <p:cNvSpPr txBox="1">
            <a:spLocks noChangeArrowheads="1"/>
          </p:cNvSpPr>
          <p:nvPr/>
        </p:nvSpPr>
        <p:spPr bwMode="auto">
          <a:xfrm rot="20040581">
            <a:off x="2895431" y="503689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52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892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06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286660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08679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043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983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897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0FA963DF-AACD-7C9D-D1A9-6A0B4B516F94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306751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828770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721D91FD-0425-C803-1945-C2D61471B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9401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421E93DD-45A7-1F1A-22D1-D9BEEFFCF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341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id="{9AA97EF7-9C32-5322-F6CF-59755B6AB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255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0">
            <a:extLst>
              <a:ext uri="{FF2B5EF4-FFF2-40B4-BE49-F238E27FC236}">
                <a16:creationId xmlns:a16="http://schemas.microsoft.com/office/drawing/2014/main" id="{66D5F153-AF18-ACA5-B3D6-8A7A86B2B693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247109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07F2F51E-8C4B-E67A-B6F1-B7508EF3276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769128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3AB4E3F3-1F17-BCFD-3AB0-9B196B726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040" y="18572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18">
            <a:extLst>
              <a:ext uri="{FF2B5EF4-FFF2-40B4-BE49-F238E27FC236}">
                <a16:creationId xmlns:a16="http://schemas.microsoft.com/office/drawing/2014/main" id="{3A05BC89-9B9A-149A-0C51-1266EB720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980" y="16416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1C92E66B-D5CE-B4D0-1774-20AD1057B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894" y="18300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FB280E76-8412-96F5-BBBC-1FC2FF870B6F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34748" y="22210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21">
            <a:extLst>
              <a:ext uri="{FF2B5EF4-FFF2-40B4-BE49-F238E27FC236}">
                <a16:creationId xmlns:a16="http://schemas.microsoft.com/office/drawing/2014/main" id="{61633E63-2495-A376-15C3-649E7541DFD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6956767" y="22137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A02D83CA-B0CB-393E-F057-92184C039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99" y="470184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8">
            <a:extLst>
              <a:ext uri="{FF2B5EF4-FFF2-40B4-BE49-F238E27FC236}">
                <a16:creationId xmlns:a16="http://schemas.microsoft.com/office/drawing/2014/main" id="{1773E54C-DBC0-597A-446B-E7CE13C55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839" y="4486247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5393FB26-09BD-9A73-F273-A764BB6F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753" y="4674632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0">
            <a:extLst>
              <a:ext uri="{FF2B5EF4-FFF2-40B4-BE49-F238E27FC236}">
                <a16:creationId xmlns:a16="http://schemas.microsoft.com/office/drawing/2014/main" id="{B59D18CE-ED14-7628-9DEF-53E96AAEEC3A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56607" y="506570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1">
            <a:extLst>
              <a:ext uri="{FF2B5EF4-FFF2-40B4-BE49-F238E27FC236}">
                <a16:creationId xmlns:a16="http://schemas.microsoft.com/office/drawing/2014/main" id="{99ADBB9C-922E-A4CB-651B-F41DDA47905B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78626" y="5058393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35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571294" y="141038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9" name="Picture 1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2587517" y="141036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9" name="Picture 2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4531734" y="1410359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9" name="Picture 3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6696690" y="1420613"/>
            <a:ext cx="1364222" cy="184920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5" descr="ANd9GcTUlbaZ4ELPp6fTRBs5d-ANdPL_I6CVArFnnBeOnZOuqP1rAuM0"/>
          <p:cNvPicPr>
            <a:picLocks noChangeAspect="1" noChangeArrowheads="1"/>
          </p:cNvPicPr>
          <p:nvPr/>
        </p:nvPicPr>
        <p:blipFill>
          <a:blip r:embed="rId2" cstate="print"/>
          <a:srcRect l="12257" r="11032"/>
          <a:stretch>
            <a:fillRect/>
          </a:stretch>
        </p:blipFill>
        <p:spPr bwMode="auto">
          <a:xfrm>
            <a:off x="643302" y="4290708"/>
            <a:ext cx="1304907" cy="17978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52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892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06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286660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08679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043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983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897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0FA963DF-AACD-7C9D-D1A9-6A0B4B516F94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306751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828770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721D91FD-0425-C803-1945-C2D61471B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9401" y="181584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421E93DD-45A7-1F1A-22D1-D9BEEFFCF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341" y="1600246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id="{9AA97EF7-9C32-5322-F6CF-59755B6AB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255" y="1788631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0">
            <a:extLst>
              <a:ext uri="{FF2B5EF4-FFF2-40B4-BE49-F238E27FC236}">
                <a16:creationId xmlns:a16="http://schemas.microsoft.com/office/drawing/2014/main" id="{66D5F153-AF18-ACA5-B3D6-8A7A86B2B693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247109" y="2179702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07F2F51E-8C4B-E67A-B6F1-B7508EF3276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769128" y="217239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3AB4E3F3-1F17-BCFD-3AB0-9B196B726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040" y="18572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18">
            <a:extLst>
              <a:ext uri="{FF2B5EF4-FFF2-40B4-BE49-F238E27FC236}">
                <a16:creationId xmlns:a16="http://schemas.microsoft.com/office/drawing/2014/main" id="{3A05BC89-9B9A-149A-0C51-1266EB720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8980" y="16416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1C92E66B-D5CE-B4D0-1774-20AD1057B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894" y="18300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FB280E76-8412-96F5-BBBC-1FC2FF870B6F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34748" y="22210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21">
            <a:extLst>
              <a:ext uri="{FF2B5EF4-FFF2-40B4-BE49-F238E27FC236}">
                <a16:creationId xmlns:a16="http://schemas.microsoft.com/office/drawing/2014/main" id="{61633E63-2495-A376-15C3-649E7541DFD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6956767" y="22137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A02D83CA-B0CB-393E-F057-92184C039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99" y="470184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8">
            <a:extLst>
              <a:ext uri="{FF2B5EF4-FFF2-40B4-BE49-F238E27FC236}">
                <a16:creationId xmlns:a16="http://schemas.microsoft.com/office/drawing/2014/main" id="{1773E54C-DBC0-597A-446B-E7CE13C55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839" y="4486247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5393FB26-09BD-9A73-F273-A764BB6F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753" y="4674632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0">
            <a:extLst>
              <a:ext uri="{FF2B5EF4-FFF2-40B4-BE49-F238E27FC236}">
                <a16:creationId xmlns:a16="http://schemas.microsoft.com/office/drawing/2014/main" id="{B59D18CE-ED14-7628-9DEF-53E96AAEEC3A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56607" y="506570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1">
            <a:extLst>
              <a:ext uri="{FF2B5EF4-FFF2-40B4-BE49-F238E27FC236}">
                <a16:creationId xmlns:a16="http://schemas.microsoft.com/office/drawing/2014/main" id="{99ADBB9C-922E-A4CB-651B-F41DDA47905B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78626" y="5058393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5704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106</Words>
  <Application>Microsoft Macintosh PowerPoint</Application>
  <PresentationFormat>Affichage à l'écran (4:3)</PresentationFormat>
  <Paragraphs>97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Hachi Maru Pop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maisonneuve</dc:creator>
  <cp:lastModifiedBy>Sandrine BonanBrou</cp:lastModifiedBy>
  <cp:revision>11</cp:revision>
  <dcterms:created xsi:type="dcterms:W3CDTF">2014-07-06T21:39:32Z</dcterms:created>
  <dcterms:modified xsi:type="dcterms:W3CDTF">2022-08-22T20:34:52Z</dcterms:modified>
</cp:coreProperties>
</file>