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7" autoAdjust="0"/>
    <p:restoredTop sz="95807"/>
  </p:normalViewPr>
  <p:slideViewPr>
    <p:cSldViewPr>
      <p:cViewPr>
        <p:scale>
          <a:sx n="136" d="100"/>
          <a:sy n="136" d="100"/>
        </p:scale>
        <p:origin x="888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C6C6C-5A82-E84C-BC49-7465BAF6066C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9BB22-AAB3-F343-B328-2BF1B93FF5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171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79BB22-AAB3-F343-B328-2BF1B93FF50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69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2CB1-E615-4CDD-9BB6-CE88762694ED}" type="datetimeFigureOut">
              <a:rPr lang="fr-FR" smtClean="0"/>
              <a:t>22/08/2022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0F6DA-C3D9-4AC0-B37F-AB4A8728E6A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467544" y="957439"/>
            <a:ext cx="1584176" cy="33356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571294" y="1410388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39955" y="3055432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2483731" y="973661"/>
            <a:ext cx="1584176" cy="3173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9" name="Picture 1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2587517" y="1410369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2656178" y="3055413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AutoShape 23"/>
          <p:cNvSpPr>
            <a:spLocks noChangeArrowheads="1"/>
          </p:cNvSpPr>
          <p:nvPr/>
        </p:nvSpPr>
        <p:spPr bwMode="auto">
          <a:xfrm>
            <a:off x="4427984" y="973640"/>
            <a:ext cx="1584176" cy="3173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9" name="Picture 2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4531734" y="1410359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4600395" y="3055403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6588224" y="980483"/>
            <a:ext cx="1656184" cy="3173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9" name="Picture 3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6696690" y="1420613"/>
            <a:ext cx="1364222" cy="18492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6768472" y="3112659"/>
            <a:ext cx="1346196" cy="53238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utoShape 3"/>
          <p:cNvSpPr>
            <a:spLocks noChangeArrowheads="1"/>
          </p:cNvSpPr>
          <p:nvPr/>
        </p:nvSpPr>
        <p:spPr bwMode="auto">
          <a:xfrm>
            <a:off x="539552" y="3837759"/>
            <a:ext cx="1584176" cy="33356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Picture 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643302" y="4290708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58" name="AutoShape 6"/>
          <p:cNvSpPr>
            <a:spLocks noChangeArrowheads="1"/>
          </p:cNvSpPr>
          <p:nvPr/>
        </p:nvSpPr>
        <p:spPr bwMode="auto">
          <a:xfrm>
            <a:off x="711963" y="5935752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AutoShape 13"/>
          <p:cNvSpPr>
            <a:spLocks noChangeArrowheads="1"/>
          </p:cNvSpPr>
          <p:nvPr/>
        </p:nvSpPr>
        <p:spPr bwMode="auto">
          <a:xfrm>
            <a:off x="2555776" y="3837759"/>
            <a:ext cx="1584176" cy="33356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1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2659526" y="4290708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8" name="AutoShape 16"/>
          <p:cNvSpPr>
            <a:spLocks noChangeArrowheads="1"/>
          </p:cNvSpPr>
          <p:nvPr/>
        </p:nvSpPr>
        <p:spPr bwMode="auto">
          <a:xfrm>
            <a:off x="2728187" y="5935752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17"/>
          <p:cNvSpPr txBox="1">
            <a:spLocks noChangeArrowheads="1"/>
          </p:cNvSpPr>
          <p:nvPr/>
        </p:nvSpPr>
        <p:spPr bwMode="auto">
          <a:xfrm>
            <a:off x="2665704" y="4680349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3157644" y="4464751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 Box 19"/>
          <p:cNvSpPr txBox="1">
            <a:spLocks noChangeArrowheads="1"/>
          </p:cNvSpPr>
          <p:nvPr/>
        </p:nvSpPr>
        <p:spPr bwMode="auto">
          <a:xfrm>
            <a:off x="3561558" y="4653136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20"/>
          <p:cNvSpPr txBox="1">
            <a:spLocks noChangeArrowheads="1"/>
          </p:cNvSpPr>
          <p:nvPr/>
        </p:nvSpPr>
        <p:spPr bwMode="auto">
          <a:xfrm rot="1046817">
            <a:off x="3373412" y="5044207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21"/>
          <p:cNvSpPr txBox="1">
            <a:spLocks noChangeArrowheads="1"/>
          </p:cNvSpPr>
          <p:nvPr/>
        </p:nvSpPr>
        <p:spPr bwMode="auto">
          <a:xfrm rot="20040581">
            <a:off x="2895431" y="5036897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AutoShape 23"/>
          <p:cNvSpPr>
            <a:spLocks noChangeArrowheads="1"/>
          </p:cNvSpPr>
          <p:nvPr/>
        </p:nvSpPr>
        <p:spPr bwMode="auto">
          <a:xfrm>
            <a:off x="4499992" y="3853960"/>
            <a:ext cx="1584176" cy="3173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7" name="Picture 2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4603742" y="4290679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78" name="AutoShape 26"/>
          <p:cNvSpPr>
            <a:spLocks noChangeArrowheads="1"/>
          </p:cNvSpPr>
          <p:nvPr/>
        </p:nvSpPr>
        <p:spPr bwMode="auto">
          <a:xfrm>
            <a:off x="4672403" y="5935723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 Box 27"/>
          <p:cNvSpPr txBox="1">
            <a:spLocks noChangeArrowheads="1"/>
          </p:cNvSpPr>
          <p:nvPr/>
        </p:nvSpPr>
        <p:spPr bwMode="auto">
          <a:xfrm rot="20057204">
            <a:off x="4647457" y="4643587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 Box 29"/>
          <p:cNvSpPr txBox="1">
            <a:spLocks noChangeArrowheads="1"/>
          </p:cNvSpPr>
          <p:nvPr/>
        </p:nvSpPr>
        <p:spPr bwMode="auto">
          <a:xfrm>
            <a:off x="5505774" y="4657991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 Box 30"/>
          <p:cNvSpPr txBox="1">
            <a:spLocks noChangeArrowheads="1"/>
          </p:cNvSpPr>
          <p:nvPr/>
        </p:nvSpPr>
        <p:spPr bwMode="auto">
          <a:xfrm rot="400557">
            <a:off x="5303817" y="5023673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 Box 31"/>
          <p:cNvSpPr txBox="1">
            <a:spLocks noChangeArrowheads="1"/>
          </p:cNvSpPr>
          <p:nvPr/>
        </p:nvSpPr>
        <p:spPr bwMode="auto">
          <a:xfrm>
            <a:off x="4849414" y="5064848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71046" y="4448101"/>
            <a:ext cx="2084571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hi Maru Pop" pitchFamily="2" charset="-128"/>
                <a:ea typeface="Hachi Maru Pop" pitchFamily="2" charset="-128"/>
                <a:cs typeface="Times New Roman" panose="02020603050405020304" pitchFamily="18" charset="0"/>
              </a:rPr>
              <a:t>PÉRIODE </a:t>
            </a:r>
          </a:p>
          <a:p>
            <a:pPr algn="ctr"/>
            <a:endParaRPr lang="fr-F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hi Maru Pop" pitchFamily="2" charset="-128"/>
              <a:ea typeface="Hachi Maru Pop" pitchFamily="2" charset="-128"/>
            </a:endParaRPr>
          </a:p>
          <a:p>
            <a:pPr algn="ctr"/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hi Maru Pop" pitchFamily="2" charset="-128"/>
              <a:ea typeface="Hachi Maru Pop" pitchFamily="2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57499" y="260163"/>
            <a:ext cx="774846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hi Maru Pop" pitchFamily="2" charset="-128"/>
                <a:ea typeface="Hachi Maru Pop" pitchFamily="2" charset="-128"/>
              </a:rPr>
              <a:t>LA FLEUR DU COMPORTEMENT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2334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948BE6FA-6ACB-A823-9303-28117FE12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52" y="1800029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63F9ECAB-19D4-96C8-3624-644D640D5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892" y="1584431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173F43F2-EC75-4B19-75E5-06FCE1734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806" y="1772816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6CC7C668-57F4-65E2-CE80-78A4A08902A5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1286660" y="2163887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id="{9E3F2258-2DBB-A34F-1DC8-EF74C145BE0F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808679" y="2156577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F890240F-B447-122F-0B6D-0A7F80BF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9043" y="1815844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E33E0695-37AE-5FC1-8E79-6826DA5C1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983" y="1600246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ED025A36-EBE7-CA2B-7DE4-FC1213B88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897" y="1788631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0FA963DF-AACD-7C9D-D1A9-6A0B4B516F94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3306751" y="2179702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9B038563-4CBB-99D5-9333-8D3722CECF3E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2828770" y="2172392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721D91FD-0425-C803-1945-C2D61471B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401" y="1815844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421E93DD-45A7-1F1A-22D1-D9BEEFFCF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341" y="1600246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9">
            <a:extLst>
              <a:ext uri="{FF2B5EF4-FFF2-40B4-BE49-F238E27FC236}">
                <a16:creationId xmlns:a16="http://schemas.microsoft.com/office/drawing/2014/main" id="{9AA97EF7-9C32-5322-F6CF-59755B6AB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255" y="1788631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66D5F153-AF18-ACA5-B3D6-8A7A86B2B693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5247109" y="2179702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1">
            <a:extLst>
              <a:ext uri="{FF2B5EF4-FFF2-40B4-BE49-F238E27FC236}">
                <a16:creationId xmlns:a16="http://schemas.microsoft.com/office/drawing/2014/main" id="{07F2F51E-8C4B-E67A-B6F1-B7508EF32764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4769128" y="2172392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3AB4E3F3-1F17-BCFD-3AB0-9B196B726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040" y="1857228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3A05BC89-9B9A-149A-0C51-1266EB720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980" y="1641630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1C92E66B-D5CE-B4D0-1774-20AD1057B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2894" y="1830015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0">
            <a:extLst>
              <a:ext uri="{FF2B5EF4-FFF2-40B4-BE49-F238E27FC236}">
                <a16:creationId xmlns:a16="http://schemas.microsoft.com/office/drawing/2014/main" id="{FB280E76-8412-96F5-BBBC-1FC2FF870B6F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7434748" y="2221086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1">
            <a:extLst>
              <a:ext uri="{FF2B5EF4-FFF2-40B4-BE49-F238E27FC236}">
                <a16:creationId xmlns:a16="http://schemas.microsoft.com/office/drawing/2014/main" id="{61633E63-2495-A376-15C3-649E7541DFD3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6956767" y="2213776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id="{A02D83CA-B0CB-393E-F057-92184C039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99" y="4701845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8">
            <a:extLst>
              <a:ext uri="{FF2B5EF4-FFF2-40B4-BE49-F238E27FC236}">
                <a16:creationId xmlns:a16="http://schemas.microsoft.com/office/drawing/2014/main" id="{1773E54C-DBC0-597A-446B-E7CE13C55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0839" y="4486247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id="{5393FB26-09BD-9A73-F273-A764BB6F9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753" y="4674632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0">
            <a:extLst>
              <a:ext uri="{FF2B5EF4-FFF2-40B4-BE49-F238E27FC236}">
                <a16:creationId xmlns:a16="http://schemas.microsoft.com/office/drawing/2014/main" id="{B59D18CE-ED14-7628-9DEF-53E96AAEEC3A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1356607" y="5065703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1">
            <a:extLst>
              <a:ext uri="{FF2B5EF4-FFF2-40B4-BE49-F238E27FC236}">
                <a16:creationId xmlns:a16="http://schemas.microsoft.com/office/drawing/2014/main" id="{99ADBB9C-922E-A4CB-651B-F41DDA47905B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878626" y="5058393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17">
            <a:extLst>
              <a:ext uri="{FF2B5EF4-FFF2-40B4-BE49-F238E27FC236}">
                <a16:creationId xmlns:a16="http://schemas.microsoft.com/office/drawing/2014/main" id="{2D8F40B3-8715-19BE-B565-5DB30DCBE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260" y="4686141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18">
            <a:extLst>
              <a:ext uri="{FF2B5EF4-FFF2-40B4-BE49-F238E27FC236}">
                <a16:creationId xmlns:a16="http://schemas.microsoft.com/office/drawing/2014/main" id="{0889B937-C19D-F8DA-AA50-AEB373F83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7200" y="4470543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19">
            <a:extLst>
              <a:ext uri="{FF2B5EF4-FFF2-40B4-BE49-F238E27FC236}">
                <a16:creationId xmlns:a16="http://schemas.microsoft.com/office/drawing/2014/main" id="{9A770E5C-3279-CABA-02EA-A579A8843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1114" y="4658928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20">
            <a:extLst>
              <a:ext uri="{FF2B5EF4-FFF2-40B4-BE49-F238E27FC236}">
                <a16:creationId xmlns:a16="http://schemas.microsoft.com/office/drawing/2014/main" id="{43C7EA34-C4FE-D41C-A0C8-7BF7B09D853D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5312968" y="5049999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21">
            <a:extLst>
              <a:ext uri="{FF2B5EF4-FFF2-40B4-BE49-F238E27FC236}">
                <a16:creationId xmlns:a16="http://schemas.microsoft.com/office/drawing/2014/main" id="{86F46192-8006-3265-99DA-91067FB6CD6B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4834987" y="5042689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18ACE5D9-2B21-D528-D31E-B4A2E282C827}"/>
              </a:ext>
            </a:extLst>
          </p:cNvPr>
          <p:cNvSpPr/>
          <p:nvPr/>
        </p:nvSpPr>
        <p:spPr>
          <a:xfrm>
            <a:off x="7424509" y="4989682"/>
            <a:ext cx="498169" cy="398017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467544" y="957439"/>
            <a:ext cx="1584176" cy="33356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ANd9GcTUlbaZ4ELPp6fTRBs5d-ANdPL_I6CVArFnnBeOnZOuqP1rAuM0"/>
          <p:cNvPicPr>
            <a:picLocks noChangeAspect="1" noChangeArrowheads="1"/>
          </p:cNvPicPr>
          <p:nvPr/>
        </p:nvPicPr>
        <p:blipFill>
          <a:blip r:embed="rId3" cstate="print"/>
          <a:srcRect l="12257" r="11032"/>
          <a:stretch>
            <a:fillRect/>
          </a:stretch>
        </p:blipFill>
        <p:spPr bwMode="auto">
          <a:xfrm>
            <a:off x="571294" y="1410388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39955" y="3055432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2483731" y="973661"/>
            <a:ext cx="1584176" cy="3173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9" name="Picture 15" descr="ANd9GcTUlbaZ4ELPp6fTRBs5d-ANdPL_I6CVArFnnBeOnZOuqP1rAuM0"/>
          <p:cNvPicPr>
            <a:picLocks noChangeAspect="1" noChangeArrowheads="1"/>
          </p:cNvPicPr>
          <p:nvPr/>
        </p:nvPicPr>
        <p:blipFill>
          <a:blip r:embed="rId3" cstate="print"/>
          <a:srcRect l="12257" r="11032"/>
          <a:stretch>
            <a:fillRect/>
          </a:stretch>
        </p:blipFill>
        <p:spPr bwMode="auto">
          <a:xfrm>
            <a:off x="2587517" y="1410369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2656178" y="3055413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AutoShape 23"/>
          <p:cNvSpPr>
            <a:spLocks noChangeArrowheads="1"/>
          </p:cNvSpPr>
          <p:nvPr/>
        </p:nvSpPr>
        <p:spPr bwMode="auto">
          <a:xfrm>
            <a:off x="4427984" y="973640"/>
            <a:ext cx="1584176" cy="3173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9" name="Picture 25" descr="ANd9GcTUlbaZ4ELPp6fTRBs5d-ANdPL_I6CVArFnnBeOnZOuqP1rAuM0"/>
          <p:cNvPicPr>
            <a:picLocks noChangeAspect="1" noChangeArrowheads="1"/>
          </p:cNvPicPr>
          <p:nvPr/>
        </p:nvPicPr>
        <p:blipFill>
          <a:blip r:embed="rId3" cstate="print"/>
          <a:srcRect l="12257" r="11032"/>
          <a:stretch>
            <a:fillRect/>
          </a:stretch>
        </p:blipFill>
        <p:spPr bwMode="auto">
          <a:xfrm>
            <a:off x="4531734" y="1410359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4600395" y="3055403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6588224" y="980483"/>
            <a:ext cx="1656184" cy="3173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9" name="Picture 35" descr="ANd9GcTUlbaZ4ELPp6fTRBs5d-ANdPL_I6CVArFnnBeOnZOuqP1rAuM0"/>
          <p:cNvPicPr>
            <a:picLocks noChangeAspect="1" noChangeArrowheads="1"/>
          </p:cNvPicPr>
          <p:nvPr/>
        </p:nvPicPr>
        <p:blipFill>
          <a:blip r:embed="rId3" cstate="print"/>
          <a:srcRect l="12257" r="11032"/>
          <a:stretch>
            <a:fillRect/>
          </a:stretch>
        </p:blipFill>
        <p:spPr bwMode="auto">
          <a:xfrm>
            <a:off x="6696690" y="1420613"/>
            <a:ext cx="1364222" cy="18492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6768472" y="3112659"/>
            <a:ext cx="1346196" cy="53238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utoShape 3"/>
          <p:cNvSpPr>
            <a:spLocks noChangeArrowheads="1"/>
          </p:cNvSpPr>
          <p:nvPr/>
        </p:nvSpPr>
        <p:spPr bwMode="auto">
          <a:xfrm>
            <a:off x="539552" y="3837759"/>
            <a:ext cx="1584176" cy="33356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Picture 5" descr="ANd9GcTUlbaZ4ELPp6fTRBs5d-ANdPL_I6CVArFnnBeOnZOuqP1rAuM0"/>
          <p:cNvPicPr>
            <a:picLocks noChangeAspect="1" noChangeArrowheads="1"/>
          </p:cNvPicPr>
          <p:nvPr/>
        </p:nvPicPr>
        <p:blipFill>
          <a:blip r:embed="rId3" cstate="print"/>
          <a:srcRect l="12257" r="11032"/>
          <a:stretch>
            <a:fillRect/>
          </a:stretch>
        </p:blipFill>
        <p:spPr bwMode="auto">
          <a:xfrm>
            <a:off x="643302" y="4290708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58" name="AutoShape 6"/>
          <p:cNvSpPr>
            <a:spLocks noChangeArrowheads="1"/>
          </p:cNvSpPr>
          <p:nvPr/>
        </p:nvSpPr>
        <p:spPr bwMode="auto">
          <a:xfrm>
            <a:off x="711963" y="5935752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AutoShape 13"/>
          <p:cNvSpPr>
            <a:spLocks noChangeArrowheads="1"/>
          </p:cNvSpPr>
          <p:nvPr/>
        </p:nvSpPr>
        <p:spPr bwMode="auto">
          <a:xfrm>
            <a:off x="2555776" y="3837759"/>
            <a:ext cx="1584176" cy="33356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7" name="Picture 15" descr="ANd9GcTUlbaZ4ELPp6fTRBs5d-ANdPL_I6CVArFnnBeOnZOuqP1rAuM0"/>
          <p:cNvPicPr>
            <a:picLocks noChangeAspect="1" noChangeArrowheads="1"/>
          </p:cNvPicPr>
          <p:nvPr/>
        </p:nvPicPr>
        <p:blipFill>
          <a:blip r:embed="rId3" cstate="print"/>
          <a:srcRect l="12257" r="11032"/>
          <a:stretch>
            <a:fillRect/>
          </a:stretch>
        </p:blipFill>
        <p:spPr bwMode="auto">
          <a:xfrm>
            <a:off x="2659526" y="4290708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68" name="AutoShape 16"/>
          <p:cNvSpPr>
            <a:spLocks noChangeArrowheads="1"/>
          </p:cNvSpPr>
          <p:nvPr/>
        </p:nvSpPr>
        <p:spPr bwMode="auto">
          <a:xfrm>
            <a:off x="2728187" y="5935752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17"/>
          <p:cNvSpPr txBox="1">
            <a:spLocks noChangeArrowheads="1"/>
          </p:cNvSpPr>
          <p:nvPr/>
        </p:nvSpPr>
        <p:spPr bwMode="auto">
          <a:xfrm>
            <a:off x="2665704" y="4680349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3157644" y="4464751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 Box 19"/>
          <p:cNvSpPr txBox="1">
            <a:spLocks noChangeArrowheads="1"/>
          </p:cNvSpPr>
          <p:nvPr/>
        </p:nvSpPr>
        <p:spPr bwMode="auto">
          <a:xfrm>
            <a:off x="3561558" y="4653136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 Box 20"/>
          <p:cNvSpPr txBox="1">
            <a:spLocks noChangeArrowheads="1"/>
          </p:cNvSpPr>
          <p:nvPr/>
        </p:nvSpPr>
        <p:spPr bwMode="auto">
          <a:xfrm rot="1046817">
            <a:off x="3373412" y="5044207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21"/>
          <p:cNvSpPr txBox="1">
            <a:spLocks noChangeArrowheads="1"/>
          </p:cNvSpPr>
          <p:nvPr/>
        </p:nvSpPr>
        <p:spPr bwMode="auto">
          <a:xfrm rot="20040581">
            <a:off x="2895431" y="5036897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71046" y="4448101"/>
            <a:ext cx="2084571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hi Maru Pop" pitchFamily="2" charset="-128"/>
                <a:ea typeface="Hachi Maru Pop" pitchFamily="2" charset="-128"/>
                <a:cs typeface="Times New Roman" panose="02020603050405020304" pitchFamily="18" charset="0"/>
              </a:rPr>
              <a:t>PÉRIODE </a:t>
            </a:r>
          </a:p>
          <a:p>
            <a:pPr algn="ctr"/>
            <a:endParaRPr lang="fr-F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hi Maru Pop" pitchFamily="2" charset="-128"/>
              <a:ea typeface="Hachi Maru Pop" pitchFamily="2" charset="-128"/>
            </a:endParaRPr>
          </a:p>
          <a:p>
            <a:pPr algn="ctr"/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hi Maru Pop" pitchFamily="2" charset="-128"/>
              <a:ea typeface="Hachi Maru Pop" pitchFamily="2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57499" y="260163"/>
            <a:ext cx="774846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hi Maru Pop" pitchFamily="2" charset="-128"/>
                <a:ea typeface="Hachi Maru Pop" pitchFamily="2" charset="-128"/>
              </a:rPr>
              <a:t>LA FLEUR DU COMPORTEMENT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2334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948BE6FA-6ACB-A823-9303-28117FE12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52" y="1800029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63F9ECAB-19D4-96C8-3624-644D640D5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892" y="1584431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173F43F2-EC75-4B19-75E5-06FCE1734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806" y="1772816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6CC7C668-57F4-65E2-CE80-78A4A08902A5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1286660" y="2163887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id="{9E3F2258-2DBB-A34F-1DC8-EF74C145BE0F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808679" y="2156577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F890240F-B447-122F-0B6D-0A7F80BF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9043" y="1815844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E33E0695-37AE-5FC1-8E79-6826DA5C1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983" y="1600246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ED025A36-EBE7-CA2B-7DE4-FC1213B88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897" y="1788631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0FA963DF-AACD-7C9D-D1A9-6A0B4B516F94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3306751" y="2179702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9B038563-4CBB-99D5-9333-8D3722CECF3E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2828770" y="2172392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721D91FD-0425-C803-1945-C2D61471B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401" y="1815844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421E93DD-45A7-1F1A-22D1-D9BEEFFCF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341" y="1600246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9">
            <a:extLst>
              <a:ext uri="{FF2B5EF4-FFF2-40B4-BE49-F238E27FC236}">
                <a16:creationId xmlns:a16="http://schemas.microsoft.com/office/drawing/2014/main" id="{9AA97EF7-9C32-5322-F6CF-59755B6AB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255" y="1788631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66D5F153-AF18-ACA5-B3D6-8A7A86B2B693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5247109" y="2179702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1">
            <a:extLst>
              <a:ext uri="{FF2B5EF4-FFF2-40B4-BE49-F238E27FC236}">
                <a16:creationId xmlns:a16="http://schemas.microsoft.com/office/drawing/2014/main" id="{07F2F51E-8C4B-E67A-B6F1-B7508EF32764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4769128" y="2172392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3AB4E3F3-1F17-BCFD-3AB0-9B196B726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040" y="1857228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3A05BC89-9B9A-149A-0C51-1266EB720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980" y="1641630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1C92E66B-D5CE-B4D0-1774-20AD1057B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2894" y="1830015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0">
            <a:extLst>
              <a:ext uri="{FF2B5EF4-FFF2-40B4-BE49-F238E27FC236}">
                <a16:creationId xmlns:a16="http://schemas.microsoft.com/office/drawing/2014/main" id="{FB280E76-8412-96F5-BBBC-1FC2FF870B6F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7434748" y="2221086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1">
            <a:extLst>
              <a:ext uri="{FF2B5EF4-FFF2-40B4-BE49-F238E27FC236}">
                <a16:creationId xmlns:a16="http://schemas.microsoft.com/office/drawing/2014/main" id="{61633E63-2495-A376-15C3-649E7541DFD3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6956767" y="2213776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id="{A02D83CA-B0CB-393E-F057-92184C039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99" y="4701845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8">
            <a:extLst>
              <a:ext uri="{FF2B5EF4-FFF2-40B4-BE49-F238E27FC236}">
                <a16:creationId xmlns:a16="http://schemas.microsoft.com/office/drawing/2014/main" id="{1773E54C-DBC0-597A-446B-E7CE13C55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0839" y="4486247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id="{5393FB26-09BD-9A73-F273-A764BB6F9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753" y="4674632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0">
            <a:extLst>
              <a:ext uri="{FF2B5EF4-FFF2-40B4-BE49-F238E27FC236}">
                <a16:creationId xmlns:a16="http://schemas.microsoft.com/office/drawing/2014/main" id="{B59D18CE-ED14-7628-9DEF-53E96AAEEC3A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1356607" y="5065703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1">
            <a:extLst>
              <a:ext uri="{FF2B5EF4-FFF2-40B4-BE49-F238E27FC236}">
                <a16:creationId xmlns:a16="http://schemas.microsoft.com/office/drawing/2014/main" id="{99ADBB9C-922E-A4CB-651B-F41DDA47905B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878626" y="5058393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18ACE5D9-2B21-D528-D31E-B4A2E282C827}"/>
              </a:ext>
            </a:extLst>
          </p:cNvPr>
          <p:cNvSpPr/>
          <p:nvPr/>
        </p:nvSpPr>
        <p:spPr>
          <a:xfrm>
            <a:off x="7424509" y="4989682"/>
            <a:ext cx="498169" cy="398017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35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467544" y="957439"/>
            <a:ext cx="1584176" cy="33356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571294" y="1410388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39955" y="3055432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2483731" y="973661"/>
            <a:ext cx="1584176" cy="3173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9" name="Picture 1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2587517" y="1410369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40" name="AutoShape 16"/>
          <p:cNvSpPr>
            <a:spLocks noChangeArrowheads="1"/>
          </p:cNvSpPr>
          <p:nvPr/>
        </p:nvSpPr>
        <p:spPr bwMode="auto">
          <a:xfrm>
            <a:off x="2656178" y="3055413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AutoShape 23"/>
          <p:cNvSpPr>
            <a:spLocks noChangeArrowheads="1"/>
          </p:cNvSpPr>
          <p:nvPr/>
        </p:nvSpPr>
        <p:spPr bwMode="auto">
          <a:xfrm>
            <a:off x="4427984" y="973640"/>
            <a:ext cx="1584176" cy="3173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49" name="Picture 2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4531734" y="1410359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50" name="AutoShape 26"/>
          <p:cNvSpPr>
            <a:spLocks noChangeArrowheads="1"/>
          </p:cNvSpPr>
          <p:nvPr/>
        </p:nvSpPr>
        <p:spPr bwMode="auto">
          <a:xfrm>
            <a:off x="4600395" y="3055403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7" name="AutoShape 33"/>
          <p:cNvSpPr>
            <a:spLocks noChangeArrowheads="1"/>
          </p:cNvSpPr>
          <p:nvPr/>
        </p:nvSpPr>
        <p:spPr bwMode="auto">
          <a:xfrm>
            <a:off x="6588224" y="980483"/>
            <a:ext cx="1656184" cy="31734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59" name="Picture 3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6696690" y="1420613"/>
            <a:ext cx="1364222" cy="184920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60" name="AutoShape 36"/>
          <p:cNvSpPr>
            <a:spLocks noChangeArrowheads="1"/>
          </p:cNvSpPr>
          <p:nvPr/>
        </p:nvSpPr>
        <p:spPr bwMode="auto">
          <a:xfrm>
            <a:off x="6768472" y="3112659"/>
            <a:ext cx="1346196" cy="532385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AutoShape 3"/>
          <p:cNvSpPr>
            <a:spLocks noChangeArrowheads="1"/>
          </p:cNvSpPr>
          <p:nvPr/>
        </p:nvSpPr>
        <p:spPr bwMode="auto">
          <a:xfrm>
            <a:off x="539552" y="3837759"/>
            <a:ext cx="1584176" cy="333569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5F4ED"/>
              </a:gs>
              <a:gs pos="50000">
                <a:srgbClr val="FCFCF9"/>
              </a:gs>
              <a:gs pos="100000">
                <a:srgbClr val="F5F4ED"/>
              </a:gs>
            </a:gsLst>
            <a:lin ang="18900000" scaled="1"/>
          </a:gradFill>
          <a:ln w="12700" algn="in">
            <a:solidFill>
              <a:srgbClr val="7F7F7F"/>
            </a:solidFill>
            <a:prstDash val="dash"/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Picture 5" descr="ANd9GcTUlbaZ4ELPp6fTRBs5d-ANdPL_I6CVArFnnBeOnZOuqP1rAuM0"/>
          <p:cNvPicPr>
            <a:picLocks noChangeAspect="1" noChangeArrowheads="1"/>
          </p:cNvPicPr>
          <p:nvPr/>
        </p:nvPicPr>
        <p:blipFill>
          <a:blip r:embed="rId2" cstate="print"/>
          <a:srcRect l="12257" r="11032"/>
          <a:stretch>
            <a:fillRect/>
          </a:stretch>
        </p:blipFill>
        <p:spPr bwMode="auto">
          <a:xfrm>
            <a:off x="643302" y="4290708"/>
            <a:ext cx="1304907" cy="179783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58" name="AutoShape 6"/>
          <p:cNvSpPr>
            <a:spLocks noChangeArrowheads="1"/>
          </p:cNvSpPr>
          <p:nvPr/>
        </p:nvSpPr>
        <p:spPr bwMode="auto">
          <a:xfrm>
            <a:off x="711963" y="5935752"/>
            <a:ext cx="1287665" cy="517597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71046" y="4448101"/>
            <a:ext cx="2084571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hi Maru Pop" pitchFamily="2" charset="-128"/>
                <a:ea typeface="Hachi Maru Pop" pitchFamily="2" charset="-128"/>
                <a:cs typeface="Times New Roman" panose="02020603050405020304" pitchFamily="18" charset="0"/>
              </a:rPr>
              <a:t>PÉRIODE </a:t>
            </a:r>
          </a:p>
          <a:p>
            <a:pPr algn="ctr"/>
            <a:endParaRPr lang="fr-F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hi Maru Pop" pitchFamily="2" charset="-128"/>
              <a:ea typeface="Hachi Maru Pop" pitchFamily="2" charset="-128"/>
            </a:endParaRPr>
          </a:p>
          <a:p>
            <a:pPr algn="ctr"/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chi Maru Pop" pitchFamily="2" charset="-128"/>
              <a:ea typeface="Hachi Maru Pop" pitchFamily="2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57499" y="260163"/>
            <a:ext cx="774846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chi Maru Pop" pitchFamily="2" charset="-128"/>
                <a:ea typeface="Hachi Maru Pop" pitchFamily="2" charset="-128"/>
              </a:rPr>
              <a:t>LA FLEUR DU COMPORTEMENT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07504" y="116632"/>
            <a:ext cx="8928992" cy="6624736"/>
          </a:xfrm>
          <a:prstGeom prst="roundRect">
            <a:avLst>
              <a:gd name="adj" fmla="val 2334"/>
            </a:avLst>
          </a:prstGeom>
          <a:noFill/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948BE6FA-6ACB-A823-9303-28117FE12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952" y="1800029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id="{63F9ECAB-19D4-96C8-3624-644D640D5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892" y="1584431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19">
            <a:extLst>
              <a:ext uri="{FF2B5EF4-FFF2-40B4-BE49-F238E27FC236}">
                <a16:creationId xmlns:a16="http://schemas.microsoft.com/office/drawing/2014/main" id="{173F43F2-EC75-4B19-75E5-06FCE1734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806" y="1772816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20">
            <a:extLst>
              <a:ext uri="{FF2B5EF4-FFF2-40B4-BE49-F238E27FC236}">
                <a16:creationId xmlns:a16="http://schemas.microsoft.com/office/drawing/2014/main" id="{6CC7C668-57F4-65E2-CE80-78A4A08902A5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1286660" y="2163887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id="{9E3F2258-2DBB-A34F-1DC8-EF74C145BE0F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808679" y="2156577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F890240F-B447-122F-0B6D-0A7F80BF9E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9043" y="1815844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 Box 18">
            <a:extLst>
              <a:ext uri="{FF2B5EF4-FFF2-40B4-BE49-F238E27FC236}">
                <a16:creationId xmlns:a16="http://schemas.microsoft.com/office/drawing/2014/main" id="{E33E0695-37AE-5FC1-8E79-6826DA5C1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983" y="1600246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19">
            <a:extLst>
              <a:ext uri="{FF2B5EF4-FFF2-40B4-BE49-F238E27FC236}">
                <a16:creationId xmlns:a16="http://schemas.microsoft.com/office/drawing/2014/main" id="{ED025A36-EBE7-CA2B-7DE4-FC1213B88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4897" y="1788631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20">
            <a:extLst>
              <a:ext uri="{FF2B5EF4-FFF2-40B4-BE49-F238E27FC236}">
                <a16:creationId xmlns:a16="http://schemas.microsoft.com/office/drawing/2014/main" id="{0FA963DF-AACD-7C9D-D1A9-6A0B4B516F94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3306751" y="2179702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21">
            <a:extLst>
              <a:ext uri="{FF2B5EF4-FFF2-40B4-BE49-F238E27FC236}">
                <a16:creationId xmlns:a16="http://schemas.microsoft.com/office/drawing/2014/main" id="{9B038563-4CBB-99D5-9333-8D3722CECF3E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2828770" y="2172392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721D91FD-0425-C803-1945-C2D61471B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401" y="1815844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421E93DD-45A7-1F1A-22D1-D9BEEFFCF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1341" y="1600246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19">
            <a:extLst>
              <a:ext uri="{FF2B5EF4-FFF2-40B4-BE49-F238E27FC236}">
                <a16:creationId xmlns:a16="http://schemas.microsoft.com/office/drawing/2014/main" id="{9AA97EF7-9C32-5322-F6CF-59755B6AB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5255" y="1788631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20">
            <a:extLst>
              <a:ext uri="{FF2B5EF4-FFF2-40B4-BE49-F238E27FC236}">
                <a16:creationId xmlns:a16="http://schemas.microsoft.com/office/drawing/2014/main" id="{66D5F153-AF18-ACA5-B3D6-8A7A86B2B693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5247109" y="2179702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21">
            <a:extLst>
              <a:ext uri="{FF2B5EF4-FFF2-40B4-BE49-F238E27FC236}">
                <a16:creationId xmlns:a16="http://schemas.microsoft.com/office/drawing/2014/main" id="{07F2F51E-8C4B-E67A-B6F1-B7508EF32764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4769128" y="2172392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17">
            <a:extLst>
              <a:ext uri="{FF2B5EF4-FFF2-40B4-BE49-F238E27FC236}">
                <a16:creationId xmlns:a16="http://schemas.microsoft.com/office/drawing/2014/main" id="{3AB4E3F3-1F17-BCFD-3AB0-9B196B726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7040" y="1857228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8">
            <a:extLst>
              <a:ext uri="{FF2B5EF4-FFF2-40B4-BE49-F238E27FC236}">
                <a16:creationId xmlns:a16="http://schemas.microsoft.com/office/drawing/2014/main" id="{3A05BC89-9B9A-149A-0C51-1266EB720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8980" y="1641630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19">
            <a:extLst>
              <a:ext uri="{FF2B5EF4-FFF2-40B4-BE49-F238E27FC236}">
                <a16:creationId xmlns:a16="http://schemas.microsoft.com/office/drawing/2014/main" id="{1C92E66B-D5CE-B4D0-1774-20AD1057B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2894" y="1830015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20">
            <a:extLst>
              <a:ext uri="{FF2B5EF4-FFF2-40B4-BE49-F238E27FC236}">
                <a16:creationId xmlns:a16="http://schemas.microsoft.com/office/drawing/2014/main" id="{FB280E76-8412-96F5-BBBC-1FC2FF870B6F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7434748" y="2221086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21">
            <a:extLst>
              <a:ext uri="{FF2B5EF4-FFF2-40B4-BE49-F238E27FC236}">
                <a16:creationId xmlns:a16="http://schemas.microsoft.com/office/drawing/2014/main" id="{61633E63-2495-A376-15C3-649E7541DFD3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6956767" y="2213776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7">
            <a:extLst>
              <a:ext uri="{FF2B5EF4-FFF2-40B4-BE49-F238E27FC236}">
                <a16:creationId xmlns:a16="http://schemas.microsoft.com/office/drawing/2014/main" id="{A02D83CA-B0CB-393E-F057-92184C039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899" y="4701845"/>
            <a:ext cx="479648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Vendredi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8">
            <a:extLst>
              <a:ext uri="{FF2B5EF4-FFF2-40B4-BE49-F238E27FC236}">
                <a16:creationId xmlns:a16="http://schemas.microsoft.com/office/drawing/2014/main" id="{1773E54C-DBC0-597A-446B-E7CE13C55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0839" y="4486247"/>
            <a:ext cx="378669" cy="128541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Lundi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9">
            <a:extLst>
              <a:ext uri="{FF2B5EF4-FFF2-40B4-BE49-F238E27FC236}">
                <a16:creationId xmlns:a16="http://schemas.microsoft.com/office/drawing/2014/main" id="{5393FB26-09BD-9A73-F273-A764BB6F9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753" y="4674632"/>
            <a:ext cx="378669" cy="1508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Mardi</a:t>
            </a:r>
            <a:r>
              <a:rPr kumimoji="0" lang="fr-FR" sz="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0">
            <a:extLst>
              <a:ext uri="{FF2B5EF4-FFF2-40B4-BE49-F238E27FC236}">
                <a16:creationId xmlns:a16="http://schemas.microsoft.com/office/drawing/2014/main" id="{B59D18CE-ED14-7628-9DEF-53E96AAEEC3A}"/>
              </a:ext>
            </a:extLst>
          </p:cNvPr>
          <p:cNvSpPr txBox="1">
            <a:spLocks noChangeArrowheads="1"/>
          </p:cNvSpPr>
          <p:nvPr/>
        </p:nvSpPr>
        <p:spPr bwMode="auto">
          <a:xfrm rot="1046817">
            <a:off x="1356607" y="5065703"/>
            <a:ext cx="429159" cy="13414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Mercredi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1">
            <a:extLst>
              <a:ext uri="{FF2B5EF4-FFF2-40B4-BE49-F238E27FC236}">
                <a16:creationId xmlns:a16="http://schemas.microsoft.com/office/drawing/2014/main" id="{99ADBB9C-922E-A4CB-651B-F41DDA47905B}"/>
              </a:ext>
            </a:extLst>
          </p:cNvPr>
          <p:cNvSpPr txBox="1">
            <a:spLocks noChangeArrowheads="1"/>
          </p:cNvSpPr>
          <p:nvPr/>
        </p:nvSpPr>
        <p:spPr bwMode="auto">
          <a:xfrm rot="20040581">
            <a:off x="878626" y="5058393"/>
            <a:ext cx="328180" cy="1508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Jeudi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18ACE5D9-2B21-D528-D31E-B4A2E282C827}"/>
              </a:ext>
            </a:extLst>
          </p:cNvPr>
          <p:cNvSpPr/>
          <p:nvPr/>
        </p:nvSpPr>
        <p:spPr>
          <a:xfrm>
            <a:off x="7424509" y="4989682"/>
            <a:ext cx="498169" cy="398017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5704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106</Words>
  <Application>Microsoft Macintosh PowerPoint</Application>
  <PresentationFormat>Affichage à l'écran (4:3)</PresentationFormat>
  <Paragraphs>97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Hachi Maru Pop</vt:lpstr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maisonneuve</dc:creator>
  <cp:lastModifiedBy>Sandrine BonanBrou</cp:lastModifiedBy>
  <cp:revision>11</cp:revision>
  <dcterms:created xsi:type="dcterms:W3CDTF">2014-07-06T21:39:32Z</dcterms:created>
  <dcterms:modified xsi:type="dcterms:W3CDTF">2022-08-22T20:34:52Z</dcterms:modified>
</cp:coreProperties>
</file>