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7" autoAdjust="0"/>
    <p:restoredTop sz="95807"/>
  </p:normalViewPr>
  <p:slideViewPr>
    <p:cSldViewPr>
      <p:cViewPr>
        <p:scale>
          <a:sx n="136" d="100"/>
          <a:sy n="136" d="100"/>
        </p:scale>
        <p:origin x="888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C6C6C-5A82-E84C-BC49-7465BAF6066C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9BB22-AAB3-F343-B328-2BF1B93FF5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171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62CB1-E615-4CDD-9BB6-CE88762694ED}" type="datetimeFigureOut">
              <a:rPr lang="fr-FR" smtClean="0"/>
              <a:t>22/08/2022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0F6DA-C3D9-4AC0-B37F-AB4A8728E6A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67544" y="95743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639955" y="305543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483731" y="973661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2656178" y="305541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AutoShape 23"/>
          <p:cNvSpPr>
            <a:spLocks noChangeArrowheads="1"/>
          </p:cNvSpPr>
          <p:nvPr/>
        </p:nvSpPr>
        <p:spPr bwMode="auto">
          <a:xfrm>
            <a:off x="4427984" y="97364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AutoShape 26"/>
          <p:cNvSpPr>
            <a:spLocks noChangeArrowheads="1"/>
          </p:cNvSpPr>
          <p:nvPr/>
        </p:nvSpPr>
        <p:spPr bwMode="auto">
          <a:xfrm>
            <a:off x="4600395" y="305540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auto">
          <a:xfrm>
            <a:off x="6588224" y="980483"/>
            <a:ext cx="1656184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6768472" y="3112659"/>
            <a:ext cx="1346196" cy="5323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539552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11963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1046" y="4448101"/>
            <a:ext cx="208457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Times New Roman" panose="02020603050405020304" pitchFamily="18" charset="0"/>
              </a:rPr>
              <a:t>PÉRIODE </a:t>
            </a:r>
          </a:p>
          <a:p>
            <a:pPr algn="ctr"/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  <a:p>
            <a:pPr algn="ctr"/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57499" y="260163"/>
            <a:ext cx="774846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LA FLEUR DU COMPORTEMENT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928992" cy="6624736"/>
          </a:xfrm>
          <a:prstGeom prst="roundRect">
            <a:avLst>
              <a:gd name="adj" fmla="val 2334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948BE6FA-6ACB-A823-9303-28117FE1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23" y="180002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3F9ECAB-19D4-96C8-3624-644D640D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63" y="158443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173F43F2-EC75-4B19-75E5-06FCE17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177" y="177281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CC7C668-57F4-65E2-CE80-78A4A08902A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77031" y="216388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E3F2258-2DBB-A34F-1DC8-EF74C145BE0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99050" y="215657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18ACE5D9-2B21-D528-D31E-B4A2E282C827}"/>
              </a:ext>
            </a:extLst>
          </p:cNvPr>
          <p:cNvSpPr/>
          <p:nvPr/>
        </p:nvSpPr>
        <p:spPr>
          <a:xfrm>
            <a:off x="7424509" y="4989682"/>
            <a:ext cx="498169" cy="3980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Trèfle à quatre feuilles Coloriage">
            <a:extLst>
              <a:ext uri="{FF2B5EF4-FFF2-40B4-BE49-F238E27FC236}">
                <a16:creationId xmlns:a16="http://schemas.microsoft.com/office/drawing/2014/main" id="{855EC672-A16B-0DC4-AB0E-75F54D338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557915" y="1420614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8">
            <a:extLst>
              <a:ext uri="{FF2B5EF4-FFF2-40B4-BE49-F238E27FC236}">
                <a16:creationId xmlns:a16="http://schemas.microsoft.com/office/drawing/2014/main" id="{E33E0695-37AE-5FC1-8E79-6826DA5C1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138" y="158962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D025A36-EBE7-CA2B-7DE4-FC1213B8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926" y="1770171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9B038563-4CBB-99D5-9333-8D3722CECF3E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1326611" y="213465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F890240F-B447-122F-0B6D-0A7F80BF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736" y="195430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03146907-B43D-9EED-6471-D1A36A969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192" y="18000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779A016A-387C-CAB3-9F5B-1FB871632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132" y="15844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93A02087-FC77-141F-5A90-32D98BCCE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046" y="17728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0">
            <a:extLst>
              <a:ext uri="{FF2B5EF4-FFF2-40B4-BE49-F238E27FC236}">
                <a16:creationId xmlns:a16="http://schemas.microsoft.com/office/drawing/2014/main" id="{846B3A81-5D7A-0F7D-4070-57250B433AFC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446900" y="21638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1">
            <a:extLst>
              <a:ext uri="{FF2B5EF4-FFF2-40B4-BE49-F238E27FC236}">
                <a16:creationId xmlns:a16="http://schemas.microsoft.com/office/drawing/2014/main" id="{BB2C4FEF-82A1-2F2D-BC78-61037113793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968919" y="21565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Trèfle à quatre feuilles Coloriage">
            <a:extLst>
              <a:ext uri="{FF2B5EF4-FFF2-40B4-BE49-F238E27FC236}">
                <a16:creationId xmlns:a16="http://schemas.microsoft.com/office/drawing/2014/main" id="{FCD24155-8ED8-4BE8-EF3D-6D4B6C414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2627784" y="1420613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 Box 18">
            <a:extLst>
              <a:ext uri="{FF2B5EF4-FFF2-40B4-BE49-F238E27FC236}">
                <a16:creationId xmlns:a16="http://schemas.microsoft.com/office/drawing/2014/main" id="{7F1E1890-12A5-EBA1-070B-B9DFB7CC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007" y="1589622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 Box 19">
            <a:extLst>
              <a:ext uri="{FF2B5EF4-FFF2-40B4-BE49-F238E27FC236}">
                <a16:creationId xmlns:a16="http://schemas.microsoft.com/office/drawing/2014/main" id="{A697CC4A-E453-94CA-FA3D-054F885CE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795" y="1770170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21">
            <a:extLst>
              <a:ext uri="{FF2B5EF4-FFF2-40B4-BE49-F238E27FC236}">
                <a16:creationId xmlns:a16="http://schemas.microsoft.com/office/drawing/2014/main" id="{840C2199-0036-BF6E-0B43-F60B0355CE4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3396480" y="213465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17">
            <a:extLst>
              <a:ext uri="{FF2B5EF4-FFF2-40B4-BE49-F238E27FC236}">
                <a16:creationId xmlns:a16="http://schemas.microsoft.com/office/drawing/2014/main" id="{D164C483-51EC-647E-0E8D-5E1541824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605" y="195430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17">
            <a:extLst>
              <a:ext uri="{FF2B5EF4-FFF2-40B4-BE49-F238E27FC236}">
                <a16:creationId xmlns:a16="http://schemas.microsoft.com/office/drawing/2014/main" id="{92E58464-04A5-4604-5040-E2E09DD32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220" y="18000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18">
            <a:extLst>
              <a:ext uri="{FF2B5EF4-FFF2-40B4-BE49-F238E27FC236}">
                <a16:creationId xmlns:a16="http://schemas.microsoft.com/office/drawing/2014/main" id="{AD668C24-B4D8-6633-AB6A-08DD5CD1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7160" y="15844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19">
            <a:extLst>
              <a:ext uri="{FF2B5EF4-FFF2-40B4-BE49-F238E27FC236}">
                <a16:creationId xmlns:a16="http://schemas.microsoft.com/office/drawing/2014/main" id="{F24FB639-0720-BE22-BD48-DF8CD8E89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074" y="17728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2901C190-56D5-9110-850D-3571E068154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352928" y="21638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21">
            <a:extLst>
              <a:ext uri="{FF2B5EF4-FFF2-40B4-BE49-F238E27FC236}">
                <a16:creationId xmlns:a16="http://schemas.microsoft.com/office/drawing/2014/main" id="{9CF21A8F-0CBF-94F1-4B61-65F388522BE2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874947" y="21565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" name="Picture 2" descr="Trèfle à quatre feuilles Coloriage">
            <a:extLst>
              <a:ext uri="{FF2B5EF4-FFF2-40B4-BE49-F238E27FC236}">
                <a16:creationId xmlns:a16="http://schemas.microsoft.com/office/drawing/2014/main" id="{C105FFB9-DA16-E491-93B9-CE59AAE84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4533812" y="1420613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18">
            <a:extLst>
              <a:ext uri="{FF2B5EF4-FFF2-40B4-BE49-F238E27FC236}">
                <a16:creationId xmlns:a16="http://schemas.microsoft.com/office/drawing/2014/main" id="{776A66BA-3780-7D52-AE20-052C2393E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035" y="1589622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19">
            <a:extLst>
              <a:ext uri="{FF2B5EF4-FFF2-40B4-BE49-F238E27FC236}">
                <a16:creationId xmlns:a16="http://schemas.microsoft.com/office/drawing/2014/main" id="{063B7C67-25E9-6F7F-7E80-6E465DAC5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3" y="1770170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EEEBCE3-8241-6FE7-A1EE-5E332B7161E0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5302508" y="213465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17">
            <a:extLst>
              <a:ext uri="{FF2B5EF4-FFF2-40B4-BE49-F238E27FC236}">
                <a16:creationId xmlns:a16="http://schemas.microsoft.com/office/drawing/2014/main" id="{7965DA4E-DA1E-5717-15BB-4ACBF2356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633" y="195430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17">
            <a:extLst>
              <a:ext uri="{FF2B5EF4-FFF2-40B4-BE49-F238E27FC236}">
                <a16:creationId xmlns:a16="http://schemas.microsoft.com/office/drawing/2014/main" id="{90AEF6AF-1BD8-4F46-6A5E-240B6E625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014" y="184438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18">
            <a:extLst>
              <a:ext uri="{FF2B5EF4-FFF2-40B4-BE49-F238E27FC236}">
                <a16:creationId xmlns:a16="http://schemas.microsoft.com/office/drawing/2014/main" id="{90E77F68-B01C-F899-D4DE-2302C3160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954" y="1628789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19">
            <a:extLst>
              <a:ext uri="{FF2B5EF4-FFF2-40B4-BE49-F238E27FC236}">
                <a16:creationId xmlns:a16="http://schemas.microsoft.com/office/drawing/2014/main" id="{B6E9111E-C1FE-BCC0-D690-825561BAA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4868" y="1817174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20">
            <a:extLst>
              <a:ext uri="{FF2B5EF4-FFF2-40B4-BE49-F238E27FC236}">
                <a16:creationId xmlns:a16="http://schemas.microsoft.com/office/drawing/2014/main" id="{0106055D-6BA4-60CB-F4C5-B438FEDAD131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7496722" y="2208245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21">
            <a:extLst>
              <a:ext uri="{FF2B5EF4-FFF2-40B4-BE49-F238E27FC236}">
                <a16:creationId xmlns:a16="http://schemas.microsoft.com/office/drawing/2014/main" id="{38E12881-31B0-2166-5CCE-CACA07FDAF1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7018741" y="220093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" name="Picture 2" descr="Trèfle à quatre feuilles Coloriage">
            <a:extLst>
              <a:ext uri="{FF2B5EF4-FFF2-40B4-BE49-F238E27FC236}">
                <a16:creationId xmlns:a16="http://schemas.microsoft.com/office/drawing/2014/main" id="{CAC0C84D-C13E-8F99-6DA4-25F3FC848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6677606" y="1464972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 Box 18">
            <a:extLst>
              <a:ext uri="{FF2B5EF4-FFF2-40B4-BE49-F238E27FC236}">
                <a16:creationId xmlns:a16="http://schemas.microsoft.com/office/drawing/2014/main" id="{9B895AB5-8DF8-6015-6218-F144ED66F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829" y="163398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 Box 19">
            <a:extLst>
              <a:ext uri="{FF2B5EF4-FFF2-40B4-BE49-F238E27FC236}">
                <a16:creationId xmlns:a16="http://schemas.microsoft.com/office/drawing/2014/main" id="{FB61AD7C-66ED-4B35-3E3D-ED17CB7A3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1617" y="1814529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 Box 21">
            <a:extLst>
              <a:ext uri="{FF2B5EF4-FFF2-40B4-BE49-F238E27FC236}">
                <a16:creationId xmlns:a16="http://schemas.microsoft.com/office/drawing/2014/main" id="{1A7636F9-0285-D739-B8B4-4E07DCEBE8C1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7446302" y="2179014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Box 17">
            <a:extLst>
              <a:ext uri="{FF2B5EF4-FFF2-40B4-BE49-F238E27FC236}">
                <a16:creationId xmlns:a16="http://schemas.microsoft.com/office/drawing/2014/main" id="{5DF280A9-EFE4-7025-399D-652D5E5DA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8427" y="1998663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 Box 17">
            <a:extLst>
              <a:ext uri="{FF2B5EF4-FFF2-40B4-BE49-F238E27FC236}">
                <a16:creationId xmlns:a16="http://schemas.microsoft.com/office/drawing/2014/main" id="{3BAAC013-8E9B-A94E-371B-378A759AB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557" y="467469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 Box 18">
            <a:extLst>
              <a:ext uri="{FF2B5EF4-FFF2-40B4-BE49-F238E27FC236}">
                <a16:creationId xmlns:a16="http://schemas.microsoft.com/office/drawing/2014/main" id="{91A387AE-785F-EDCA-5249-0595A8ACE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497" y="445909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 Box 19">
            <a:extLst>
              <a:ext uri="{FF2B5EF4-FFF2-40B4-BE49-F238E27FC236}">
                <a16:creationId xmlns:a16="http://schemas.microsoft.com/office/drawing/2014/main" id="{246C64E8-4123-4100-B919-F4DB010C7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411" y="4647478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 Box 20">
            <a:extLst>
              <a:ext uri="{FF2B5EF4-FFF2-40B4-BE49-F238E27FC236}">
                <a16:creationId xmlns:a16="http://schemas.microsoft.com/office/drawing/2014/main" id="{C233EA54-D0B4-9D4B-BB81-FD2BC38A2A4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83265" y="5038549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 Box 21">
            <a:extLst>
              <a:ext uri="{FF2B5EF4-FFF2-40B4-BE49-F238E27FC236}">
                <a16:creationId xmlns:a16="http://schemas.microsoft.com/office/drawing/2014/main" id="{9E82E3DF-446A-3AC2-DB76-679D4527E41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905284" y="5031239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9" name="Picture 2" descr="Trèfle à quatre feuilles Coloriage">
            <a:extLst>
              <a:ext uri="{FF2B5EF4-FFF2-40B4-BE49-F238E27FC236}">
                <a16:creationId xmlns:a16="http://schemas.microsoft.com/office/drawing/2014/main" id="{707A21F4-D219-8D23-9C54-D776F07AF9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564149" y="4295276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 Box 18">
            <a:extLst>
              <a:ext uri="{FF2B5EF4-FFF2-40B4-BE49-F238E27FC236}">
                <a16:creationId xmlns:a16="http://schemas.microsoft.com/office/drawing/2014/main" id="{2D5646BB-B3A7-1A48-0C47-1753D8FD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372" y="4464285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 Box 19">
            <a:extLst>
              <a:ext uri="{FF2B5EF4-FFF2-40B4-BE49-F238E27FC236}">
                <a16:creationId xmlns:a16="http://schemas.microsoft.com/office/drawing/2014/main" id="{6C739333-B34F-0D2D-93DD-6C70645D3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8160" y="4644833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 Box 21">
            <a:extLst>
              <a:ext uri="{FF2B5EF4-FFF2-40B4-BE49-F238E27FC236}">
                <a16:creationId xmlns:a16="http://schemas.microsoft.com/office/drawing/2014/main" id="{17BEC49D-68E2-394A-17F0-ED24E2957675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1332845" y="5009318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 Box 17">
            <a:extLst>
              <a:ext uri="{FF2B5EF4-FFF2-40B4-BE49-F238E27FC236}">
                <a16:creationId xmlns:a16="http://schemas.microsoft.com/office/drawing/2014/main" id="{5EEA3815-DC30-E9F0-4490-76D48B4CE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970" y="482896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AutoShape 3">
            <a:extLst>
              <a:ext uri="{FF2B5EF4-FFF2-40B4-BE49-F238E27FC236}">
                <a16:creationId xmlns:a16="http://schemas.microsoft.com/office/drawing/2014/main" id="{840397E1-0286-6386-A0CA-2CDD08937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532" y="3832073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AutoShape 6">
            <a:extLst>
              <a:ext uri="{FF2B5EF4-FFF2-40B4-BE49-F238E27FC236}">
                <a16:creationId xmlns:a16="http://schemas.microsoft.com/office/drawing/2014/main" id="{27AD8CA3-32BA-32B4-341C-06CAE66F1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943" y="5930066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 Box 17">
            <a:extLst>
              <a:ext uri="{FF2B5EF4-FFF2-40B4-BE49-F238E27FC236}">
                <a16:creationId xmlns:a16="http://schemas.microsoft.com/office/drawing/2014/main" id="{949F4965-1BF8-07AA-BED1-7130E7629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0537" y="466900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 Box 18">
            <a:extLst>
              <a:ext uri="{FF2B5EF4-FFF2-40B4-BE49-F238E27FC236}">
                <a16:creationId xmlns:a16="http://schemas.microsoft.com/office/drawing/2014/main" id="{C92D12D3-DE3E-E143-0AB0-EF7B6805A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477" y="4453407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 Box 19">
            <a:extLst>
              <a:ext uri="{FF2B5EF4-FFF2-40B4-BE49-F238E27FC236}">
                <a16:creationId xmlns:a16="http://schemas.microsoft.com/office/drawing/2014/main" id="{768F1ACE-E8E8-9B9C-BEEC-547111633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391" y="4641792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 Box 20">
            <a:extLst>
              <a:ext uri="{FF2B5EF4-FFF2-40B4-BE49-F238E27FC236}">
                <a16:creationId xmlns:a16="http://schemas.microsoft.com/office/drawing/2014/main" id="{D9329CB9-651B-9AB7-2B65-EB05E75D8EA9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368245" y="5032863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 Box 21">
            <a:extLst>
              <a:ext uri="{FF2B5EF4-FFF2-40B4-BE49-F238E27FC236}">
                <a16:creationId xmlns:a16="http://schemas.microsoft.com/office/drawing/2014/main" id="{FE6061E8-933D-BFDF-E9BE-5801234512B2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890264" y="5025553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1" name="Picture 2" descr="Trèfle à quatre feuilles Coloriage">
            <a:extLst>
              <a:ext uri="{FF2B5EF4-FFF2-40B4-BE49-F238E27FC236}">
                <a16:creationId xmlns:a16="http://schemas.microsoft.com/office/drawing/2014/main" id="{C4A6FD8B-BB64-7F75-7656-0FB41AD90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2549129" y="4289590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 Box 18">
            <a:extLst>
              <a:ext uri="{FF2B5EF4-FFF2-40B4-BE49-F238E27FC236}">
                <a16:creationId xmlns:a16="http://schemas.microsoft.com/office/drawing/2014/main" id="{61F52A20-14F5-589A-313E-EAABF6B7A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352" y="4458599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 Box 19">
            <a:extLst>
              <a:ext uri="{FF2B5EF4-FFF2-40B4-BE49-F238E27FC236}">
                <a16:creationId xmlns:a16="http://schemas.microsoft.com/office/drawing/2014/main" id="{22A6891B-F477-EB9B-0002-F2536F2E4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140" y="4639147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 Box 21">
            <a:extLst>
              <a:ext uri="{FF2B5EF4-FFF2-40B4-BE49-F238E27FC236}">
                <a16:creationId xmlns:a16="http://schemas.microsoft.com/office/drawing/2014/main" id="{B5E2DF90-DA90-73EF-4129-1BA87C5A820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3317825" y="500363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 Box 17">
            <a:extLst>
              <a:ext uri="{FF2B5EF4-FFF2-40B4-BE49-F238E27FC236}">
                <a16:creationId xmlns:a16="http://schemas.microsoft.com/office/drawing/2014/main" id="{28DCD464-6C7E-ACFF-191B-17F7D95B5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950" y="482328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AutoShape 3">
            <a:extLst>
              <a:ext uri="{FF2B5EF4-FFF2-40B4-BE49-F238E27FC236}">
                <a16:creationId xmlns:a16="http://schemas.microsoft.com/office/drawing/2014/main" id="{99961737-D4E1-1CB7-8F14-A688B7052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5771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AutoShape 6">
            <a:extLst>
              <a:ext uri="{FF2B5EF4-FFF2-40B4-BE49-F238E27FC236}">
                <a16:creationId xmlns:a16="http://schemas.microsoft.com/office/drawing/2014/main" id="{1BE667C0-82E3-E003-601C-F322595FC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8182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Text Box 17">
            <a:extLst>
              <a:ext uri="{FF2B5EF4-FFF2-40B4-BE49-F238E27FC236}">
                <a16:creationId xmlns:a16="http://schemas.microsoft.com/office/drawing/2014/main" id="{C89EE303-FA3B-6080-34C2-F6AB7D62C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1776" y="467469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 Box 18">
            <a:extLst>
              <a:ext uri="{FF2B5EF4-FFF2-40B4-BE49-F238E27FC236}">
                <a16:creationId xmlns:a16="http://schemas.microsoft.com/office/drawing/2014/main" id="{FE52C3AA-83C0-23DC-76B6-91AEB8DDA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3716" y="445909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 Box 19">
            <a:extLst>
              <a:ext uri="{FF2B5EF4-FFF2-40B4-BE49-F238E27FC236}">
                <a16:creationId xmlns:a16="http://schemas.microsoft.com/office/drawing/2014/main" id="{882CA029-1790-950D-E412-E8E851D61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630" y="4647478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 Box 20">
            <a:extLst>
              <a:ext uri="{FF2B5EF4-FFF2-40B4-BE49-F238E27FC236}">
                <a16:creationId xmlns:a16="http://schemas.microsoft.com/office/drawing/2014/main" id="{C47B84EA-E652-84CE-CA67-F6B8F5E03C9A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269484" y="5038549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 Box 21">
            <a:extLst>
              <a:ext uri="{FF2B5EF4-FFF2-40B4-BE49-F238E27FC236}">
                <a16:creationId xmlns:a16="http://schemas.microsoft.com/office/drawing/2014/main" id="{07D773CB-FBC2-5D92-7CAF-E8139BBD22C9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791503" y="5031239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3" name="Picture 2" descr="Trèfle à quatre feuilles Coloriage">
            <a:extLst>
              <a:ext uri="{FF2B5EF4-FFF2-40B4-BE49-F238E27FC236}">
                <a16:creationId xmlns:a16="http://schemas.microsoft.com/office/drawing/2014/main" id="{15BAF4CB-AE5C-02B1-BB51-9F089FF74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4450368" y="4295276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Text Box 18">
            <a:extLst>
              <a:ext uri="{FF2B5EF4-FFF2-40B4-BE49-F238E27FC236}">
                <a16:creationId xmlns:a16="http://schemas.microsoft.com/office/drawing/2014/main" id="{9CC7C567-FD1E-D4D8-159F-F1346DC08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3591" y="4464285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 Box 19">
            <a:extLst>
              <a:ext uri="{FF2B5EF4-FFF2-40B4-BE49-F238E27FC236}">
                <a16:creationId xmlns:a16="http://schemas.microsoft.com/office/drawing/2014/main" id="{6358C720-33B1-5F6D-9E81-7C74E070B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4379" y="4644833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 Box 21">
            <a:extLst>
              <a:ext uri="{FF2B5EF4-FFF2-40B4-BE49-F238E27FC236}">
                <a16:creationId xmlns:a16="http://schemas.microsoft.com/office/drawing/2014/main" id="{FB1E3328-53A5-49B2-3D44-603C11F0ADA7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5219064" y="5009318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Text Box 17">
            <a:extLst>
              <a:ext uri="{FF2B5EF4-FFF2-40B4-BE49-F238E27FC236}">
                <a16:creationId xmlns:a16="http://schemas.microsoft.com/office/drawing/2014/main" id="{77FA123A-29F3-BD8B-5F8C-8D796D7B6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189" y="482896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570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67544" y="95743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639955" y="305543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483731" y="973661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2656178" y="305541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AutoShape 23"/>
          <p:cNvSpPr>
            <a:spLocks noChangeArrowheads="1"/>
          </p:cNvSpPr>
          <p:nvPr/>
        </p:nvSpPr>
        <p:spPr bwMode="auto">
          <a:xfrm>
            <a:off x="4427984" y="97364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AutoShape 26"/>
          <p:cNvSpPr>
            <a:spLocks noChangeArrowheads="1"/>
          </p:cNvSpPr>
          <p:nvPr/>
        </p:nvSpPr>
        <p:spPr bwMode="auto">
          <a:xfrm>
            <a:off x="4600395" y="305540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auto">
          <a:xfrm>
            <a:off x="6588224" y="980483"/>
            <a:ext cx="1656184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6768472" y="3112659"/>
            <a:ext cx="1346196" cy="5323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539552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11963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1046" y="4448101"/>
            <a:ext cx="208457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Times New Roman" panose="02020603050405020304" pitchFamily="18" charset="0"/>
              </a:rPr>
              <a:t>PÉRIODE </a:t>
            </a:r>
          </a:p>
          <a:p>
            <a:pPr algn="ctr"/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  <a:p>
            <a:pPr algn="ctr"/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57499" y="260163"/>
            <a:ext cx="774846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LA FLEUR DU COMPORTEMENT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928992" cy="6624736"/>
          </a:xfrm>
          <a:prstGeom prst="roundRect">
            <a:avLst>
              <a:gd name="adj" fmla="val 2334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948BE6FA-6ACB-A823-9303-28117FE1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23" y="180002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3F9ECAB-19D4-96C8-3624-644D640D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63" y="158443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173F43F2-EC75-4B19-75E5-06FCE17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177" y="177281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CC7C668-57F4-65E2-CE80-78A4A08902A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77031" y="216388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E3F2258-2DBB-A34F-1DC8-EF74C145BE0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99050" y="215657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18ACE5D9-2B21-D528-D31E-B4A2E282C827}"/>
              </a:ext>
            </a:extLst>
          </p:cNvPr>
          <p:cNvSpPr/>
          <p:nvPr/>
        </p:nvSpPr>
        <p:spPr>
          <a:xfrm>
            <a:off x="7424509" y="4989682"/>
            <a:ext cx="498169" cy="3980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Trèfle à quatre feuilles Coloriage">
            <a:extLst>
              <a:ext uri="{FF2B5EF4-FFF2-40B4-BE49-F238E27FC236}">
                <a16:creationId xmlns:a16="http://schemas.microsoft.com/office/drawing/2014/main" id="{855EC672-A16B-0DC4-AB0E-75F54D338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557915" y="1420614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8">
            <a:extLst>
              <a:ext uri="{FF2B5EF4-FFF2-40B4-BE49-F238E27FC236}">
                <a16:creationId xmlns:a16="http://schemas.microsoft.com/office/drawing/2014/main" id="{E33E0695-37AE-5FC1-8E79-6826DA5C1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138" y="158962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D025A36-EBE7-CA2B-7DE4-FC1213B8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926" y="1770171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9B038563-4CBB-99D5-9333-8D3722CECF3E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1326611" y="213465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F890240F-B447-122F-0B6D-0A7F80BF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736" y="195430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03146907-B43D-9EED-6471-D1A36A969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192" y="18000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779A016A-387C-CAB3-9F5B-1FB871632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132" y="15844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93A02087-FC77-141F-5A90-32D98BCCE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046" y="17728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0">
            <a:extLst>
              <a:ext uri="{FF2B5EF4-FFF2-40B4-BE49-F238E27FC236}">
                <a16:creationId xmlns:a16="http://schemas.microsoft.com/office/drawing/2014/main" id="{846B3A81-5D7A-0F7D-4070-57250B433AFC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446900" y="21638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1">
            <a:extLst>
              <a:ext uri="{FF2B5EF4-FFF2-40B4-BE49-F238E27FC236}">
                <a16:creationId xmlns:a16="http://schemas.microsoft.com/office/drawing/2014/main" id="{BB2C4FEF-82A1-2F2D-BC78-61037113793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968919" y="21565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Trèfle à quatre feuilles Coloriage">
            <a:extLst>
              <a:ext uri="{FF2B5EF4-FFF2-40B4-BE49-F238E27FC236}">
                <a16:creationId xmlns:a16="http://schemas.microsoft.com/office/drawing/2014/main" id="{FCD24155-8ED8-4BE8-EF3D-6D4B6C414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2627784" y="1420613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 Box 18">
            <a:extLst>
              <a:ext uri="{FF2B5EF4-FFF2-40B4-BE49-F238E27FC236}">
                <a16:creationId xmlns:a16="http://schemas.microsoft.com/office/drawing/2014/main" id="{7F1E1890-12A5-EBA1-070B-B9DFB7CC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007" y="1589622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 Box 19">
            <a:extLst>
              <a:ext uri="{FF2B5EF4-FFF2-40B4-BE49-F238E27FC236}">
                <a16:creationId xmlns:a16="http://schemas.microsoft.com/office/drawing/2014/main" id="{A697CC4A-E453-94CA-FA3D-054F885CE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795" y="1770170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21">
            <a:extLst>
              <a:ext uri="{FF2B5EF4-FFF2-40B4-BE49-F238E27FC236}">
                <a16:creationId xmlns:a16="http://schemas.microsoft.com/office/drawing/2014/main" id="{840C2199-0036-BF6E-0B43-F60B0355CE4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3396480" y="213465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17">
            <a:extLst>
              <a:ext uri="{FF2B5EF4-FFF2-40B4-BE49-F238E27FC236}">
                <a16:creationId xmlns:a16="http://schemas.microsoft.com/office/drawing/2014/main" id="{D164C483-51EC-647E-0E8D-5E1541824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605" y="195430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17">
            <a:extLst>
              <a:ext uri="{FF2B5EF4-FFF2-40B4-BE49-F238E27FC236}">
                <a16:creationId xmlns:a16="http://schemas.microsoft.com/office/drawing/2014/main" id="{92E58464-04A5-4604-5040-E2E09DD32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220" y="18000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18">
            <a:extLst>
              <a:ext uri="{FF2B5EF4-FFF2-40B4-BE49-F238E27FC236}">
                <a16:creationId xmlns:a16="http://schemas.microsoft.com/office/drawing/2014/main" id="{AD668C24-B4D8-6633-AB6A-08DD5CD1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7160" y="15844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19">
            <a:extLst>
              <a:ext uri="{FF2B5EF4-FFF2-40B4-BE49-F238E27FC236}">
                <a16:creationId xmlns:a16="http://schemas.microsoft.com/office/drawing/2014/main" id="{F24FB639-0720-BE22-BD48-DF8CD8E89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074" y="17728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2901C190-56D5-9110-850D-3571E068154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352928" y="21638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21">
            <a:extLst>
              <a:ext uri="{FF2B5EF4-FFF2-40B4-BE49-F238E27FC236}">
                <a16:creationId xmlns:a16="http://schemas.microsoft.com/office/drawing/2014/main" id="{9CF21A8F-0CBF-94F1-4B61-65F388522BE2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874947" y="21565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" name="Picture 2" descr="Trèfle à quatre feuilles Coloriage">
            <a:extLst>
              <a:ext uri="{FF2B5EF4-FFF2-40B4-BE49-F238E27FC236}">
                <a16:creationId xmlns:a16="http://schemas.microsoft.com/office/drawing/2014/main" id="{C105FFB9-DA16-E491-93B9-CE59AAE84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4533812" y="1420613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18">
            <a:extLst>
              <a:ext uri="{FF2B5EF4-FFF2-40B4-BE49-F238E27FC236}">
                <a16:creationId xmlns:a16="http://schemas.microsoft.com/office/drawing/2014/main" id="{776A66BA-3780-7D52-AE20-052C2393E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035" y="1589622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19">
            <a:extLst>
              <a:ext uri="{FF2B5EF4-FFF2-40B4-BE49-F238E27FC236}">
                <a16:creationId xmlns:a16="http://schemas.microsoft.com/office/drawing/2014/main" id="{063B7C67-25E9-6F7F-7E80-6E465DAC5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3" y="1770170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EEEBCE3-8241-6FE7-A1EE-5E332B7161E0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5302508" y="213465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17">
            <a:extLst>
              <a:ext uri="{FF2B5EF4-FFF2-40B4-BE49-F238E27FC236}">
                <a16:creationId xmlns:a16="http://schemas.microsoft.com/office/drawing/2014/main" id="{7965DA4E-DA1E-5717-15BB-4ACBF2356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633" y="195430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17">
            <a:extLst>
              <a:ext uri="{FF2B5EF4-FFF2-40B4-BE49-F238E27FC236}">
                <a16:creationId xmlns:a16="http://schemas.microsoft.com/office/drawing/2014/main" id="{90AEF6AF-1BD8-4F46-6A5E-240B6E625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014" y="184438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18">
            <a:extLst>
              <a:ext uri="{FF2B5EF4-FFF2-40B4-BE49-F238E27FC236}">
                <a16:creationId xmlns:a16="http://schemas.microsoft.com/office/drawing/2014/main" id="{90E77F68-B01C-F899-D4DE-2302C3160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954" y="1628789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19">
            <a:extLst>
              <a:ext uri="{FF2B5EF4-FFF2-40B4-BE49-F238E27FC236}">
                <a16:creationId xmlns:a16="http://schemas.microsoft.com/office/drawing/2014/main" id="{B6E9111E-C1FE-BCC0-D690-825561BAA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4868" y="1817174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20">
            <a:extLst>
              <a:ext uri="{FF2B5EF4-FFF2-40B4-BE49-F238E27FC236}">
                <a16:creationId xmlns:a16="http://schemas.microsoft.com/office/drawing/2014/main" id="{0106055D-6BA4-60CB-F4C5-B438FEDAD131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7496722" y="2208245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21">
            <a:extLst>
              <a:ext uri="{FF2B5EF4-FFF2-40B4-BE49-F238E27FC236}">
                <a16:creationId xmlns:a16="http://schemas.microsoft.com/office/drawing/2014/main" id="{38E12881-31B0-2166-5CCE-CACA07FDAF1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7018741" y="220093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" name="Picture 2" descr="Trèfle à quatre feuilles Coloriage">
            <a:extLst>
              <a:ext uri="{FF2B5EF4-FFF2-40B4-BE49-F238E27FC236}">
                <a16:creationId xmlns:a16="http://schemas.microsoft.com/office/drawing/2014/main" id="{CAC0C84D-C13E-8F99-6DA4-25F3FC848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6677606" y="1464972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 Box 18">
            <a:extLst>
              <a:ext uri="{FF2B5EF4-FFF2-40B4-BE49-F238E27FC236}">
                <a16:creationId xmlns:a16="http://schemas.microsoft.com/office/drawing/2014/main" id="{9B895AB5-8DF8-6015-6218-F144ED66F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829" y="163398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 Box 19">
            <a:extLst>
              <a:ext uri="{FF2B5EF4-FFF2-40B4-BE49-F238E27FC236}">
                <a16:creationId xmlns:a16="http://schemas.microsoft.com/office/drawing/2014/main" id="{FB61AD7C-66ED-4B35-3E3D-ED17CB7A3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1617" y="1814529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 Box 21">
            <a:extLst>
              <a:ext uri="{FF2B5EF4-FFF2-40B4-BE49-F238E27FC236}">
                <a16:creationId xmlns:a16="http://schemas.microsoft.com/office/drawing/2014/main" id="{1A7636F9-0285-D739-B8B4-4E07DCEBE8C1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7446302" y="2179014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Box 17">
            <a:extLst>
              <a:ext uri="{FF2B5EF4-FFF2-40B4-BE49-F238E27FC236}">
                <a16:creationId xmlns:a16="http://schemas.microsoft.com/office/drawing/2014/main" id="{5DF280A9-EFE4-7025-399D-652D5E5DA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8427" y="1998663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 Box 17">
            <a:extLst>
              <a:ext uri="{FF2B5EF4-FFF2-40B4-BE49-F238E27FC236}">
                <a16:creationId xmlns:a16="http://schemas.microsoft.com/office/drawing/2014/main" id="{3BAAC013-8E9B-A94E-371B-378A759AB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557" y="467469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 Box 18">
            <a:extLst>
              <a:ext uri="{FF2B5EF4-FFF2-40B4-BE49-F238E27FC236}">
                <a16:creationId xmlns:a16="http://schemas.microsoft.com/office/drawing/2014/main" id="{91A387AE-785F-EDCA-5249-0595A8ACE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497" y="445909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 Box 19">
            <a:extLst>
              <a:ext uri="{FF2B5EF4-FFF2-40B4-BE49-F238E27FC236}">
                <a16:creationId xmlns:a16="http://schemas.microsoft.com/office/drawing/2014/main" id="{246C64E8-4123-4100-B919-F4DB010C7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411" y="4647478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 Box 20">
            <a:extLst>
              <a:ext uri="{FF2B5EF4-FFF2-40B4-BE49-F238E27FC236}">
                <a16:creationId xmlns:a16="http://schemas.microsoft.com/office/drawing/2014/main" id="{C233EA54-D0B4-9D4B-BB81-FD2BC38A2A4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83265" y="5038549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 Box 21">
            <a:extLst>
              <a:ext uri="{FF2B5EF4-FFF2-40B4-BE49-F238E27FC236}">
                <a16:creationId xmlns:a16="http://schemas.microsoft.com/office/drawing/2014/main" id="{9E82E3DF-446A-3AC2-DB76-679D4527E41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905284" y="5031239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9" name="Picture 2" descr="Trèfle à quatre feuilles Coloriage">
            <a:extLst>
              <a:ext uri="{FF2B5EF4-FFF2-40B4-BE49-F238E27FC236}">
                <a16:creationId xmlns:a16="http://schemas.microsoft.com/office/drawing/2014/main" id="{707A21F4-D219-8D23-9C54-D776F07AF9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564149" y="4295276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 Box 18">
            <a:extLst>
              <a:ext uri="{FF2B5EF4-FFF2-40B4-BE49-F238E27FC236}">
                <a16:creationId xmlns:a16="http://schemas.microsoft.com/office/drawing/2014/main" id="{2D5646BB-B3A7-1A48-0C47-1753D8FD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372" y="4464285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 Box 19">
            <a:extLst>
              <a:ext uri="{FF2B5EF4-FFF2-40B4-BE49-F238E27FC236}">
                <a16:creationId xmlns:a16="http://schemas.microsoft.com/office/drawing/2014/main" id="{6C739333-B34F-0D2D-93DD-6C70645D3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8160" y="4644833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 Box 21">
            <a:extLst>
              <a:ext uri="{FF2B5EF4-FFF2-40B4-BE49-F238E27FC236}">
                <a16:creationId xmlns:a16="http://schemas.microsoft.com/office/drawing/2014/main" id="{17BEC49D-68E2-394A-17F0-ED24E2957675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1332845" y="5009318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 Box 17">
            <a:extLst>
              <a:ext uri="{FF2B5EF4-FFF2-40B4-BE49-F238E27FC236}">
                <a16:creationId xmlns:a16="http://schemas.microsoft.com/office/drawing/2014/main" id="{5EEA3815-DC30-E9F0-4490-76D48B4CE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970" y="482896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AutoShape 3">
            <a:extLst>
              <a:ext uri="{FF2B5EF4-FFF2-40B4-BE49-F238E27FC236}">
                <a16:creationId xmlns:a16="http://schemas.microsoft.com/office/drawing/2014/main" id="{840397E1-0286-6386-A0CA-2CDD08937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532" y="3832073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AutoShape 6">
            <a:extLst>
              <a:ext uri="{FF2B5EF4-FFF2-40B4-BE49-F238E27FC236}">
                <a16:creationId xmlns:a16="http://schemas.microsoft.com/office/drawing/2014/main" id="{27AD8CA3-32BA-32B4-341C-06CAE66F1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943" y="5930066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 Box 17">
            <a:extLst>
              <a:ext uri="{FF2B5EF4-FFF2-40B4-BE49-F238E27FC236}">
                <a16:creationId xmlns:a16="http://schemas.microsoft.com/office/drawing/2014/main" id="{949F4965-1BF8-07AA-BED1-7130E7629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0537" y="466900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 Box 18">
            <a:extLst>
              <a:ext uri="{FF2B5EF4-FFF2-40B4-BE49-F238E27FC236}">
                <a16:creationId xmlns:a16="http://schemas.microsoft.com/office/drawing/2014/main" id="{C92D12D3-DE3E-E143-0AB0-EF7B6805A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477" y="4453407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 Box 19">
            <a:extLst>
              <a:ext uri="{FF2B5EF4-FFF2-40B4-BE49-F238E27FC236}">
                <a16:creationId xmlns:a16="http://schemas.microsoft.com/office/drawing/2014/main" id="{768F1ACE-E8E8-9B9C-BEEC-547111633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391" y="4641792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 Box 20">
            <a:extLst>
              <a:ext uri="{FF2B5EF4-FFF2-40B4-BE49-F238E27FC236}">
                <a16:creationId xmlns:a16="http://schemas.microsoft.com/office/drawing/2014/main" id="{D9329CB9-651B-9AB7-2B65-EB05E75D8EA9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368245" y="5032863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 Box 21">
            <a:extLst>
              <a:ext uri="{FF2B5EF4-FFF2-40B4-BE49-F238E27FC236}">
                <a16:creationId xmlns:a16="http://schemas.microsoft.com/office/drawing/2014/main" id="{FE6061E8-933D-BFDF-E9BE-5801234512B2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890264" y="5025553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1" name="Picture 2" descr="Trèfle à quatre feuilles Coloriage">
            <a:extLst>
              <a:ext uri="{FF2B5EF4-FFF2-40B4-BE49-F238E27FC236}">
                <a16:creationId xmlns:a16="http://schemas.microsoft.com/office/drawing/2014/main" id="{C4A6FD8B-BB64-7F75-7656-0FB41AD90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2549129" y="4289590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 Box 18">
            <a:extLst>
              <a:ext uri="{FF2B5EF4-FFF2-40B4-BE49-F238E27FC236}">
                <a16:creationId xmlns:a16="http://schemas.microsoft.com/office/drawing/2014/main" id="{61F52A20-14F5-589A-313E-EAABF6B7A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352" y="4458599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 Box 19">
            <a:extLst>
              <a:ext uri="{FF2B5EF4-FFF2-40B4-BE49-F238E27FC236}">
                <a16:creationId xmlns:a16="http://schemas.microsoft.com/office/drawing/2014/main" id="{22A6891B-F477-EB9B-0002-F2536F2E4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140" y="4639147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 Box 21">
            <a:extLst>
              <a:ext uri="{FF2B5EF4-FFF2-40B4-BE49-F238E27FC236}">
                <a16:creationId xmlns:a16="http://schemas.microsoft.com/office/drawing/2014/main" id="{B5E2DF90-DA90-73EF-4129-1BA87C5A820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3317825" y="5003632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 Box 17">
            <a:extLst>
              <a:ext uri="{FF2B5EF4-FFF2-40B4-BE49-F238E27FC236}">
                <a16:creationId xmlns:a16="http://schemas.microsoft.com/office/drawing/2014/main" id="{28DCD464-6C7E-ACFF-191B-17F7D95B5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950" y="482328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95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67544" y="95743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639955" y="305543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>
            <a:off x="2483731" y="973661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>
            <a:off x="2656178" y="305541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AutoShape 23"/>
          <p:cNvSpPr>
            <a:spLocks noChangeArrowheads="1"/>
          </p:cNvSpPr>
          <p:nvPr/>
        </p:nvSpPr>
        <p:spPr bwMode="auto">
          <a:xfrm>
            <a:off x="4427984" y="973640"/>
            <a:ext cx="1584176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AutoShape 26"/>
          <p:cNvSpPr>
            <a:spLocks noChangeArrowheads="1"/>
          </p:cNvSpPr>
          <p:nvPr/>
        </p:nvSpPr>
        <p:spPr bwMode="auto">
          <a:xfrm>
            <a:off x="4600395" y="3055403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AutoShape 33"/>
          <p:cNvSpPr>
            <a:spLocks noChangeArrowheads="1"/>
          </p:cNvSpPr>
          <p:nvPr/>
        </p:nvSpPr>
        <p:spPr bwMode="auto">
          <a:xfrm>
            <a:off x="6588224" y="980483"/>
            <a:ext cx="1656184" cy="3173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0" name="AutoShape 36"/>
          <p:cNvSpPr>
            <a:spLocks noChangeArrowheads="1"/>
          </p:cNvSpPr>
          <p:nvPr/>
        </p:nvSpPr>
        <p:spPr bwMode="auto">
          <a:xfrm>
            <a:off x="6768472" y="3112659"/>
            <a:ext cx="1346196" cy="53238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539552" y="3837759"/>
            <a:ext cx="1584176" cy="33356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5F4ED"/>
              </a:gs>
              <a:gs pos="50000">
                <a:srgbClr val="FCFCF9"/>
              </a:gs>
              <a:gs pos="100000">
                <a:srgbClr val="F5F4ED"/>
              </a:gs>
            </a:gsLst>
            <a:lin ang="18900000" scaled="1"/>
          </a:gradFill>
          <a:ln w="12700" algn="in">
            <a:solidFill>
              <a:srgbClr val="7F7F7F"/>
            </a:solidFill>
            <a:prstDash val="dash"/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711963" y="5935752"/>
            <a:ext cx="1287665" cy="517597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71046" y="4448101"/>
            <a:ext cx="208457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Times New Roman" panose="02020603050405020304" pitchFamily="18" charset="0"/>
              </a:rPr>
              <a:t>PÉRIODE </a:t>
            </a:r>
          </a:p>
          <a:p>
            <a:pPr algn="ctr"/>
            <a:endParaRPr lang="fr-F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  <a:p>
            <a:pPr algn="ctr"/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57499" y="260163"/>
            <a:ext cx="774846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LA FLEUR DU COMPORTEMENT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928992" cy="6624736"/>
          </a:xfrm>
          <a:prstGeom prst="roundRect">
            <a:avLst>
              <a:gd name="adj" fmla="val 2334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948BE6FA-6ACB-A823-9303-28117FE1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23" y="1800029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3F9ECAB-19D4-96C8-3624-644D640D5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63" y="158443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id="{173F43F2-EC75-4B19-75E5-06FCE173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177" y="1772816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6CC7C668-57F4-65E2-CE80-78A4A08902A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77031" y="2163887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E3F2258-2DBB-A34F-1DC8-EF74C145BE0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899050" y="2156577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18ACE5D9-2B21-D528-D31E-B4A2E282C827}"/>
              </a:ext>
            </a:extLst>
          </p:cNvPr>
          <p:cNvSpPr/>
          <p:nvPr/>
        </p:nvSpPr>
        <p:spPr>
          <a:xfrm>
            <a:off x="7424509" y="4989682"/>
            <a:ext cx="498169" cy="39801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Trèfle à quatre feuilles Coloriage">
            <a:extLst>
              <a:ext uri="{FF2B5EF4-FFF2-40B4-BE49-F238E27FC236}">
                <a16:creationId xmlns:a16="http://schemas.microsoft.com/office/drawing/2014/main" id="{855EC672-A16B-0DC4-AB0E-75F54D338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557915" y="1420614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8">
            <a:extLst>
              <a:ext uri="{FF2B5EF4-FFF2-40B4-BE49-F238E27FC236}">
                <a16:creationId xmlns:a16="http://schemas.microsoft.com/office/drawing/2014/main" id="{E33E0695-37AE-5FC1-8E79-6826DA5C1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138" y="158962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ED025A36-EBE7-CA2B-7DE4-FC1213B88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926" y="1770171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9B038563-4CBB-99D5-9333-8D3722CECF3E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1326611" y="213465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F890240F-B447-122F-0B6D-0A7F80BF9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736" y="1954305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03146907-B43D-9EED-6471-D1A36A969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192" y="18000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779A016A-387C-CAB3-9F5B-1FB871632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132" y="15844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9">
            <a:extLst>
              <a:ext uri="{FF2B5EF4-FFF2-40B4-BE49-F238E27FC236}">
                <a16:creationId xmlns:a16="http://schemas.microsoft.com/office/drawing/2014/main" id="{93A02087-FC77-141F-5A90-32D98BCCE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046" y="17728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0">
            <a:extLst>
              <a:ext uri="{FF2B5EF4-FFF2-40B4-BE49-F238E27FC236}">
                <a16:creationId xmlns:a16="http://schemas.microsoft.com/office/drawing/2014/main" id="{846B3A81-5D7A-0F7D-4070-57250B433AFC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3446900" y="21638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1">
            <a:extLst>
              <a:ext uri="{FF2B5EF4-FFF2-40B4-BE49-F238E27FC236}">
                <a16:creationId xmlns:a16="http://schemas.microsoft.com/office/drawing/2014/main" id="{BB2C4FEF-82A1-2F2D-BC78-61037113793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2968919" y="21565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Trèfle à quatre feuilles Coloriage">
            <a:extLst>
              <a:ext uri="{FF2B5EF4-FFF2-40B4-BE49-F238E27FC236}">
                <a16:creationId xmlns:a16="http://schemas.microsoft.com/office/drawing/2014/main" id="{FCD24155-8ED8-4BE8-EF3D-6D4B6C4149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2627784" y="1420613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 Box 18">
            <a:extLst>
              <a:ext uri="{FF2B5EF4-FFF2-40B4-BE49-F238E27FC236}">
                <a16:creationId xmlns:a16="http://schemas.microsoft.com/office/drawing/2014/main" id="{7F1E1890-12A5-EBA1-070B-B9DFB7CC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007" y="1589622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 Box 19">
            <a:extLst>
              <a:ext uri="{FF2B5EF4-FFF2-40B4-BE49-F238E27FC236}">
                <a16:creationId xmlns:a16="http://schemas.microsoft.com/office/drawing/2014/main" id="{A697CC4A-E453-94CA-FA3D-054F885CE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1795" y="1770170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21">
            <a:extLst>
              <a:ext uri="{FF2B5EF4-FFF2-40B4-BE49-F238E27FC236}">
                <a16:creationId xmlns:a16="http://schemas.microsoft.com/office/drawing/2014/main" id="{840C2199-0036-BF6E-0B43-F60B0355CE4F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3396480" y="213465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17">
            <a:extLst>
              <a:ext uri="{FF2B5EF4-FFF2-40B4-BE49-F238E27FC236}">
                <a16:creationId xmlns:a16="http://schemas.microsoft.com/office/drawing/2014/main" id="{D164C483-51EC-647E-0E8D-5E1541824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605" y="195430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17">
            <a:extLst>
              <a:ext uri="{FF2B5EF4-FFF2-40B4-BE49-F238E27FC236}">
                <a16:creationId xmlns:a16="http://schemas.microsoft.com/office/drawing/2014/main" id="{92E58464-04A5-4604-5040-E2E09DD32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220" y="1800028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18">
            <a:extLst>
              <a:ext uri="{FF2B5EF4-FFF2-40B4-BE49-F238E27FC236}">
                <a16:creationId xmlns:a16="http://schemas.microsoft.com/office/drawing/2014/main" id="{AD668C24-B4D8-6633-AB6A-08DD5CD1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7160" y="1584430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19">
            <a:extLst>
              <a:ext uri="{FF2B5EF4-FFF2-40B4-BE49-F238E27FC236}">
                <a16:creationId xmlns:a16="http://schemas.microsoft.com/office/drawing/2014/main" id="{F24FB639-0720-BE22-BD48-DF8CD8E89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074" y="1772815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2901C190-56D5-9110-850D-3571E068154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5352928" y="2163886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21">
            <a:extLst>
              <a:ext uri="{FF2B5EF4-FFF2-40B4-BE49-F238E27FC236}">
                <a16:creationId xmlns:a16="http://schemas.microsoft.com/office/drawing/2014/main" id="{9CF21A8F-0CBF-94F1-4B61-65F388522BE2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4874947" y="2156576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" name="Picture 2" descr="Trèfle à quatre feuilles Coloriage">
            <a:extLst>
              <a:ext uri="{FF2B5EF4-FFF2-40B4-BE49-F238E27FC236}">
                <a16:creationId xmlns:a16="http://schemas.microsoft.com/office/drawing/2014/main" id="{C105FFB9-DA16-E491-93B9-CE59AAE84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4533812" y="1420613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18">
            <a:extLst>
              <a:ext uri="{FF2B5EF4-FFF2-40B4-BE49-F238E27FC236}">
                <a16:creationId xmlns:a16="http://schemas.microsoft.com/office/drawing/2014/main" id="{776A66BA-3780-7D52-AE20-052C2393E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035" y="1589622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19">
            <a:extLst>
              <a:ext uri="{FF2B5EF4-FFF2-40B4-BE49-F238E27FC236}">
                <a16:creationId xmlns:a16="http://schemas.microsoft.com/office/drawing/2014/main" id="{063B7C67-25E9-6F7F-7E80-6E465DAC5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3" y="1770170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EEEBCE3-8241-6FE7-A1EE-5E332B7161E0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5302508" y="213465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17">
            <a:extLst>
              <a:ext uri="{FF2B5EF4-FFF2-40B4-BE49-F238E27FC236}">
                <a16:creationId xmlns:a16="http://schemas.microsoft.com/office/drawing/2014/main" id="{7965DA4E-DA1E-5717-15BB-4ACBF2356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633" y="1954304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17">
            <a:extLst>
              <a:ext uri="{FF2B5EF4-FFF2-40B4-BE49-F238E27FC236}">
                <a16:creationId xmlns:a16="http://schemas.microsoft.com/office/drawing/2014/main" id="{90AEF6AF-1BD8-4F46-6A5E-240B6E625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014" y="184438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18">
            <a:extLst>
              <a:ext uri="{FF2B5EF4-FFF2-40B4-BE49-F238E27FC236}">
                <a16:creationId xmlns:a16="http://schemas.microsoft.com/office/drawing/2014/main" id="{90E77F68-B01C-F899-D4DE-2302C3160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954" y="1628789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19">
            <a:extLst>
              <a:ext uri="{FF2B5EF4-FFF2-40B4-BE49-F238E27FC236}">
                <a16:creationId xmlns:a16="http://schemas.microsoft.com/office/drawing/2014/main" id="{B6E9111E-C1FE-BCC0-D690-825561BAA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4868" y="1817174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20">
            <a:extLst>
              <a:ext uri="{FF2B5EF4-FFF2-40B4-BE49-F238E27FC236}">
                <a16:creationId xmlns:a16="http://schemas.microsoft.com/office/drawing/2014/main" id="{0106055D-6BA4-60CB-F4C5-B438FEDAD131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7496722" y="2208245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21">
            <a:extLst>
              <a:ext uri="{FF2B5EF4-FFF2-40B4-BE49-F238E27FC236}">
                <a16:creationId xmlns:a16="http://schemas.microsoft.com/office/drawing/2014/main" id="{38E12881-31B0-2166-5CCE-CACA07FDAF13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7018741" y="2200935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" name="Picture 2" descr="Trèfle à quatre feuilles Coloriage">
            <a:extLst>
              <a:ext uri="{FF2B5EF4-FFF2-40B4-BE49-F238E27FC236}">
                <a16:creationId xmlns:a16="http://schemas.microsoft.com/office/drawing/2014/main" id="{CAC0C84D-C13E-8F99-6DA4-25F3FC848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6677606" y="1464972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 Box 18">
            <a:extLst>
              <a:ext uri="{FF2B5EF4-FFF2-40B4-BE49-F238E27FC236}">
                <a16:creationId xmlns:a16="http://schemas.microsoft.com/office/drawing/2014/main" id="{9B895AB5-8DF8-6015-6218-F144ED66F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829" y="1633981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 Box 19">
            <a:extLst>
              <a:ext uri="{FF2B5EF4-FFF2-40B4-BE49-F238E27FC236}">
                <a16:creationId xmlns:a16="http://schemas.microsoft.com/office/drawing/2014/main" id="{FB61AD7C-66ED-4B35-3E3D-ED17CB7A3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1617" y="1814529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 Box 21">
            <a:extLst>
              <a:ext uri="{FF2B5EF4-FFF2-40B4-BE49-F238E27FC236}">
                <a16:creationId xmlns:a16="http://schemas.microsoft.com/office/drawing/2014/main" id="{1A7636F9-0285-D739-B8B4-4E07DCEBE8C1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7446302" y="2179014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 Box 17">
            <a:extLst>
              <a:ext uri="{FF2B5EF4-FFF2-40B4-BE49-F238E27FC236}">
                <a16:creationId xmlns:a16="http://schemas.microsoft.com/office/drawing/2014/main" id="{5DF280A9-EFE4-7025-399D-652D5E5DA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8427" y="1998663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 Box 17">
            <a:extLst>
              <a:ext uri="{FF2B5EF4-FFF2-40B4-BE49-F238E27FC236}">
                <a16:creationId xmlns:a16="http://schemas.microsoft.com/office/drawing/2014/main" id="{3BAAC013-8E9B-A94E-371B-378A759AB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557" y="4674691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 Box 18">
            <a:extLst>
              <a:ext uri="{FF2B5EF4-FFF2-40B4-BE49-F238E27FC236}">
                <a16:creationId xmlns:a16="http://schemas.microsoft.com/office/drawing/2014/main" id="{91A387AE-785F-EDCA-5249-0595A8ACE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7497" y="4459093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 Box 19">
            <a:extLst>
              <a:ext uri="{FF2B5EF4-FFF2-40B4-BE49-F238E27FC236}">
                <a16:creationId xmlns:a16="http://schemas.microsoft.com/office/drawing/2014/main" id="{246C64E8-4123-4100-B919-F4DB010C7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411" y="4647478"/>
            <a:ext cx="378669" cy="1508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 Box 20">
            <a:extLst>
              <a:ext uri="{FF2B5EF4-FFF2-40B4-BE49-F238E27FC236}">
                <a16:creationId xmlns:a16="http://schemas.microsoft.com/office/drawing/2014/main" id="{C233EA54-D0B4-9D4B-BB81-FD2BC38A2A45}"/>
              </a:ext>
            </a:extLst>
          </p:cNvPr>
          <p:cNvSpPr txBox="1">
            <a:spLocks noChangeArrowheads="1"/>
          </p:cNvSpPr>
          <p:nvPr/>
        </p:nvSpPr>
        <p:spPr bwMode="auto">
          <a:xfrm rot="1046817">
            <a:off x="1383265" y="5038549"/>
            <a:ext cx="429159" cy="13414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Mercredi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 Box 21">
            <a:extLst>
              <a:ext uri="{FF2B5EF4-FFF2-40B4-BE49-F238E27FC236}">
                <a16:creationId xmlns:a16="http://schemas.microsoft.com/office/drawing/2014/main" id="{9E82E3DF-446A-3AC2-DB76-679D4527E414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905284" y="5031239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9" name="Picture 2" descr="Trèfle à quatre feuilles Coloriage">
            <a:extLst>
              <a:ext uri="{FF2B5EF4-FFF2-40B4-BE49-F238E27FC236}">
                <a16:creationId xmlns:a16="http://schemas.microsoft.com/office/drawing/2014/main" id="{707A21F4-D219-8D23-9C54-D776F07AF9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 bwMode="auto">
          <a:xfrm>
            <a:off x="564149" y="4295276"/>
            <a:ext cx="1493805" cy="16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 Box 18">
            <a:extLst>
              <a:ext uri="{FF2B5EF4-FFF2-40B4-BE49-F238E27FC236}">
                <a16:creationId xmlns:a16="http://schemas.microsoft.com/office/drawing/2014/main" id="{2D5646BB-B3A7-1A48-0C47-1753D8FD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372" y="4464285"/>
            <a:ext cx="378669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Lundi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 Box 19">
            <a:extLst>
              <a:ext uri="{FF2B5EF4-FFF2-40B4-BE49-F238E27FC236}">
                <a16:creationId xmlns:a16="http://schemas.microsoft.com/office/drawing/2014/main" id="{6C739333-B34F-0D2D-93DD-6C70645D3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8160" y="4644833"/>
            <a:ext cx="378669" cy="10578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Mardi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 Box 21">
            <a:extLst>
              <a:ext uri="{FF2B5EF4-FFF2-40B4-BE49-F238E27FC236}">
                <a16:creationId xmlns:a16="http://schemas.microsoft.com/office/drawing/2014/main" id="{17BEC49D-68E2-394A-17F0-ED24E2957675}"/>
              </a:ext>
            </a:extLst>
          </p:cNvPr>
          <p:cNvSpPr txBox="1">
            <a:spLocks noChangeArrowheads="1"/>
          </p:cNvSpPr>
          <p:nvPr/>
        </p:nvSpPr>
        <p:spPr bwMode="auto">
          <a:xfrm rot="20040581">
            <a:off x="1332845" y="5009318"/>
            <a:ext cx="328180" cy="1508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Jeudi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 Box 17">
            <a:extLst>
              <a:ext uri="{FF2B5EF4-FFF2-40B4-BE49-F238E27FC236}">
                <a16:creationId xmlns:a16="http://schemas.microsoft.com/office/drawing/2014/main" id="{5EEA3815-DC30-E9F0-4490-76D48B4CE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970" y="4828967"/>
            <a:ext cx="479648" cy="1285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Vendredi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092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177</Words>
  <Application>Microsoft Macintosh PowerPoint</Application>
  <PresentationFormat>Affichage à l'écran (4:3)</PresentationFormat>
  <Paragraphs>168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Hachi Maru Pop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maisonneuve</dc:creator>
  <cp:lastModifiedBy>Sandrine BonanBrou</cp:lastModifiedBy>
  <cp:revision>13</cp:revision>
  <dcterms:created xsi:type="dcterms:W3CDTF">2014-07-06T21:39:32Z</dcterms:created>
  <dcterms:modified xsi:type="dcterms:W3CDTF">2022-08-22T20:48:16Z</dcterms:modified>
</cp:coreProperties>
</file>