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A5D2"/>
    <a:srgbClr val="FF19FF"/>
    <a:srgbClr val="893B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4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A2C0-A217-47F7-9D96-FDE479F14474}" type="datetimeFigureOut">
              <a:rPr lang="fr-FR" smtClean="0"/>
              <a:t>31/08/2021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C9B6-C442-4653-8B6C-A5790A9AFE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330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A2C0-A217-47F7-9D96-FDE479F14474}" type="datetimeFigureOut">
              <a:rPr lang="fr-FR" smtClean="0"/>
              <a:t>31/08/2021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C9B6-C442-4653-8B6C-A5790A9AFE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9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A2C0-A217-47F7-9D96-FDE479F14474}" type="datetimeFigureOut">
              <a:rPr lang="fr-FR" smtClean="0"/>
              <a:t>31/08/2021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C9B6-C442-4653-8B6C-A5790A9AFE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01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A2C0-A217-47F7-9D96-FDE479F14474}" type="datetimeFigureOut">
              <a:rPr lang="fr-FR" smtClean="0"/>
              <a:t>31/08/2021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C9B6-C442-4653-8B6C-A5790A9AFE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801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A2C0-A217-47F7-9D96-FDE479F14474}" type="datetimeFigureOut">
              <a:rPr lang="fr-FR" smtClean="0"/>
              <a:t>31/08/2021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C9B6-C442-4653-8B6C-A5790A9AFE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3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A2C0-A217-47F7-9D96-FDE479F14474}" type="datetimeFigureOut">
              <a:rPr lang="fr-FR" smtClean="0"/>
              <a:t>31/08/2021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C9B6-C442-4653-8B6C-A5790A9AFE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672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A2C0-A217-47F7-9D96-FDE479F14474}" type="datetimeFigureOut">
              <a:rPr lang="fr-FR" smtClean="0"/>
              <a:t>31/08/2021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C9B6-C442-4653-8B6C-A5790A9AFE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3522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A2C0-A217-47F7-9D96-FDE479F14474}" type="datetimeFigureOut">
              <a:rPr lang="fr-FR" smtClean="0"/>
              <a:t>31/08/2021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C9B6-C442-4653-8B6C-A5790A9AFE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196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A2C0-A217-47F7-9D96-FDE479F14474}" type="datetimeFigureOut">
              <a:rPr lang="fr-FR" smtClean="0"/>
              <a:t>31/08/2021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C9B6-C442-4653-8B6C-A5790A9AFE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427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A2C0-A217-47F7-9D96-FDE479F14474}" type="datetimeFigureOut">
              <a:rPr lang="fr-FR" smtClean="0"/>
              <a:t>31/08/2021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C9B6-C442-4653-8B6C-A5790A9AFE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3338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9A2C0-A217-47F7-9D96-FDE479F14474}" type="datetimeFigureOut">
              <a:rPr lang="fr-FR" smtClean="0"/>
              <a:t>31/08/2021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BC9B6-C442-4653-8B6C-A5790A9AFE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380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9A2C0-A217-47F7-9D96-FDE479F14474}" type="datetimeFigureOut">
              <a:rPr lang="fr-FR" smtClean="0"/>
              <a:t>31/08/2021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BC9B6-C442-4653-8B6C-A5790A9AFE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124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8141E5BA-A332-4D6A-94B4-605AE105202E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0695" y="116248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rgbClr val="893BC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825D323-D7C9-4BF6-8286-12469EA50D5C}"/>
              </a:ext>
            </a:extLst>
          </p:cNvPr>
          <p:cNvSpPr txBox="1"/>
          <p:nvPr/>
        </p:nvSpPr>
        <p:spPr>
          <a:xfrm>
            <a:off x="924705" y="192690"/>
            <a:ext cx="3539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Diane</a:t>
            </a:r>
            <a:endParaRPr lang="fr-FR" dirty="0">
              <a:ln w="38100">
                <a:solidFill>
                  <a:srgbClr val="893BC3"/>
                </a:solidFill>
                <a:prstDash val="solid"/>
              </a:ln>
              <a:solidFill>
                <a:srgbClr val="E9A5D2"/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33F0E4E3-EF4E-42AA-B9E6-06B0089880C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0694" y="1253137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rgbClr val="893BC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69EAB7F-730C-4B5D-AFC9-E61C0A3594FE}"/>
              </a:ext>
            </a:extLst>
          </p:cNvPr>
          <p:cNvSpPr txBox="1"/>
          <p:nvPr/>
        </p:nvSpPr>
        <p:spPr>
          <a:xfrm>
            <a:off x="580889" y="957909"/>
            <a:ext cx="41317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INTBRUSH" panose="02000603000000000000" pitchFamily="2" charset="0"/>
                <a:ea typeface="Chewy" panose="02000000000000000000" pitchFamily="2" charset="0"/>
                <a:cs typeface="Dekko" panose="00000500000000000000" pitchFamily="2" charset="0"/>
              </a:rPr>
              <a:t>E</a:t>
            </a:r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mma</a:t>
            </a:r>
            <a:endParaRPr lang="fr-FR" sz="1600" dirty="0">
              <a:ln w="38100">
                <a:solidFill>
                  <a:srgbClr val="893BC3"/>
                </a:solidFill>
                <a:prstDash val="solid"/>
              </a:ln>
              <a:solidFill>
                <a:srgbClr val="E9A5D2"/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A69DF485-8671-4426-AC68-B4B3F3DA5A2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0694" y="2409041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rgbClr val="893BC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33D3C0B-0267-42F9-A3D3-1C6813AC6D51}"/>
              </a:ext>
            </a:extLst>
          </p:cNvPr>
          <p:cNvSpPr txBox="1"/>
          <p:nvPr/>
        </p:nvSpPr>
        <p:spPr>
          <a:xfrm>
            <a:off x="699324" y="2463401"/>
            <a:ext cx="40367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Forte" panose="020F0502020204030204" pitchFamily="34" charset="0"/>
              </a:rPr>
              <a:t>J</a:t>
            </a:r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Forte" panose="020F0502020204030204" pitchFamily="34" charset="0"/>
              </a:rPr>
              <a:t>asmine</a:t>
            </a:r>
            <a:endParaRPr lang="fr-FR" sz="4800" dirty="0">
              <a:ln w="38100">
                <a:solidFill>
                  <a:srgbClr val="893BC3"/>
                </a:solidFill>
                <a:prstDash val="solid"/>
              </a:ln>
              <a:solidFill>
                <a:srgbClr val="E9A5D2"/>
              </a:solidFill>
              <a:latin typeface="Jelly Donuts" panose="03000600000000000000" pitchFamily="66" charset="0"/>
              <a:ea typeface="Chewy" panose="02000000000000000000" pitchFamily="2" charset="0"/>
              <a:cs typeface="Forte" panose="020F0502020204030204" pitchFamily="34" charset="0"/>
            </a:endParaRPr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C3EF149B-3926-45DD-AAA4-71D62FA4C2A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0695" y="3553966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rgbClr val="893BC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B7FEA12-A9A1-440D-846C-FFEC08917C7C}"/>
              </a:ext>
            </a:extLst>
          </p:cNvPr>
          <p:cNvSpPr txBox="1"/>
          <p:nvPr/>
        </p:nvSpPr>
        <p:spPr>
          <a:xfrm>
            <a:off x="873694" y="3339364"/>
            <a:ext cx="35390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INTBRUSH" panose="02000603000000000000" pitchFamily="2" charset="0"/>
                <a:ea typeface="Chewy" panose="02000000000000000000" pitchFamily="2" charset="0"/>
                <a:cs typeface="Dekko" panose="00000500000000000000" pitchFamily="2" charset="0"/>
              </a:rPr>
              <a:t>A</a:t>
            </a:r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riane</a:t>
            </a:r>
            <a:endParaRPr lang="fr-FR" sz="4800" dirty="0">
              <a:ln w="38100">
                <a:solidFill>
                  <a:srgbClr val="893BC3"/>
                </a:solidFill>
                <a:prstDash val="solid"/>
              </a:ln>
              <a:solidFill>
                <a:srgbClr val="E9A5D2"/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9FCC0FE5-768A-4E12-84BF-F7062229DC5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0694" y="4705285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rgbClr val="893BC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C7185CC-EF0A-4D81-BC5D-AF867B216153}"/>
              </a:ext>
            </a:extLst>
          </p:cNvPr>
          <p:cNvSpPr txBox="1"/>
          <p:nvPr/>
        </p:nvSpPr>
        <p:spPr>
          <a:xfrm>
            <a:off x="618220" y="4463799"/>
            <a:ext cx="4050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INTBRUSH" panose="02000603000000000000" pitchFamily="2" charset="0"/>
                <a:ea typeface="Chewy" panose="02000000000000000000" pitchFamily="2" charset="0"/>
                <a:cs typeface="Dekko" panose="00000500000000000000" pitchFamily="2" charset="0"/>
              </a:rPr>
              <a:t>A</a:t>
            </a:r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m</a:t>
            </a:r>
            <a:r>
              <a:rPr lang="fr-FR" sz="82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oper Black" panose="0208090404030B020404" pitchFamily="18" charset="77"/>
                <a:ea typeface="Chewy" panose="02000000000000000000" pitchFamily="2" charset="0"/>
                <a:cs typeface="Dekko" panose="00000500000000000000" pitchFamily="2" charset="0"/>
              </a:rPr>
              <a:t>é</a:t>
            </a:r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lie</a:t>
            </a:r>
            <a:endParaRPr lang="fr-FR" sz="4800" dirty="0">
              <a:ln w="38100">
                <a:solidFill>
                  <a:srgbClr val="893BC3"/>
                </a:solidFill>
                <a:prstDash val="solid"/>
              </a:ln>
              <a:solidFill>
                <a:srgbClr val="E9A5D2"/>
              </a:solidFill>
              <a:latin typeface="Cooper Black" panose="0208090404030B020404" pitchFamily="18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17" name="AutoShape 2">
            <a:extLst>
              <a:ext uri="{FF2B5EF4-FFF2-40B4-BE49-F238E27FC236}">
                <a16:creationId xmlns:a16="http://schemas.microsoft.com/office/drawing/2014/main" id="{E3F3DC82-207F-4EEE-B6F3-F7A4D27B71E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102226" y="75242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rgbClr val="893BC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6F52BC4-285D-4B79-B447-732A4A6E73F0}"/>
              </a:ext>
            </a:extLst>
          </p:cNvPr>
          <p:cNvSpPr txBox="1"/>
          <p:nvPr/>
        </p:nvSpPr>
        <p:spPr>
          <a:xfrm>
            <a:off x="5259681" y="-223198"/>
            <a:ext cx="4752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INTBRUSH" panose="02000603000000000000" pitchFamily="2" charset="0"/>
                <a:ea typeface="Chewy" panose="02000000000000000000" pitchFamily="2" charset="0"/>
                <a:cs typeface="Dekko" panose="00000500000000000000" pitchFamily="2" charset="0"/>
              </a:rPr>
              <a:t>E</a:t>
            </a:r>
            <a:r>
              <a:rPr lang="fr-FR" sz="4800" b="1" spc="-300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stelle</a:t>
            </a:r>
            <a:endParaRPr lang="fr-FR" sz="4800" spc="-300" dirty="0">
              <a:ln w="38100">
                <a:solidFill>
                  <a:srgbClr val="893BC3"/>
                </a:solidFill>
                <a:prstDash val="solid"/>
              </a:ln>
              <a:solidFill>
                <a:srgbClr val="E9A5D2"/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19" name="AutoShape 2">
            <a:extLst>
              <a:ext uri="{FF2B5EF4-FFF2-40B4-BE49-F238E27FC236}">
                <a16:creationId xmlns:a16="http://schemas.microsoft.com/office/drawing/2014/main" id="{6E559A5A-69DE-4C45-91E6-267320A0E2E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102225" y="1212131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rgbClr val="893BC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1" name="AutoShape 2">
            <a:extLst>
              <a:ext uri="{FF2B5EF4-FFF2-40B4-BE49-F238E27FC236}">
                <a16:creationId xmlns:a16="http://schemas.microsoft.com/office/drawing/2014/main" id="{353CDBC9-F8CD-445B-A85B-72A3D46ADD2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102225" y="2368035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rgbClr val="893BC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3EB20B9-EA58-43EC-A91A-064ACED64D62}"/>
              </a:ext>
            </a:extLst>
          </p:cNvPr>
          <p:cNvSpPr txBox="1"/>
          <p:nvPr/>
        </p:nvSpPr>
        <p:spPr>
          <a:xfrm>
            <a:off x="5940817" y="2423626"/>
            <a:ext cx="35390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 err="1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M</a:t>
            </a:r>
            <a:r>
              <a:rPr lang="fr-FR" sz="4800" b="1" dirty="0" err="1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ayra</a:t>
            </a:r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oper Black" panose="0208090404030B020404" pitchFamily="18" charset="0"/>
                <a:ea typeface="Chewy" panose="02000000000000000000" pitchFamily="2" charset="0"/>
                <a:cs typeface="Dekko" panose="00000500000000000000" pitchFamily="2" charset="0"/>
              </a:rPr>
              <a:t> </a:t>
            </a:r>
            <a:endParaRPr lang="fr-FR" sz="4800" dirty="0">
              <a:ln w="38100">
                <a:solidFill>
                  <a:srgbClr val="893BC3"/>
                </a:solidFill>
                <a:prstDash val="solid"/>
              </a:ln>
              <a:solidFill>
                <a:srgbClr val="E9A5D2"/>
              </a:solidFill>
              <a:latin typeface="Cooper Black" panose="0208090404030B020404" pitchFamily="18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23" name="AutoShape 2">
            <a:extLst>
              <a:ext uri="{FF2B5EF4-FFF2-40B4-BE49-F238E27FC236}">
                <a16:creationId xmlns:a16="http://schemas.microsoft.com/office/drawing/2014/main" id="{77F5095C-FCB3-4134-93A7-BEED2965471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102226" y="3512960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rgbClr val="893BC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5" name="AutoShape 2">
            <a:extLst>
              <a:ext uri="{FF2B5EF4-FFF2-40B4-BE49-F238E27FC236}">
                <a16:creationId xmlns:a16="http://schemas.microsoft.com/office/drawing/2014/main" id="{8C5BFE17-EC16-49E5-936D-6BED6EB9DA1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102225" y="4664279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rgbClr val="893BC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EA9E6B0-529B-094E-AEF1-FE037E82A561}"/>
              </a:ext>
            </a:extLst>
          </p:cNvPr>
          <p:cNvSpPr txBox="1"/>
          <p:nvPr/>
        </p:nvSpPr>
        <p:spPr>
          <a:xfrm>
            <a:off x="5371637" y="1034297"/>
            <a:ext cx="4752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 err="1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INTBRUSH" panose="02000603000000000000" pitchFamily="2" charset="0"/>
                <a:ea typeface="Chewy" panose="02000000000000000000" pitchFamily="2" charset="0"/>
                <a:cs typeface="Dekko" panose="00000500000000000000" pitchFamily="2" charset="0"/>
              </a:rPr>
              <a:t>E</a:t>
            </a:r>
            <a:r>
              <a:rPr lang="fr-FR" sz="4800" b="1" spc="-300" dirty="0" err="1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L</a:t>
            </a:r>
            <a:r>
              <a:rPr lang="fr-FR" sz="8000" b="1" spc="-300" dirty="0" err="1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oper Black" panose="0208090404030B020404" pitchFamily="18" charset="77"/>
                <a:ea typeface="Chewy" panose="02000000000000000000" pitchFamily="2" charset="0"/>
                <a:cs typeface="Dekko" panose="00000500000000000000" pitchFamily="2" charset="0"/>
              </a:rPr>
              <a:t>é</a:t>
            </a:r>
            <a:r>
              <a:rPr lang="fr-FR" sz="4800" b="1" spc="-300" dirty="0" err="1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ana</a:t>
            </a:r>
            <a:endParaRPr lang="fr-FR" sz="4800" spc="-300" dirty="0">
              <a:ln w="38100">
                <a:solidFill>
                  <a:srgbClr val="893BC3"/>
                </a:solidFill>
                <a:prstDash val="solid"/>
              </a:ln>
              <a:solidFill>
                <a:srgbClr val="E9A5D2"/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E6C8C7C-A2CB-5D40-8CEE-9468BF3B099F}"/>
              </a:ext>
            </a:extLst>
          </p:cNvPr>
          <p:cNvSpPr txBox="1"/>
          <p:nvPr/>
        </p:nvSpPr>
        <p:spPr>
          <a:xfrm>
            <a:off x="5866634" y="3254081"/>
            <a:ext cx="35390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INTBRUSH" panose="02000603000000000000" pitchFamily="2" charset="0"/>
                <a:ea typeface="Chewy" panose="02000000000000000000" pitchFamily="2" charset="0"/>
                <a:cs typeface="Dekko" panose="00000500000000000000" pitchFamily="2" charset="0"/>
              </a:rPr>
              <a:t>A</a:t>
            </a:r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lice</a:t>
            </a:r>
            <a:endParaRPr lang="fr-FR" sz="4800" dirty="0">
              <a:ln w="38100">
                <a:solidFill>
                  <a:srgbClr val="893BC3"/>
                </a:solidFill>
                <a:prstDash val="solid"/>
              </a:ln>
              <a:solidFill>
                <a:srgbClr val="E9A5D2"/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FDF4FF2-AA7C-B14B-8705-D6276C5D0498}"/>
              </a:ext>
            </a:extLst>
          </p:cNvPr>
          <p:cNvSpPr txBox="1"/>
          <p:nvPr/>
        </p:nvSpPr>
        <p:spPr>
          <a:xfrm>
            <a:off x="5940817" y="4442034"/>
            <a:ext cx="35390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O</a:t>
            </a:r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c</a:t>
            </a:r>
            <a:r>
              <a:rPr lang="fr-FR" sz="80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oper Black" panose="0208090404030B020404" pitchFamily="18" charset="77"/>
                <a:ea typeface="Chewy" panose="02000000000000000000" pitchFamily="2" charset="0"/>
                <a:cs typeface="Dekko" panose="00000500000000000000" pitchFamily="2" charset="0"/>
              </a:rPr>
              <a:t>é</a:t>
            </a:r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ane</a:t>
            </a:r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oper Black" panose="0208090404030B020404" pitchFamily="18" charset="0"/>
                <a:ea typeface="Chewy" panose="02000000000000000000" pitchFamily="2" charset="0"/>
                <a:cs typeface="Dekko" panose="00000500000000000000" pitchFamily="2" charset="0"/>
              </a:rPr>
              <a:t> </a:t>
            </a:r>
            <a:endParaRPr lang="fr-FR" sz="4800" dirty="0">
              <a:ln w="38100">
                <a:solidFill>
                  <a:srgbClr val="893BC3"/>
                </a:solidFill>
                <a:prstDash val="solid"/>
              </a:ln>
              <a:solidFill>
                <a:srgbClr val="E9A5D2"/>
              </a:solidFill>
              <a:latin typeface="Cooper Black" panose="0208090404030B020404" pitchFamily="18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30" name="AutoShape 2">
            <a:extLst>
              <a:ext uri="{FF2B5EF4-FFF2-40B4-BE49-F238E27FC236}">
                <a16:creationId xmlns:a16="http://schemas.microsoft.com/office/drawing/2014/main" id="{3BB494C2-ED2A-1644-83D6-AE484CDC742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0693" y="5853652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rgbClr val="893BC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7826C9F-EFF1-964C-AEE6-437944866A07}"/>
              </a:ext>
            </a:extLst>
          </p:cNvPr>
          <p:cNvSpPr txBox="1"/>
          <p:nvPr/>
        </p:nvSpPr>
        <p:spPr>
          <a:xfrm>
            <a:off x="618219" y="5647791"/>
            <a:ext cx="40500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INTBRUSH" panose="02000603000000000000" pitchFamily="2" charset="0"/>
                <a:ea typeface="Chewy" panose="02000000000000000000" pitchFamily="2" charset="0"/>
                <a:cs typeface="Dekko" panose="00000500000000000000" pitchFamily="2" charset="0"/>
              </a:rPr>
              <a:t>R</a:t>
            </a:r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omane</a:t>
            </a:r>
            <a:endParaRPr lang="fr-FR" sz="4800" dirty="0">
              <a:ln w="38100">
                <a:solidFill>
                  <a:srgbClr val="893BC3"/>
                </a:solidFill>
                <a:prstDash val="solid"/>
              </a:ln>
              <a:solidFill>
                <a:srgbClr val="E9A5D2"/>
              </a:solidFill>
              <a:latin typeface="Cooper Black" panose="0208090404030B020404" pitchFamily="18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32" name="AutoShape 2">
            <a:extLst>
              <a:ext uri="{FF2B5EF4-FFF2-40B4-BE49-F238E27FC236}">
                <a16:creationId xmlns:a16="http://schemas.microsoft.com/office/drawing/2014/main" id="{F21B322C-7556-1C46-8198-F00F4E08EDA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102224" y="5812646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rgbClr val="893BC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A082E79-E304-7540-988F-F0EEB6F3B2A1}"/>
              </a:ext>
            </a:extLst>
          </p:cNvPr>
          <p:cNvSpPr txBox="1"/>
          <p:nvPr/>
        </p:nvSpPr>
        <p:spPr>
          <a:xfrm>
            <a:off x="5940816" y="5626026"/>
            <a:ext cx="35390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L</a:t>
            </a:r>
            <a:r>
              <a:rPr lang="fr-FR" sz="80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oper Black" panose="0208090404030B020404" pitchFamily="18" charset="77"/>
                <a:ea typeface="Chewy" panose="02000000000000000000" pitchFamily="2" charset="0"/>
                <a:cs typeface="Dekko" panose="00000500000000000000" pitchFamily="2" charset="0"/>
              </a:rPr>
              <a:t>é</a:t>
            </a:r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onie</a:t>
            </a:r>
            <a:r>
              <a:rPr lang="fr-FR" sz="4800" b="1" dirty="0">
                <a:ln w="38100">
                  <a:solidFill>
                    <a:srgbClr val="893BC3"/>
                  </a:solidFill>
                  <a:prstDash val="solid"/>
                </a:ln>
                <a:solidFill>
                  <a:srgbClr val="E9A5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oper Black" panose="0208090404030B020404" pitchFamily="18" charset="0"/>
                <a:ea typeface="Chewy" panose="02000000000000000000" pitchFamily="2" charset="0"/>
                <a:cs typeface="Dekko" panose="00000500000000000000" pitchFamily="2" charset="0"/>
              </a:rPr>
              <a:t> </a:t>
            </a:r>
            <a:endParaRPr lang="fr-FR" sz="4800" dirty="0">
              <a:ln w="38100">
                <a:solidFill>
                  <a:srgbClr val="893BC3"/>
                </a:solidFill>
                <a:prstDash val="solid"/>
              </a:ln>
              <a:solidFill>
                <a:srgbClr val="E9A5D2"/>
              </a:solidFill>
              <a:latin typeface="Cooper Black" panose="0208090404030B020404" pitchFamily="18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183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>
            <a:extLst>
              <a:ext uri="{FF2B5EF4-FFF2-40B4-BE49-F238E27FC236}">
                <a16:creationId xmlns:a16="http://schemas.microsoft.com/office/drawing/2014/main" id="{C3EF149B-3926-45DD-AAA4-71D62FA4C2A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0695" y="3470839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27" name="AutoShape 2">
            <a:extLst>
              <a:ext uri="{FF2B5EF4-FFF2-40B4-BE49-F238E27FC236}">
                <a16:creationId xmlns:a16="http://schemas.microsoft.com/office/drawing/2014/main" id="{8655D181-D6D2-487C-A6E5-BAB18A84D7BE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0694" y="4671022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22" name="AutoShape 2">
            <a:extLst>
              <a:ext uri="{FF2B5EF4-FFF2-40B4-BE49-F238E27FC236}">
                <a16:creationId xmlns:a16="http://schemas.microsoft.com/office/drawing/2014/main" id="{007FB9C7-3B0F-445F-B256-953F58B31B8E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0694" y="72128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C3E2094-10FA-4617-B853-16D55A3D11E0}"/>
              </a:ext>
            </a:extLst>
          </p:cNvPr>
          <p:cNvSpPr txBox="1"/>
          <p:nvPr/>
        </p:nvSpPr>
        <p:spPr>
          <a:xfrm>
            <a:off x="366250" y="70921"/>
            <a:ext cx="4679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M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athieu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24" name="AutoShape 2">
            <a:extLst>
              <a:ext uri="{FF2B5EF4-FFF2-40B4-BE49-F238E27FC236}">
                <a16:creationId xmlns:a16="http://schemas.microsoft.com/office/drawing/2014/main" id="{415A16BD-0579-4201-B6EA-03E449DFF77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0694" y="1203018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26" name="AutoShape 2">
            <a:extLst>
              <a:ext uri="{FF2B5EF4-FFF2-40B4-BE49-F238E27FC236}">
                <a16:creationId xmlns:a16="http://schemas.microsoft.com/office/drawing/2014/main" id="{3F585DD9-ED30-4B65-8966-7824C6A0B9E8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0694" y="2337820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99EAF128-DC9C-0F48-B2D8-5CE37375DF8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70340" y="72129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30879861-AD0D-5141-92EE-5FDE71C3C14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70340" y="1203019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17" name="AutoShape 2">
            <a:extLst>
              <a:ext uri="{FF2B5EF4-FFF2-40B4-BE49-F238E27FC236}">
                <a16:creationId xmlns:a16="http://schemas.microsoft.com/office/drawing/2014/main" id="{5F5D6D9D-DD4A-E94D-BA93-291373C80C6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70340" y="2337821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19" name="AutoShape 2">
            <a:extLst>
              <a:ext uri="{FF2B5EF4-FFF2-40B4-BE49-F238E27FC236}">
                <a16:creationId xmlns:a16="http://schemas.microsoft.com/office/drawing/2014/main" id="{5AF712FC-32CF-F94B-A6B1-527AF5C9C05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70340" y="3508250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21" name="AutoShape 2">
            <a:extLst>
              <a:ext uri="{FF2B5EF4-FFF2-40B4-BE49-F238E27FC236}">
                <a16:creationId xmlns:a16="http://schemas.microsoft.com/office/drawing/2014/main" id="{C9ABDD5B-B186-F744-A1F8-6338483BFD3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70340" y="4671022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E61885C-3C98-C74D-8264-89A464C24BF8}"/>
              </a:ext>
            </a:extLst>
          </p:cNvPr>
          <p:cNvSpPr txBox="1"/>
          <p:nvPr/>
        </p:nvSpPr>
        <p:spPr>
          <a:xfrm>
            <a:off x="391052" y="1199271"/>
            <a:ext cx="4679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M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ilan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F6BBA85-C26A-A144-93AF-5292DA77A821}"/>
              </a:ext>
            </a:extLst>
          </p:cNvPr>
          <p:cNvSpPr txBox="1"/>
          <p:nvPr/>
        </p:nvSpPr>
        <p:spPr>
          <a:xfrm>
            <a:off x="366250" y="2330615"/>
            <a:ext cx="4679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L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ucas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BD12309-6021-A542-A418-85BF4B16D4CF}"/>
              </a:ext>
            </a:extLst>
          </p:cNvPr>
          <p:cNvSpPr txBox="1"/>
          <p:nvPr/>
        </p:nvSpPr>
        <p:spPr>
          <a:xfrm>
            <a:off x="273712" y="3246234"/>
            <a:ext cx="4679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 err="1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INTBRUSH" panose="02000603000000000000" pitchFamily="2" charset="0"/>
                <a:ea typeface="Chewy" panose="02000000000000000000" pitchFamily="2" charset="0"/>
                <a:cs typeface="Dekko" panose="00000500000000000000" pitchFamily="2" charset="0"/>
              </a:rPr>
              <a:t>A</a:t>
            </a:r>
            <a:r>
              <a:rPr lang="fr-FR" sz="4800" b="1" dirty="0" err="1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Xel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23C7C4C-E30F-024D-9A6C-6D29DE33F8F4}"/>
              </a:ext>
            </a:extLst>
          </p:cNvPr>
          <p:cNvSpPr txBox="1"/>
          <p:nvPr/>
        </p:nvSpPr>
        <p:spPr>
          <a:xfrm>
            <a:off x="353329" y="4653758"/>
            <a:ext cx="4679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K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ylian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2D534B7F-8F8B-E54D-AF7C-3D59088CFDC8}"/>
              </a:ext>
            </a:extLst>
          </p:cNvPr>
          <p:cNvSpPr txBox="1"/>
          <p:nvPr/>
        </p:nvSpPr>
        <p:spPr>
          <a:xfrm>
            <a:off x="5232998" y="40545"/>
            <a:ext cx="4690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C</a:t>
            </a:r>
            <a:r>
              <a:rPr lang="fr-FR" sz="4400" b="1" spc="-600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hristophe</a:t>
            </a:r>
            <a:endParaRPr lang="fr-FR" sz="4800" spc="-6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43965AB-2F1D-584E-9E75-5A2616A14C01}"/>
              </a:ext>
            </a:extLst>
          </p:cNvPr>
          <p:cNvSpPr txBox="1"/>
          <p:nvPr/>
        </p:nvSpPr>
        <p:spPr>
          <a:xfrm>
            <a:off x="5357011" y="1124460"/>
            <a:ext cx="46792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nap ITC" panose="020F0502020204030204" pitchFamily="34" charset="0"/>
                <a:ea typeface="Chewy" panose="02000000000000000000" pitchFamily="2" charset="0"/>
                <a:cs typeface="Snap ITC" panose="020F0502020204030204" pitchFamily="34" charset="0"/>
              </a:rPr>
              <a:t>I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saac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768FC58-489F-8F4F-BE27-DDF80EF17288}"/>
              </a:ext>
            </a:extLst>
          </p:cNvPr>
          <p:cNvSpPr txBox="1"/>
          <p:nvPr/>
        </p:nvSpPr>
        <p:spPr>
          <a:xfrm>
            <a:off x="5381094" y="2324168"/>
            <a:ext cx="4679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B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aptiste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38" name="AutoShape 2">
            <a:extLst>
              <a:ext uri="{FF2B5EF4-FFF2-40B4-BE49-F238E27FC236}">
                <a16:creationId xmlns:a16="http://schemas.microsoft.com/office/drawing/2014/main" id="{D8F89BA6-5F67-0E46-A472-020CE988275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0693" y="5837694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39" name="AutoShape 2">
            <a:extLst>
              <a:ext uri="{FF2B5EF4-FFF2-40B4-BE49-F238E27FC236}">
                <a16:creationId xmlns:a16="http://schemas.microsoft.com/office/drawing/2014/main" id="{90160777-1B88-C749-94DD-97AE980C789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70339" y="5837694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04FCE6D-09AB-A74C-BD5D-47BA2D6F0F4C}"/>
              </a:ext>
            </a:extLst>
          </p:cNvPr>
          <p:cNvSpPr txBox="1"/>
          <p:nvPr/>
        </p:nvSpPr>
        <p:spPr>
          <a:xfrm>
            <a:off x="353328" y="5820430"/>
            <a:ext cx="4679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S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acha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39A4B9BF-E5D8-FB40-B3D0-F093F51D4582}"/>
              </a:ext>
            </a:extLst>
          </p:cNvPr>
          <p:cNvSpPr txBox="1"/>
          <p:nvPr/>
        </p:nvSpPr>
        <p:spPr>
          <a:xfrm>
            <a:off x="5581402" y="3240497"/>
            <a:ext cx="43245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INTBRUSH" panose="02000603000000000000" pitchFamily="2" charset="0"/>
                <a:ea typeface="Chewy" panose="02000000000000000000" pitchFamily="2" charset="0"/>
                <a:cs typeface="Dekko" panose="00000500000000000000" pitchFamily="2" charset="0"/>
              </a:rPr>
              <a:t>A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shton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50CC62AF-F078-574C-955E-1AF280D0BA74}"/>
              </a:ext>
            </a:extLst>
          </p:cNvPr>
          <p:cNvSpPr txBox="1"/>
          <p:nvPr/>
        </p:nvSpPr>
        <p:spPr>
          <a:xfrm>
            <a:off x="5281618" y="4407169"/>
            <a:ext cx="4679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INTBRUSH" panose="02000603000000000000" pitchFamily="2" charset="0"/>
                <a:ea typeface="Chewy" panose="02000000000000000000" pitchFamily="2" charset="0"/>
                <a:cs typeface="Dekko" panose="00000500000000000000" pitchFamily="2" charset="0"/>
              </a:rPr>
              <a:t>T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ony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C725F598-3D24-A042-B0BC-3E32DA5809F5}"/>
              </a:ext>
            </a:extLst>
          </p:cNvPr>
          <p:cNvSpPr txBox="1"/>
          <p:nvPr/>
        </p:nvSpPr>
        <p:spPr>
          <a:xfrm>
            <a:off x="5267219" y="5534561"/>
            <a:ext cx="4679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INTBRUSH" panose="02000603000000000000" pitchFamily="2" charset="0"/>
                <a:ea typeface="Chewy" panose="02000000000000000000" pitchFamily="2" charset="0"/>
                <a:cs typeface="Dekko" panose="00000500000000000000" pitchFamily="2" charset="0"/>
              </a:rPr>
              <a:t>E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ddine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77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>
            <a:extLst>
              <a:ext uri="{FF2B5EF4-FFF2-40B4-BE49-F238E27FC236}">
                <a16:creationId xmlns:a16="http://schemas.microsoft.com/office/drawing/2014/main" id="{C3EF149B-3926-45DD-AAA4-71D62FA4C2A9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42074" y="3470839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27" name="AutoShape 2">
            <a:extLst>
              <a:ext uri="{FF2B5EF4-FFF2-40B4-BE49-F238E27FC236}">
                <a16:creationId xmlns:a16="http://schemas.microsoft.com/office/drawing/2014/main" id="{8655D181-D6D2-487C-A6E5-BAB18A84D7BE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42073" y="4671022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22" name="AutoShape 2">
            <a:extLst>
              <a:ext uri="{FF2B5EF4-FFF2-40B4-BE49-F238E27FC236}">
                <a16:creationId xmlns:a16="http://schemas.microsoft.com/office/drawing/2014/main" id="{007FB9C7-3B0F-445F-B256-953F58B31B8E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42073" y="72128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C3E2094-10FA-4617-B853-16D55A3D11E0}"/>
              </a:ext>
            </a:extLst>
          </p:cNvPr>
          <p:cNvSpPr txBox="1"/>
          <p:nvPr/>
        </p:nvSpPr>
        <p:spPr>
          <a:xfrm>
            <a:off x="5377629" y="70921"/>
            <a:ext cx="4679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M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athieu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24" name="AutoShape 2">
            <a:extLst>
              <a:ext uri="{FF2B5EF4-FFF2-40B4-BE49-F238E27FC236}">
                <a16:creationId xmlns:a16="http://schemas.microsoft.com/office/drawing/2014/main" id="{415A16BD-0579-4201-B6EA-03E449DFF77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42073" y="1203018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26" name="AutoShape 2">
            <a:extLst>
              <a:ext uri="{FF2B5EF4-FFF2-40B4-BE49-F238E27FC236}">
                <a16:creationId xmlns:a16="http://schemas.microsoft.com/office/drawing/2014/main" id="{3F585DD9-ED30-4B65-8966-7824C6A0B9E8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42073" y="2337820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E61885C-3C98-C74D-8264-89A464C24BF8}"/>
              </a:ext>
            </a:extLst>
          </p:cNvPr>
          <p:cNvSpPr txBox="1"/>
          <p:nvPr/>
        </p:nvSpPr>
        <p:spPr>
          <a:xfrm>
            <a:off x="5402431" y="1199271"/>
            <a:ext cx="4679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M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ilan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F6BBA85-C26A-A144-93AF-5292DA77A821}"/>
              </a:ext>
            </a:extLst>
          </p:cNvPr>
          <p:cNvSpPr txBox="1"/>
          <p:nvPr/>
        </p:nvSpPr>
        <p:spPr>
          <a:xfrm>
            <a:off x="5377629" y="2330615"/>
            <a:ext cx="4679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L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ucas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BD12309-6021-A542-A418-85BF4B16D4CF}"/>
              </a:ext>
            </a:extLst>
          </p:cNvPr>
          <p:cNvSpPr txBox="1"/>
          <p:nvPr/>
        </p:nvSpPr>
        <p:spPr>
          <a:xfrm>
            <a:off x="5285091" y="3246234"/>
            <a:ext cx="4679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 err="1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INTBRUSH" panose="02000603000000000000" pitchFamily="2" charset="0"/>
                <a:ea typeface="Chewy" panose="02000000000000000000" pitchFamily="2" charset="0"/>
                <a:cs typeface="Dekko" panose="00000500000000000000" pitchFamily="2" charset="0"/>
              </a:rPr>
              <a:t>A</a:t>
            </a:r>
            <a:r>
              <a:rPr lang="fr-FR" sz="4800" b="1" dirty="0" err="1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Xel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23C7C4C-E30F-024D-9A6C-6D29DE33F8F4}"/>
              </a:ext>
            </a:extLst>
          </p:cNvPr>
          <p:cNvSpPr txBox="1"/>
          <p:nvPr/>
        </p:nvSpPr>
        <p:spPr>
          <a:xfrm>
            <a:off x="5364708" y="4653758"/>
            <a:ext cx="4679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K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ylian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  <p:sp>
        <p:nvSpPr>
          <p:cNvPr id="38" name="AutoShape 2">
            <a:extLst>
              <a:ext uri="{FF2B5EF4-FFF2-40B4-BE49-F238E27FC236}">
                <a16:creationId xmlns:a16="http://schemas.microsoft.com/office/drawing/2014/main" id="{D8F89BA6-5F67-0E46-A472-020CE988275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042072" y="5837694"/>
            <a:ext cx="4752975" cy="952500"/>
          </a:xfrm>
          <a:prstGeom prst="homePlate">
            <a:avLst>
              <a:gd name="adj" fmla="val 78477"/>
            </a:avLst>
          </a:prstGeom>
          <a:solidFill>
            <a:srgbClr val="FFFFFF"/>
          </a:solidFill>
          <a:ln w="57150" algn="in">
            <a:solidFill>
              <a:schemeClr val="accent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>
              <a:ln>
                <a:solidFill>
                  <a:schemeClr val="accent6"/>
                </a:solidFill>
              </a:ln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04FCE6D-09AB-A74C-BD5D-47BA2D6F0F4C}"/>
              </a:ext>
            </a:extLst>
          </p:cNvPr>
          <p:cNvSpPr txBox="1"/>
          <p:nvPr/>
        </p:nvSpPr>
        <p:spPr>
          <a:xfrm>
            <a:off x="5364707" y="5820430"/>
            <a:ext cx="4679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S</a:t>
            </a:r>
            <a:r>
              <a:rPr lang="fr-FR" sz="4800" b="1" dirty="0">
                <a:ln w="38100">
                  <a:solidFill>
                    <a:schemeClr val="accent6"/>
                  </a:solidFill>
                  <a:prstDash val="solid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Jelly Donuts" panose="03000600000000000000" pitchFamily="66" charset="0"/>
                <a:ea typeface="Chewy" panose="02000000000000000000" pitchFamily="2" charset="0"/>
                <a:cs typeface="Dekko" panose="00000500000000000000" pitchFamily="2" charset="0"/>
              </a:rPr>
              <a:t>acha</a:t>
            </a:r>
            <a:endParaRPr lang="fr-FR" sz="4800" dirty="0">
              <a:ln w="38100">
                <a:solidFill>
                  <a:schemeClr val="accent6"/>
                </a:solidFill>
                <a:prstDash val="solid"/>
              </a:ln>
              <a:solidFill>
                <a:schemeClr val="accent6">
                  <a:lumMod val="40000"/>
                  <a:lumOff val="60000"/>
                </a:schemeClr>
              </a:solidFill>
              <a:latin typeface="Jelly Donuts" panose="03000600000000000000" pitchFamily="66" charset="0"/>
              <a:ea typeface="Chewy" panose="02000000000000000000" pitchFamily="2" charset="0"/>
              <a:cs typeface="Dekk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9061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4450</TotalTime>
  <Words>30</Words>
  <Application>Microsoft Macintosh PowerPoint</Application>
  <PresentationFormat>Format A4 (210 x 297 mm)</PresentationFormat>
  <Paragraphs>30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Cooper Black</vt:lpstr>
      <vt:lpstr>Jelly Donuts</vt:lpstr>
      <vt:lpstr>PAINTBRUSH</vt:lpstr>
      <vt:lpstr>Snap ITC</vt:lpstr>
      <vt:lpstr>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sandrine_brou@hotmail.fr</dc:creator>
  <cp:lastModifiedBy>Sandrine BonanBrou</cp:lastModifiedBy>
  <cp:revision>10</cp:revision>
  <dcterms:created xsi:type="dcterms:W3CDTF">2018-08-26T12:23:55Z</dcterms:created>
  <dcterms:modified xsi:type="dcterms:W3CDTF">2021-08-31T08:04:35Z</dcterms:modified>
</cp:coreProperties>
</file>