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D8F4"/>
    <a:srgbClr val="D77BE9"/>
    <a:srgbClr val="E29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7"/>
  </p:normalViewPr>
  <p:slideViewPr>
    <p:cSldViewPr>
      <p:cViewPr>
        <p:scale>
          <a:sx n="168" d="100"/>
          <a:sy n="168" d="100"/>
        </p:scale>
        <p:origin x="-1048" y="-262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D0199-E921-407D-85FC-31550B2D223A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D6246-307C-4182-B07C-6A27A263BE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1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D6246-307C-4182-B07C-6A27A263BEC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9284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08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19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58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31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6574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003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383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404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987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3780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73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C99BA-C27B-4A79-AA51-77ADFF21B65B}" type="datetimeFigureOut">
              <a:rPr lang="fr-FR" smtClean="0"/>
              <a:t>20/08/2021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372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Arrondir un rectangle avec un coin du même côté 12">
            <a:extLst>
              <a:ext uri="{FF2B5EF4-FFF2-40B4-BE49-F238E27FC236}">
                <a16:creationId xmlns:a16="http://schemas.microsoft.com/office/drawing/2014/main" id="{39BB88FA-394A-084D-8475-E4DFBC31F873}"/>
              </a:ext>
            </a:extLst>
          </p:cNvPr>
          <p:cNvSpPr/>
          <p:nvPr/>
        </p:nvSpPr>
        <p:spPr>
          <a:xfrm>
            <a:off x="1410450" y="3356991"/>
            <a:ext cx="2345466" cy="367155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2000">
                <a:srgbClr val="E29FEF"/>
              </a:gs>
              <a:gs pos="97500">
                <a:schemeClr val="bg1"/>
              </a:gs>
              <a:gs pos="59000">
                <a:srgbClr val="F2D8F4"/>
              </a:gs>
            </a:gsLst>
            <a:lin ang="5400000" scaled="0"/>
          </a:gradFill>
          <a:ln>
            <a:solidFill>
              <a:srgbClr val="D77B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Arrondir un rectangle avec un coin diagonal 11">
            <a:extLst>
              <a:ext uri="{FF2B5EF4-FFF2-40B4-BE49-F238E27FC236}">
                <a16:creationId xmlns:a16="http://schemas.microsoft.com/office/drawing/2014/main" id="{1F83B1BD-8890-A743-8AB3-31CA8E21C978}"/>
              </a:ext>
            </a:extLst>
          </p:cNvPr>
          <p:cNvSpPr/>
          <p:nvPr/>
        </p:nvSpPr>
        <p:spPr>
          <a:xfrm>
            <a:off x="119369" y="116632"/>
            <a:ext cx="4674717" cy="644227"/>
          </a:xfrm>
          <a:custGeom>
            <a:avLst/>
            <a:gdLst>
              <a:gd name="connsiteX0" fmla="*/ 0 w 4674717"/>
              <a:gd name="connsiteY0" fmla="*/ 257896 h 690116"/>
              <a:gd name="connsiteX1" fmla="*/ 257896 w 4674717"/>
              <a:gd name="connsiteY1" fmla="*/ 0 h 690116"/>
              <a:gd name="connsiteX2" fmla="*/ 4416821 w 4674717"/>
              <a:gd name="connsiteY2" fmla="*/ 0 h 690116"/>
              <a:gd name="connsiteX3" fmla="*/ 4674717 w 4674717"/>
              <a:gd name="connsiteY3" fmla="*/ 257896 h 690116"/>
              <a:gd name="connsiteX4" fmla="*/ 4674717 w 4674717"/>
              <a:gd name="connsiteY4" fmla="*/ 432220 h 690116"/>
              <a:gd name="connsiteX5" fmla="*/ 4416821 w 4674717"/>
              <a:gd name="connsiteY5" fmla="*/ 690116 h 690116"/>
              <a:gd name="connsiteX6" fmla="*/ 257896 w 4674717"/>
              <a:gd name="connsiteY6" fmla="*/ 690116 h 690116"/>
              <a:gd name="connsiteX7" fmla="*/ 0 w 4674717"/>
              <a:gd name="connsiteY7" fmla="*/ 432220 h 690116"/>
              <a:gd name="connsiteX8" fmla="*/ 0 w 4674717"/>
              <a:gd name="connsiteY8" fmla="*/ 257896 h 690116"/>
              <a:gd name="connsiteX0" fmla="*/ 0 w 4674717"/>
              <a:gd name="connsiteY0" fmla="*/ 257896 h 690116"/>
              <a:gd name="connsiteX1" fmla="*/ 257896 w 4674717"/>
              <a:gd name="connsiteY1" fmla="*/ 0 h 690116"/>
              <a:gd name="connsiteX2" fmla="*/ 4416821 w 4674717"/>
              <a:gd name="connsiteY2" fmla="*/ 0 h 690116"/>
              <a:gd name="connsiteX3" fmla="*/ 4674717 w 4674717"/>
              <a:gd name="connsiteY3" fmla="*/ 257896 h 690116"/>
              <a:gd name="connsiteX4" fmla="*/ 4674717 w 4674717"/>
              <a:gd name="connsiteY4" fmla="*/ 432220 h 690116"/>
              <a:gd name="connsiteX5" fmla="*/ 4416821 w 4674717"/>
              <a:gd name="connsiteY5" fmla="*/ 690116 h 690116"/>
              <a:gd name="connsiteX6" fmla="*/ 257896 w 4674717"/>
              <a:gd name="connsiteY6" fmla="*/ 690116 h 690116"/>
              <a:gd name="connsiteX7" fmla="*/ 0 w 4674717"/>
              <a:gd name="connsiteY7" fmla="*/ 432220 h 690116"/>
              <a:gd name="connsiteX8" fmla="*/ 0 w 4674717"/>
              <a:gd name="connsiteY8" fmla="*/ 257896 h 690116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2765525 w 4674717"/>
              <a:gd name="connsiteY2" fmla="*/ 6909 h 714215"/>
              <a:gd name="connsiteX3" fmla="*/ 4416821 w 4674717"/>
              <a:gd name="connsiteY3" fmla="*/ 24099 h 714215"/>
              <a:gd name="connsiteX4" fmla="*/ 4674717 w 4674717"/>
              <a:gd name="connsiteY4" fmla="*/ 281995 h 714215"/>
              <a:gd name="connsiteX5" fmla="*/ 4674717 w 4674717"/>
              <a:gd name="connsiteY5" fmla="*/ 456319 h 714215"/>
              <a:gd name="connsiteX6" fmla="*/ 4416821 w 4674717"/>
              <a:gd name="connsiteY6" fmla="*/ 714215 h 714215"/>
              <a:gd name="connsiteX7" fmla="*/ 257896 w 4674717"/>
              <a:gd name="connsiteY7" fmla="*/ 714215 h 714215"/>
              <a:gd name="connsiteX8" fmla="*/ 0 w 4674717"/>
              <a:gd name="connsiteY8" fmla="*/ 456319 h 714215"/>
              <a:gd name="connsiteX9" fmla="*/ 0 w 4674717"/>
              <a:gd name="connsiteY9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2765525 w 4674717"/>
              <a:gd name="connsiteY2" fmla="*/ 6909 h 714215"/>
              <a:gd name="connsiteX3" fmla="*/ 4416821 w 4674717"/>
              <a:gd name="connsiteY3" fmla="*/ 24099 h 714215"/>
              <a:gd name="connsiteX4" fmla="*/ 4674717 w 4674717"/>
              <a:gd name="connsiteY4" fmla="*/ 281995 h 714215"/>
              <a:gd name="connsiteX5" fmla="*/ 4674717 w 4674717"/>
              <a:gd name="connsiteY5" fmla="*/ 456319 h 714215"/>
              <a:gd name="connsiteX6" fmla="*/ 4416821 w 4674717"/>
              <a:gd name="connsiteY6" fmla="*/ 714215 h 714215"/>
              <a:gd name="connsiteX7" fmla="*/ 257896 w 4674717"/>
              <a:gd name="connsiteY7" fmla="*/ 714215 h 714215"/>
              <a:gd name="connsiteX8" fmla="*/ 0 w 4674717"/>
              <a:gd name="connsiteY8" fmla="*/ 456319 h 714215"/>
              <a:gd name="connsiteX9" fmla="*/ 0 w 4674717"/>
              <a:gd name="connsiteY9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257896 w 4674717"/>
              <a:gd name="connsiteY8" fmla="*/ 714215 h 714215"/>
              <a:gd name="connsiteX9" fmla="*/ 0 w 4674717"/>
              <a:gd name="connsiteY9" fmla="*/ 456319 h 714215"/>
              <a:gd name="connsiteX10" fmla="*/ 0 w 4674717"/>
              <a:gd name="connsiteY10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3270350 w 4674717"/>
              <a:gd name="connsiteY8" fmla="*/ 635560 h 714215"/>
              <a:gd name="connsiteX9" fmla="*/ 257896 w 4674717"/>
              <a:gd name="connsiteY9" fmla="*/ 714215 h 714215"/>
              <a:gd name="connsiteX10" fmla="*/ 0 w 4674717"/>
              <a:gd name="connsiteY10" fmla="*/ 456319 h 714215"/>
              <a:gd name="connsiteX11" fmla="*/ 0 w 4674717"/>
              <a:gd name="connsiteY11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3270350 w 4674717"/>
              <a:gd name="connsiteY8" fmla="*/ 635560 h 714215"/>
              <a:gd name="connsiteX9" fmla="*/ 974825 w 4674717"/>
              <a:gd name="connsiteY9" fmla="*/ 673660 h 714215"/>
              <a:gd name="connsiteX10" fmla="*/ 257896 w 4674717"/>
              <a:gd name="connsiteY10" fmla="*/ 714215 h 714215"/>
              <a:gd name="connsiteX11" fmla="*/ 0 w 4674717"/>
              <a:gd name="connsiteY11" fmla="*/ 456319 h 714215"/>
              <a:gd name="connsiteX12" fmla="*/ 0 w 4674717"/>
              <a:gd name="connsiteY12" fmla="*/ 281995 h 71421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270350 w 4674717"/>
              <a:gd name="connsiteY8" fmla="*/ 635560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270350 w 4674717"/>
              <a:gd name="connsiteY8" fmla="*/ 635560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308450 w 4674717"/>
              <a:gd name="connsiteY8" fmla="*/ 683185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75715 h 734055"/>
              <a:gd name="connsiteX1" fmla="*/ 257896 w 4674717"/>
              <a:gd name="connsiteY1" fmla="*/ 17819 h 734055"/>
              <a:gd name="connsiteX2" fmla="*/ 908150 w 4674717"/>
              <a:gd name="connsiteY2" fmla="*/ 57780 h 734055"/>
              <a:gd name="connsiteX3" fmla="*/ 2765525 w 4674717"/>
              <a:gd name="connsiteY3" fmla="*/ 629 h 734055"/>
              <a:gd name="connsiteX4" fmla="*/ 3679925 w 4674717"/>
              <a:gd name="connsiteY4" fmla="*/ 95880 h 734055"/>
              <a:gd name="connsiteX5" fmla="*/ 4416821 w 4674717"/>
              <a:gd name="connsiteY5" fmla="*/ 17819 h 734055"/>
              <a:gd name="connsiteX6" fmla="*/ 4674717 w 4674717"/>
              <a:gd name="connsiteY6" fmla="*/ 275715 h 734055"/>
              <a:gd name="connsiteX7" fmla="*/ 4674717 w 4674717"/>
              <a:gd name="connsiteY7" fmla="*/ 450039 h 734055"/>
              <a:gd name="connsiteX8" fmla="*/ 4416821 w 4674717"/>
              <a:gd name="connsiteY8" fmla="*/ 707935 h 734055"/>
              <a:gd name="connsiteX9" fmla="*/ 3308450 w 4674717"/>
              <a:gd name="connsiteY9" fmla="*/ 676905 h 734055"/>
              <a:gd name="connsiteX10" fmla="*/ 2498825 w 4674717"/>
              <a:gd name="connsiteY10" fmla="*/ 734055 h 734055"/>
              <a:gd name="connsiteX11" fmla="*/ 974825 w 4674717"/>
              <a:gd name="connsiteY11" fmla="*/ 667380 h 734055"/>
              <a:gd name="connsiteX12" fmla="*/ 257896 w 4674717"/>
              <a:gd name="connsiteY12" fmla="*/ 707935 h 734055"/>
              <a:gd name="connsiteX13" fmla="*/ 0 w 4674717"/>
              <a:gd name="connsiteY13" fmla="*/ 450039 h 734055"/>
              <a:gd name="connsiteX14" fmla="*/ 0 w 4674717"/>
              <a:gd name="connsiteY14" fmla="*/ 275715 h 73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74717" h="734055">
                <a:moveTo>
                  <a:pt x="0" y="275715"/>
                </a:moveTo>
                <a:cubicBezTo>
                  <a:pt x="0" y="133283"/>
                  <a:pt x="115464" y="17819"/>
                  <a:pt x="257896" y="17819"/>
                </a:cubicBezTo>
                <a:cubicBezTo>
                  <a:pt x="391792" y="-26441"/>
                  <a:pt x="490212" y="60645"/>
                  <a:pt x="908150" y="57780"/>
                </a:cubicBezTo>
                <a:cubicBezTo>
                  <a:pt x="1326088" y="54915"/>
                  <a:pt x="2317850" y="10154"/>
                  <a:pt x="2765525" y="629"/>
                </a:cubicBezTo>
                <a:cubicBezTo>
                  <a:pt x="3213200" y="-8896"/>
                  <a:pt x="3404709" y="93015"/>
                  <a:pt x="3679925" y="95880"/>
                </a:cubicBezTo>
                <a:cubicBezTo>
                  <a:pt x="3955141" y="98745"/>
                  <a:pt x="4236735" y="-28029"/>
                  <a:pt x="4416821" y="17819"/>
                </a:cubicBezTo>
                <a:cubicBezTo>
                  <a:pt x="4559253" y="17819"/>
                  <a:pt x="4674717" y="133283"/>
                  <a:pt x="4674717" y="275715"/>
                </a:cubicBezTo>
                <a:lnTo>
                  <a:pt x="4674717" y="450039"/>
                </a:lnTo>
                <a:cubicBezTo>
                  <a:pt x="4674717" y="592471"/>
                  <a:pt x="4559253" y="707935"/>
                  <a:pt x="4416821" y="707935"/>
                </a:cubicBezTo>
                <a:cubicBezTo>
                  <a:pt x="4002914" y="707117"/>
                  <a:pt x="3722357" y="677723"/>
                  <a:pt x="3308450" y="676905"/>
                </a:cubicBezTo>
                <a:cubicBezTo>
                  <a:pt x="3032225" y="683255"/>
                  <a:pt x="2898875" y="718180"/>
                  <a:pt x="2498825" y="734055"/>
                </a:cubicBezTo>
                <a:lnTo>
                  <a:pt x="974825" y="667380"/>
                </a:lnTo>
                <a:lnTo>
                  <a:pt x="257896" y="707935"/>
                </a:lnTo>
                <a:cubicBezTo>
                  <a:pt x="115464" y="707935"/>
                  <a:pt x="0" y="592471"/>
                  <a:pt x="0" y="450039"/>
                </a:cubicBezTo>
                <a:lnTo>
                  <a:pt x="0" y="275715"/>
                </a:lnTo>
                <a:close/>
              </a:path>
            </a:pathLst>
          </a:custGeom>
          <a:gradFill>
            <a:gsLst>
              <a:gs pos="2000">
                <a:srgbClr val="E29FEF"/>
              </a:gs>
              <a:gs pos="97500">
                <a:schemeClr val="bg1"/>
              </a:gs>
              <a:gs pos="59000">
                <a:srgbClr val="F2D8F4"/>
              </a:gs>
            </a:gsLst>
            <a:lin ang="5400000" scaled="0"/>
          </a:gradFill>
          <a:ln>
            <a:solidFill>
              <a:srgbClr val="D77BE9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AutoShape 3">
            <a:extLst>
              <a:ext uri="{FF2B5EF4-FFF2-40B4-BE49-F238E27FC236}">
                <a16:creationId xmlns:a16="http://schemas.microsoft.com/office/drawing/2014/main" id="{2A0FF59B-480F-3A4C-A7F2-BF5CA22E2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69" y="920479"/>
            <a:ext cx="4674717" cy="2292497"/>
          </a:xfrm>
          <a:prstGeom prst="roundRect">
            <a:avLst>
              <a:gd name="adj" fmla="val 8269"/>
            </a:avLst>
          </a:prstGeom>
          <a:noFill/>
          <a:ln w="57150" cap="rnd" algn="in">
            <a:solidFill>
              <a:srgbClr val="B366B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J’adore, je déteste</a:t>
            </a:r>
          </a:p>
        </p:txBody>
      </p:sp>
      <p:sp>
        <p:nvSpPr>
          <p:cNvPr id="35" name="Text Box 6">
            <a:extLst>
              <a:ext uri="{FF2B5EF4-FFF2-40B4-BE49-F238E27FC236}">
                <a16:creationId xmlns:a16="http://schemas.microsoft.com/office/drawing/2014/main" id="{B347C6A5-8A03-F64F-BBE7-5049CABDA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981" y="188640"/>
            <a:ext cx="1828800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Rédaction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E5ECAE1-10F3-EB48-9A38-7BB84B4E477D}"/>
              </a:ext>
            </a:extLst>
          </p:cNvPr>
          <p:cNvSpPr txBox="1"/>
          <p:nvPr/>
        </p:nvSpPr>
        <p:spPr>
          <a:xfrm>
            <a:off x="1124754" y="335590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Grille de relecture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EBB1F3B-88C9-0144-B666-482A4DD14130}"/>
              </a:ext>
            </a:extLst>
          </p:cNvPr>
          <p:cNvSpPr/>
          <p:nvPr/>
        </p:nvSpPr>
        <p:spPr>
          <a:xfrm>
            <a:off x="258322" y="1430689"/>
            <a:ext cx="436934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100" dirty="0">
                <a:solidFill>
                  <a:srgbClr val="000000"/>
                </a:solidFill>
                <a:latin typeface="Short Stack" pitchFamily="2" charset="0"/>
                <a:cs typeface="Arial" pitchFamily="34" charset="0"/>
              </a:rPr>
              <a:t>Ecris 5 phrases qui expliquent ce que tu adores et 5 phrases qui expliquent ce que tu détestes.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altLang="fr-FR" sz="1100" dirty="0">
              <a:solidFill>
                <a:srgbClr val="000000"/>
              </a:solidFill>
              <a:latin typeface="Short Stack" pitchFamily="2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100" dirty="0">
                <a:solidFill>
                  <a:srgbClr val="000000"/>
                </a:solidFill>
                <a:latin typeface="Short Stack" pitchFamily="2" charset="0"/>
                <a:cs typeface="Arial" pitchFamily="34" charset="0"/>
              </a:rPr>
              <a:t>N’oublie pas de dire pourquoi…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altLang="fr-FR" sz="1100" dirty="0">
              <a:solidFill>
                <a:srgbClr val="000000"/>
              </a:solidFill>
              <a:latin typeface="Short Stack" pitchFamily="2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200" b="1" dirty="0">
                <a:solidFill>
                  <a:srgbClr val="000000"/>
                </a:solidFill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MODÈLE</a:t>
            </a:r>
            <a:r>
              <a:rPr lang="fr-FR" altLang="fr-FR" sz="1400" dirty="0">
                <a:solidFill>
                  <a:srgbClr val="000000"/>
                </a:solidFill>
                <a:latin typeface="Mrs Chocolat" pitchFamily="2" charset="0"/>
                <a:cs typeface="Arial" pitchFamily="34" charset="0"/>
              </a:rPr>
              <a:t> 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srgbClr val="000000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J’adore ________ parce que __________  </a:t>
            </a:r>
            <a:r>
              <a:rPr lang="fr-FR" altLang="fr-FR" sz="1400" dirty="0">
                <a:solidFill>
                  <a:schemeClr val="bg1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srgbClr val="000000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Je déteste ______ parce que __________</a:t>
            </a:r>
            <a:endParaRPr lang="fr-FR" altLang="fr-FR" sz="1400" dirty="0">
              <a:solidFill>
                <a:prstClr val="black"/>
              </a:solidFill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38" name="AutoShape 8">
            <a:extLst>
              <a:ext uri="{FF2B5EF4-FFF2-40B4-BE49-F238E27FC236}">
                <a16:creationId xmlns:a16="http://schemas.microsoft.com/office/drawing/2014/main" id="{E1333D78-9429-B145-9F97-B106AB562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025" y="3695317"/>
            <a:ext cx="4658061" cy="2037938"/>
          </a:xfrm>
          <a:prstGeom prst="roundRect">
            <a:avLst>
              <a:gd name="adj" fmla="val 5769"/>
            </a:avLst>
          </a:prstGeom>
          <a:solidFill>
            <a:schemeClr val="bg1"/>
          </a:solidFill>
          <a:ln w="28575" algn="in">
            <a:solidFill>
              <a:srgbClr val="B366B3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1E9756E9-C267-9543-9BBF-BAF282469C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88263"/>
              </p:ext>
            </p:extLst>
          </p:nvPr>
        </p:nvGraphicFramePr>
        <p:xfrm>
          <a:off x="134267" y="3695318"/>
          <a:ext cx="4658061" cy="20379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58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38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Tu as écrit au moins 10 phrases : 5 qui indiquent ce que tu adores et 5 qui indiquent ce que tu détestes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8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Tu dis ce que tu aimes, ce que tu détestes et pourquoi.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8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Tes phrases sont courtes, elles ont des majuscules et des points.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8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Les fautes d'orthographe sont corrigées. Tu as tenu compte des remarques de  ta maîtresse.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470">
                <a:tc>
                  <a:txBody>
                    <a:bodyPr/>
                    <a:lstStyle/>
                    <a:p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Ton écriture est bien formée et le texte est soigné, sans ratures</a:t>
                      </a:r>
                      <a:endParaRPr lang="fr-FR" sz="10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0" name="Image 39">
            <a:extLst>
              <a:ext uri="{FF2B5EF4-FFF2-40B4-BE49-F238E27FC236}">
                <a16:creationId xmlns:a16="http://schemas.microsoft.com/office/drawing/2014/main" id="{F3CF60ED-7966-414C-AB37-8086C7941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381" y="260324"/>
            <a:ext cx="736600" cy="1054100"/>
          </a:xfrm>
          <a:prstGeom prst="rect">
            <a:avLst/>
          </a:prstGeom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DBF5657A-C350-4542-852C-F9BABC249D52}"/>
              </a:ext>
            </a:extLst>
          </p:cNvPr>
          <p:cNvSpPr txBox="1"/>
          <p:nvPr/>
        </p:nvSpPr>
        <p:spPr>
          <a:xfrm rot="1805427">
            <a:off x="3707404" y="1010569"/>
            <a:ext cx="4092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Sobelle </a:t>
            </a:r>
          </a:p>
        </p:txBody>
      </p:sp>
      <p:sp>
        <p:nvSpPr>
          <p:cNvPr id="52" name="Arrondir un rectangle avec un coin du même côté 12">
            <a:extLst>
              <a:ext uri="{FF2B5EF4-FFF2-40B4-BE49-F238E27FC236}">
                <a16:creationId xmlns:a16="http://schemas.microsoft.com/office/drawing/2014/main" id="{3B5F404A-8F0D-E348-8840-DC3950B16A4E}"/>
              </a:ext>
            </a:extLst>
          </p:cNvPr>
          <p:cNvSpPr/>
          <p:nvPr/>
        </p:nvSpPr>
        <p:spPr>
          <a:xfrm>
            <a:off x="6397813" y="3356991"/>
            <a:ext cx="2345466" cy="367155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2000">
                <a:srgbClr val="E29FEF"/>
              </a:gs>
              <a:gs pos="97500">
                <a:schemeClr val="bg1"/>
              </a:gs>
              <a:gs pos="59000">
                <a:srgbClr val="F2D8F4"/>
              </a:gs>
            </a:gsLst>
            <a:lin ang="5400000" scaled="0"/>
          </a:gradFill>
          <a:ln>
            <a:solidFill>
              <a:srgbClr val="D77B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Arrondir un rectangle avec un coin diagonal 11">
            <a:extLst>
              <a:ext uri="{FF2B5EF4-FFF2-40B4-BE49-F238E27FC236}">
                <a16:creationId xmlns:a16="http://schemas.microsoft.com/office/drawing/2014/main" id="{0E1E9F76-85A1-3842-9FE8-9062F77DF99A}"/>
              </a:ext>
            </a:extLst>
          </p:cNvPr>
          <p:cNvSpPr/>
          <p:nvPr/>
        </p:nvSpPr>
        <p:spPr>
          <a:xfrm>
            <a:off x="5106732" y="116632"/>
            <a:ext cx="4674717" cy="644227"/>
          </a:xfrm>
          <a:custGeom>
            <a:avLst/>
            <a:gdLst>
              <a:gd name="connsiteX0" fmla="*/ 0 w 4674717"/>
              <a:gd name="connsiteY0" fmla="*/ 257896 h 690116"/>
              <a:gd name="connsiteX1" fmla="*/ 257896 w 4674717"/>
              <a:gd name="connsiteY1" fmla="*/ 0 h 690116"/>
              <a:gd name="connsiteX2" fmla="*/ 4416821 w 4674717"/>
              <a:gd name="connsiteY2" fmla="*/ 0 h 690116"/>
              <a:gd name="connsiteX3" fmla="*/ 4674717 w 4674717"/>
              <a:gd name="connsiteY3" fmla="*/ 257896 h 690116"/>
              <a:gd name="connsiteX4" fmla="*/ 4674717 w 4674717"/>
              <a:gd name="connsiteY4" fmla="*/ 432220 h 690116"/>
              <a:gd name="connsiteX5" fmla="*/ 4416821 w 4674717"/>
              <a:gd name="connsiteY5" fmla="*/ 690116 h 690116"/>
              <a:gd name="connsiteX6" fmla="*/ 257896 w 4674717"/>
              <a:gd name="connsiteY6" fmla="*/ 690116 h 690116"/>
              <a:gd name="connsiteX7" fmla="*/ 0 w 4674717"/>
              <a:gd name="connsiteY7" fmla="*/ 432220 h 690116"/>
              <a:gd name="connsiteX8" fmla="*/ 0 w 4674717"/>
              <a:gd name="connsiteY8" fmla="*/ 257896 h 690116"/>
              <a:gd name="connsiteX0" fmla="*/ 0 w 4674717"/>
              <a:gd name="connsiteY0" fmla="*/ 257896 h 690116"/>
              <a:gd name="connsiteX1" fmla="*/ 257896 w 4674717"/>
              <a:gd name="connsiteY1" fmla="*/ 0 h 690116"/>
              <a:gd name="connsiteX2" fmla="*/ 4416821 w 4674717"/>
              <a:gd name="connsiteY2" fmla="*/ 0 h 690116"/>
              <a:gd name="connsiteX3" fmla="*/ 4674717 w 4674717"/>
              <a:gd name="connsiteY3" fmla="*/ 257896 h 690116"/>
              <a:gd name="connsiteX4" fmla="*/ 4674717 w 4674717"/>
              <a:gd name="connsiteY4" fmla="*/ 432220 h 690116"/>
              <a:gd name="connsiteX5" fmla="*/ 4416821 w 4674717"/>
              <a:gd name="connsiteY5" fmla="*/ 690116 h 690116"/>
              <a:gd name="connsiteX6" fmla="*/ 257896 w 4674717"/>
              <a:gd name="connsiteY6" fmla="*/ 690116 h 690116"/>
              <a:gd name="connsiteX7" fmla="*/ 0 w 4674717"/>
              <a:gd name="connsiteY7" fmla="*/ 432220 h 690116"/>
              <a:gd name="connsiteX8" fmla="*/ 0 w 4674717"/>
              <a:gd name="connsiteY8" fmla="*/ 257896 h 690116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2765525 w 4674717"/>
              <a:gd name="connsiteY2" fmla="*/ 6909 h 714215"/>
              <a:gd name="connsiteX3" fmla="*/ 4416821 w 4674717"/>
              <a:gd name="connsiteY3" fmla="*/ 24099 h 714215"/>
              <a:gd name="connsiteX4" fmla="*/ 4674717 w 4674717"/>
              <a:gd name="connsiteY4" fmla="*/ 281995 h 714215"/>
              <a:gd name="connsiteX5" fmla="*/ 4674717 w 4674717"/>
              <a:gd name="connsiteY5" fmla="*/ 456319 h 714215"/>
              <a:gd name="connsiteX6" fmla="*/ 4416821 w 4674717"/>
              <a:gd name="connsiteY6" fmla="*/ 714215 h 714215"/>
              <a:gd name="connsiteX7" fmla="*/ 257896 w 4674717"/>
              <a:gd name="connsiteY7" fmla="*/ 714215 h 714215"/>
              <a:gd name="connsiteX8" fmla="*/ 0 w 4674717"/>
              <a:gd name="connsiteY8" fmla="*/ 456319 h 714215"/>
              <a:gd name="connsiteX9" fmla="*/ 0 w 4674717"/>
              <a:gd name="connsiteY9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2765525 w 4674717"/>
              <a:gd name="connsiteY2" fmla="*/ 6909 h 714215"/>
              <a:gd name="connsiteX3" fmla="*/ 4416821 w 4674717"/>
              <a:gd name="connsiteY3" fmla="*/ 24099 h 714215"/>
              <a:gd name="connsiteX4" fmla="*/ 4674717 w 4674717"/>
              <a:gd name="connsiteY4" fmla="*/ 281995 h 714215"/>
              <a:gd name="connsiteX5" fmla="*/ 4674717 w 4674717"/>
              <a:gd name="connsiteY5" fmla="*/ 456319 h 714215"/>
              <a:gd name="connsiteX6" fmla="*/ 4416821 w 4674717"/>
              <a:gd name="connsiteY6" fmla="*/ 714215 h 714215"/>
              <a:gd name="connsiteX7" fmla="*/ 257896 w 4674717"/>
              <a:gd name="connsiteY7" fmla="*/ 714215 h 714215"/>
              <a:gd name="connsiteX8" fmla="*/ 0 w 4674717"/>
              <a:gd name="connsiteY8" fmla="*/ 456319 h 714215"/>
              <a:gd name="connsiteX9" fmla="*/ 0 w 4674717"/>
              <a:gd name="connsiteY9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257896 w 4674717"/>
              <a:gd name="connsiteY8" fmla="*/ 714215 h 714215"/>
              <a:gd name="connsiteX9" fmla="*/ 0 w 4674717"/>
              <a:gd name="connsiteY9" fmla="*/ 456319 h 714215"/>
              <a:gd name="connsiteX10" fmla="*/ 0 w 4674717"/>
              <a:gd name="connsiteY10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3270350 w 4674717"/>
              <a:gd name="connsiteY8" fmla="*/ 635560 h 714215"/>
              <a:gd name="connsiteX9" fmla="*/ 257896 w 4674717"/>
              <a:gd name="connsiteY9" fmla="*/ 714215 h 714215"/>
              <a:gd name="connsiteX10" fmla="*/ 0 w 4674717"/>
              <a:gd name="connsiteY10" fmla="*/ 456319 h 714215"/>
              <a:gd name="connsiteX11" fmla="*/ 0 w 4674717"/>
              <a:gd name="connsiteY11" fmla="*/ 281995 h 714215"/>
              <a:gd name="connsiteX0" fmla="*/ 0 w 4674717"/>
              <a:gd name="connsiteY0" fmla="*/ 281995 h 714215"/>
              <a:gd name="connsiteX1" fmla="*/ 257896 w 4674717"/>
              <a:gd name="connsiteY1" fmla="*/ 24099 h 714215"/>
              <a:gd name="connsiteX2" fmla="*/ 908150 w 4674717"/>
              <a:gd name="connsiteY2" fmla="*/ 64060 h 714215"/>
              <a:gd name="connsiteX3" fmla="*/ 2765525 w 4674717"/>
              <a:gd name="connsiteY3" fmla="*/ 6909 h 714215"/>
              <a:gd name="connsiteX4" fmla="*/ 4416821 w 4674717"/>
              <a:gd name="connsiteY4" fmla="*/ 24099 h 714215"/>
              <a:gd name="connsiteX5" fmla="*/ 4674717 w 4674717"/>
              <a:gd name="connsiteY5" fmla="*/ 281995 h 714215"/>
              <a:gd name="connsiteX6" fmla="*/ 4674717 w 4674717"/>
              <a:gd name="connsiteY6" fmla="*/ 456319 h 714215"/>
              <a:gd name="connsiteX7" fmla="*/ 4416821 w 4674717"/>
              <a:gd name="connsiteY7" fmla="*/ 714215 h 714215"/>
              <a:gd name="connsiteX8" fmla="*/ 3270350 w 4674717"/>
              <a:gd name="connsiteY8" fmla="*/ 635560 h 714215"/>
              <a:gd name="connsiteX9" fmla="*/ 974825 w 4674717"/>
              <a:gd name="connsiteY9" fmla="*/ 673660 h 714215"/>
              <a:gd name="connsiteX10" fmla="*/ 257896 w 4674717"/>
              <a:gd name="connsiteY10" fmla="*/ 714215 h 714215"/>
              <a:gd name="connsiteX11" fmla="*/ 0 w 4674717"/>
              <a:gd name="connsiteY11" fmla="*/ 456319 h 714215"/>
              <a:gd name="connsiteX12" fmla="*/ 0 w 4674717"/>
              <a:gd name="connsiteY12" fmla="*/ 281995 h 71421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270350 w 4674717"/>
              <a:gd name="connsiteY8" fmla="*/ 635560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270350 w 4674717"/>
              <a:gd name="connsiteY8" fmla="*/ 635560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81995 h 740335"/>
              <a:gd name="connsiteX1" fmla="*/ 257896 w 4674717"/>
              <a:gd name="connsiteY1" fmla="*/ 24099 h 740335"/>
              <a:gd name="connsiteX2" fmla="*/ 908150 w 4674717"/>
              <a:gd name="connsiteY2" fmla="*/ 64060 h 740335"/>
              <a:gd name="connsiteX3" fmla="*/ 2765525 w 4674717"/>
              <a:gd name="connsiteY3" fmla="*/ 6909 h 740335"/>
              <a:gd name="connsiteX4" fmla="*/ 4416821 w 4674717"/>
              <a:gd name="connsiteY4" fmla="*/ 24099 h 740335"/>
              <a:gd name="connsiteX5" fmla="*/ 4674717 w 4674717"/>
              <a:gd name="connsiteY5" fmla="*/ 281995 h 740335"/>
              <a:gd name="connsiteX6" fmla="*/ 4674717 w 4674717"/>
              <a:gd name="connsiteY6" fmla="*/ 456319 h 740335"/>
              <a:gd name="connsiteX7" fmla="*/ 4416821 w 4674717"/>
              <a:gd name="connsiteY7" fmla="*/ 714215 h 740335"/>
              <a:gd name="connsiteX8" fmla="*/ 3308450 w 4674717"/>
              <a:gd name="connsiteY8" fmla="*/ 683185 h 740335"/>
              <a:gd name="connsiteX9" fmla="*/ 2498825 w 4674717"/>
              <a:gd name="connsiteY9" fmla="*/ 740335 h 740335"/>
              <a:gd name="connsiteX10" fmla="*/ 974825 w 4674717"/>
              <a:gd name="connsiteY10" fmla="*/ 673660 h 740335"/>
              <a:gd name="connsiteX11" fmla="*/ 257896 w 4674717"/>
              <a:gd name="connsiteY11" fmla="*/ 714215 h 740335"/>
              <a:gd name="connsiteX12" fmla="*/ 0 w 4674717"/>
              <a:gd name="connsiteY12" fmla="*/ 456319 h 740335"/>
              <a:gd name="connsiteX13" fmla="*/ 0 w 4674717"/>
              <a:gd name="connsiteY13" fmla="*/ 281995 h 740335"/>
              <a:gd name="connsiteX0" fmla="*/ 0 w 4674717"/>
              <a:gd name="connsiteY0" fmla="*/ 275715 h 734055"/>
              <a:gd name="connsiteX1" fmla="*/ 257896 w 4674717"/>
              <a:gd name="connsiteY1" fmla="*/ 17819 h 734055"/>
              <a:gd name="connsiteX2" fmla="*/ 908150 w 4674717"/>
              <a:gd name="connsiteY2" fmla="*/ 57780 h 734055"/>
              <a:gd name="connsiteX3" fmla="*/ 2765525 w 4674717"/>
              <a:gd name="connsiteY3" fmla="*/ 629 h 734055"/>
              <a:gd name="connsiteX4" fmla="*/ 3679925 w 4674717"/>
              <a:gd name="connsiteY4" fmla="*/ 95880 h 734055"/>
              <a:gd name="connsiteX5" fmla="*/ 4416821 w 4674717"/>
              <a:gd name="connsiteY5" fmla="*/ 17819 h 734055"/>
              <a:gd name="connsiteX6" fmla="*/ 4674717 w 4674717"/>
              <a:gd name="connsiteY6" fmla="*/ 275715 h 734055"/>
              <a:gd name="connsiteX7" fmla="*/ 4674717 w 4674717"/>
              <a:gd name="connsiteY7" fmla="*/ 450039 h 734055"/>
              <a:gd name="connsiteX8" fmla="*/ 4416821 w 4674717"/>
              <a:gd name="connsiteY8" fmla="*/ 707935 h 734055"/>
              <a:gd name="connsiteX9" fmla="*/ 3308450 w 4674717"/>
              <a:gd name="connsiteY9" fmla="*/ 676905 h 734055"/>
              <a:gd name="connsiteX10" fmla="*/ 2498825 w 4674717"/>
              <a:gd name="connsiteY10" fmla="*/ 734055 h 734055"/>
              <a:gd name="connsiteX11" fmla="*/ 974825 w 4674717"/>
              <a:gd name="connsiteY11" fmla="*/ 667380 h 734055"/>
              <a:gd name="connsiteX12" fmla="*/ 257896 w 4674717"/>
              <a:gd name="connsiteY12" fmla="*/ 707935 h 734055"/>
              <a:gd name="connsiteX13" fmla="*/ 0 w 4674717"/>
              <a:gd name="connsiteY13" fmla="*/ 450039 h 734055"/>
              <a:gd name="connsiteX14" fmla="*/ 0 w 4674717"/>
              <a:gd name="connsiteY14" fmla="*/ 275715 h 73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74717" h="734055">
                <a:moveTo>
                  <a:pt x="0" y="275715"/>
                </a:moveTo>
                <a:cubicBezTo>
                  <a:pt x="0" y="133283"/>
                  <a:pt x="115464" y="17819"/>
                  <a:pt x="257896" y="17819"/>
                </a:cubicBezTo>
                <a:cubicBezTo>
                  <a:pt x="391792" y="-26441"/>
                  <a:pt x="490212" y="60645"/>
                  <a:pt x="908150" y="57780"/>
                </a:cubicBezTo>
                <a:cubicBezTo>
                  <a:pt x="1326088" y="54915"/>
                  <a:pt x="2317850" y="10154"/>
                  <a:pt x="2765525" y="629"/>
                </a:cubicBezTo>
                <a:cubicBezTo>
                  <a:pt x="3213200" y="-8896"/>
                  <a:pt x="3404709" y="93015"/>
                  <a:pt x="3679925" y="95880"/>
                </a:cubicBezTo>
                <a:cubicBezTo>
                  <a:pt x="3955141" y="98745"/>
                  <a:pt x="4236735" y="-28029"/>
                  <a:pt x="4416821" y="17819"/>
                </a:cubicBezTo>
                <a:cubicBezTo>
                  <a:pt x="4559253" y="17819"/>
                  <a:pt x="4674717" y="133283"/>
                  <a:pt x="4674717" y="275715"/>
                </a:cubicBezTo>
                <a:lnTo>
                  <a:pt x="4674717" y="450039"/>
                </a:lnTo>
                <a:cubicBezTo>
                  <a:pt x="4674717" y="592471"/>
                  <a:pt x="4559253" y="707935"/>
                  <a:pt x="4416821" y="707935"/>
                </a:cubicBezTo>
                <a:cubicBezTo>
                  <a:pt x="4002914" y="707117"/>
                  <a:pt x="3722357" y="677723"/>
                  <a:pt x="3308450" y="676905"/>
                </a:cubicBezTo>
                <a:cubicBezTo>
                  <a:pt x="3032225" y="683255"/>
                  <a:pt x="2898875" y="718180"/>
                  <a:pt x="2498825" y="734055"/>
                </a:cubicBezTo>
                <a:lnTo>
                  <a:pt x="974825" y="667380"/>
                </a:lnTo>
                <a:lnTo>
                  <a:pt x="257896" y="707935"/>
                </a:lnTo>
                <a:cubicBezTo>
                  <a:pt x="115464" y="707935"/>
                  <a:pt x="0" y="592471"/>
                  <a:pt x="0" y="450039"/>
                </a:cubicBezTo>
                <a:lnTo>
                  <a:pt x="0" y="275715"/>
                </a:lnTo>
                <a:close/>
              </a:path>
            </a:pathLst>
          </a:custGeom>
          <a:gradFill>
            <a:gsLst>
              <a:gs pos="2000">
                <a:srgbClr val="E29FEF"/>
              </a:gs>
              <a:gs pos="97500">
                <a:schemeClr val="bg1"/>
              </a:gs>
              <a:gs pos="59000">
                <a:srgbClr val="F2D8F4"/>
              </a:gs>
            </a:gsLst>
            <a:lin ang="5400000" scaled="0"/>
          </a:gradFill>
          <a:ln>
            <a:solidFill>
              <a:srgbClr val="D77BE9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AutoShape 3">
            <a:extLst>
              <a:ext uri="{FF2B5EF4-FFF2-40B4-BE49-F238E27FC236}">
                <a16:creationId xmlns:a16="http://schemas.microsoft.com/office/drawing/2014/main" id="{B3990CC7-F91A-8A4E-84ED-59B8530D0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6732" y="920479"/>
            <a:ext cx="4674717" cy="2292497"/>
          </a:xfrm>
          <a:prstGeom prst="roundRect">
            <a:avLst>
              <a:gd name="adj" fmla="val 8269"/>
            </a:avLst>
          </a:prstGeom>
          <a:noFill/>
          <a:ln w="57150" cap="rnd" algn="in">
            <a:solidFill>
              <a:srgbClr val="B366B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J’adore, je déteste</a:t>
            </a:r>
          </a:p>
        </p:txBody>
      </p:sp>
      <p:sp>
        <p:nvSpPr>
          <p:cNvPr id="55" name="Text Box 6">
            <a:extLst>
              <a:ext uri="{FF2B5EF4-FFF2-40B4-BE49-F238E27FC236}">
                <a16:creationId xmlns:a16="http://schemas.microsoft.com/office/drawing/2014/main" id="{6015BAB6-1A4C-2448-BDB9-91D4F24F3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8344" y="188640"/>
            <a:ext cx="1828800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Rédaction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E1503B57-FDEC-6E44-9221-6C94552184DF}"/>
              </a:ext>
            </a:extLst>
          </p:cNvPr>
          <p:cNvSpPr txBox="1"/>
          <p:nvPr/>
        </p:nvSpPr>
        <p:spPr>
          <a:xfrm>
            <a:off x="6112117" y="335590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Grille de relecture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234C5C9-828B-6C47-AA4E-83F22B7F216B}"/>
              </a:ext>
            </a:extLst>
          </p:cNvPr>
          <p:cNvSpPr/>
          <p:nvPr/>
        </p:nvSpPr>
        <p:spPr>
          <a:xfrm>
            <a:off x="5245685" y="1430689"/>
            <a:ext cx="436934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100" dirty="0">
                <a:solidFill>
                  <a:srgbClr val="000000"/>
                </a:solidFill>
                <a:latin typeface="Short Stack" pitchFamily="2" charset="0"/>
                <a:cs typeface="Arial" pitchFamily="34" charset="0"/>
              </a:rPr>
              <a:t>Ecris 5 phrases qui expliquent ce que tu adores et 5 phrases qui expliquent ce que tu détestes.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altLang="fr-FR" sz="1100" dirty="0">
              <a:solidFill>
                <a:srgbClr val="000000"/>
              </a:solidFill>
              <a:latin typeface="Short Stack" pitchFamily="2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100" dirty="0">
                <a:solidFill>
                  <a:srgbClr val="000000"/>
                </a:solidFill>
                <a:latin typeface="Short Stack" pitchFamily="2" charset="0"/>
                <a:cs typeface="Arial" pitchFamily="34" charset="0"/>
              </a:rPr>
              <a:t>N’oublie pas de dire pourquoi…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altLang="fr-FR" sz="1100" dirty="0">
              <a:solidFill>
                <a:srgbClr val="000000"/>
              </a:solidFill>
              <a:latin typeface="Short Stack" pitchFamily="2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200" b="1" dirty="0">
                <a:solidFill>
                  <a:srgbClr val="000000"/>
                </a:solidFill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MODÈLE</a:t>
            </a:r>
            <a:r>
              <a:rPr lang="fr-FR" altLang="fr-FR" sz="1400" dirty="0">
                <a:solidFill>
                  <a:srgbClr val="000000"/>
                </a:solidFill>
                <a:latin typeface="Mrs Chocolat" pitchFamily="2" charset="0"/>
                <a:cs typeface="Arial" pitchFamily="34" charset="0"/>
              </a:rPr>
              <a:t> 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srgbClr val="000000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J’adore ________ parce que __________  </a:t>
            </a:r>
            <a:r>
              <a:rPr lang="fr-FR" altLang="fr-FR" sz="1400" dirty="0">
                <a:solidFill>
                  <a:schemeClr val="bg1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srgbClr val="000000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Je déteste ______ parce que __________</a:t>
            </a:r>
            <a:endParaRPr lang="fr-FR" altLang="fr-FR" sz="1400" dirty="0">
              <a:solidFill>
                <a:prstClr val="black"/>
              </a:solidFill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58" name="AutoShape 8">
            <a:extLst>
              <a:ext uri="{FF2B5EF4-FFF2-40B4-BE49-F238E27FC236}">
                <a16:creationId xmlns:a16="http://schemas.microsoft.com/office/drawing/2014/main" id="{45582F85-7286-944A-871C-5DD963AF0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3388" y="3695317"/>
            <a:ext cx="4658061" cy="2037938"/>
          </a:xfrm>
          <a:prstGeom prst="roundRect">
            <a:avLst>
              <a:gd name="adj" fmla="val 5769"/>
            </a:avLst>
          </a:prstGeom>
          <a:solidFill>
            <a:schemeClr val="bg1"/>
          </a:solidFill>
          <a:ln w="28575" algn="in">
            <a:solidFill>
              <a:srgbClr val="B366B3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272A0BD5-FE2E-8E48-BB70-C1722A21C9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980077"/>
              </p:ext>
            </p:extLst>
          </p:nvPr>
        </p:nvGraphicFramePr>
        <p:xfrm>
          <a:off x="5121630" y="3695318"/>
          <a:ext cx="4648345" cy="20379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8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38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Tu as écrit au moins 10 phrases : 5 qui indiquent ce que tu adores et 5 qui indiquent ce que tu détestes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8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Tu dis ce que tu aimes, ce que tu détestes et pourquoi.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8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Tes phrases sont courtes, elles ont des majuscules et des points.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8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Les fautes d'orthographe sont corrigées. Tu as tenu compte des remarques de  ta maîtresse.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470">
                <a:tc>
                  <a:txBody>
                    <a:bodyPr/>
                    <a:lstStyle/>
                    <a:p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Ton écriture est bien formée et le texte est soigné, sans ratures</a:t>
                      </a:r>
                      <a:endParaRPr lang="fr-FR" sz="10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0" name="Image 59">
            <a:extLst>
              <a:ext uri="{FF2B5EF4-FFF2-40B4-BE49-F238E27FC236}">
                <a16:creationId xmlns:a16="http://schemas.microsoft.com/office/drawing/2014/main" id="{18FD5781-195B-6E48-8CBB-5A71F376E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9744" y="260324"/>
            <a:ext cx="736600" cy="1054100"/>
          </a:xfrm>
          <a:prstGeom prst="rect">
            <a:avLst/>
          </a:prstGeom>
        </p:spPr>
      </p:pic>
      <p:sp>
        <p:nvSpPr>
          <p:cNvPr id="61" name="ZoneTexte 60">
            <a:extLst>
              <a:ext uri="{FF2B5EF4-FFF2-40B4-BE49-F238E27FC236}">
                <a16:creationId xmlns:a16="http://schemas.microsoft.com/office/drawing/2014/main" id="{1A0179AA-412D-D542-AF00-DE5150EBE93C}"/>
              </a:ext>
            </a:extLst>
          </p:cNvPr>
          <p:cNvSpPr txBox="1"/>
          <p:nvPr/>
        </p:nvSpPr>
        <p:spPr>
          <a:xfrm rot="1805427">
            <a:off x="8694767" y="1010569"/>
            <a:ext cx="4092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Sobelle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83A2F6-F5A2-934B-A2E1-52ABEB3DC47C}"/>
              </a:ext>
            </a:extLst>
          </p:cNvPr>
          <p:cNvSpPr txBox="1"/>
          <p:nvPr/>
        </p:nvSpPr>
        <p:spPr>
          <a:xfrm rot="16200000">
            <a:off x="-926217" y="4621090"/>
            <a:ext cx="2009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La trousse de Sobelle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7CF80695-6838-714A-A644-185FB7C14236}"/>
              </a:ext>
            </a:extLst>
          </p:cNvPr>
          <p:cNvSpPr txBox="1"/>
          <p:nvPr/>
        </p:nvSpPr>
        <p:spPr>
          <a:xfrm rot="16200000">
            <a:off x="4056057" y="4646594"/>
            <a:ext cx="2009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La trousse de Sobelle</a:t>
            </a:r>
          </a:p>
        </p:txBody>
      </p:sp>
    </p:spTree>
    <p:extLst>
      <p:ext uri="{BB962C8B-B14F-4D97-AF65-F5344CB8AC3E}">
        <p14:creationId xmlns:p14="http://schemas.microsoft.com/office/powerpoint/2010/main" val="14842111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263</Words>
  <Application>Microsoft Macintosh PowerPoint</Application>
  <PresentationFormat>Format A4 (210 x 297 mm)</PresentationFormat>
  <Paragraphs>35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Cavolini</vt:lpstr>
      <vt:lpstr>CHARLEEBOOTS</vt:lpstr>
      <vt:lpstr>Mrs Chocolat</vt:lpstr>
      <vt:lpstr>Short Stack</vt:lpstr>
      <vt:lpstr>Thème Office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9</cp:revision>
  <dcterms:created xsi:type="dcterms:W3CDTF">2014-09-10T20:19:51Z</dcterms:created>
  <dcterms:modified xsi:type="dcterms:W3CDTF">2021-08-20T14:48:41Z</dcterms:modified>
</cp:coreProperties>
</file>