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3400" cy="7561263"/>
  <p:notesSz cx="6797675" cy="9926638"/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B2A5"/>
    <a:srgbClr val="7B988D"/>
    <a:srgbClr val="A0C9BB"/>
    <a:srgbClr val="82AFA3"/>
    <a:srgbClr val="83C0AE"/>
    <a:srgbClr val="76C0A4"/>
    <a:srgbClr val="F7E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0"/>
  </p:normalViewPr>
  <p:slideViewPr>
    <p:cSldViewPr>
      <p:cViewPr>
        <p:scale>
          <a:sx n="105" d="100"/>
          <a:sy n="105" d="100"/>
        </p:scale>
        <p:origin x="1240" y="144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76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2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76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90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31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5639" y="1944575"/>
            <a:ext cx="5537918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41781" y="1944575"/>
            <a:ext cx="553791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18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75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65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62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85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5E451-124B-474C-8512-F8AA01429EAA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5CB0B-D4C1-44A2-B4B7-816DB23A3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41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378146" y="276420"/>
            <a:ext cx="6912770" cy="487514"/>
          </a:xfrm>
          <a:prstGeom prst="rect">
            <a:avLst/>
          </a:prstGeom>
          <a:solidFill>
            <a:schemeClr val="bg1"/>
          </a:solidFill>
          <a:ln>
            <a:solidFill>
              <a:srgbClr val="7B988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78146" y="258567"/>
            <a:ext cx="6886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EMPLOI DU TEMPS CM1-CM2</a:t>
            </a:r>
            <a:endParaRPr lang="fr-FR" sz="3200" dirty="0">
              <a:latin typeface="Hachi Maru Pop" pitchFamily="2" charset="-128"/>
              <a:ea typeface="Hachi Maru Pop" pitchFamily="2" charset="-128"/>
              <a:cs typeface="CHARLEEBOOTS" panose="02000603000000000000" pitchFamily="2" charset="-34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643780"/>
              </p:ext>
            </p:extLst>
          </p:nvPr>
        </p:nvGraphicFramePr>
        <p:xfrm>
          <a:off x="306140" y="980953"/>
          <a:ext cx="10009113" cy="63123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8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883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654">
                <a:tc>
                  <a:txBody>
                    <a:bodyPr/>
                    <a:lstStyle/>
                    <a:p>
                      <a:endParaRPr lang="fr-FR" sz="1400" dirty="0">
                        <a:latin typeface="Short Stack" panose="02010500040000000007" pitchFamily="2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chi Maru Pop" pitchFamily="2" charset="-128"/>
                          <a:ea typeface="Hachi Maru Pop" pitchFamily="2" charset="-128"/>
                        </a:rPr>
                        <a:t>LUNDI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chi Maru Pop" pitchFamily="2" charset="-128"/>
                          <a:ea typeface="Hachi Maru Pop" pitchFamily="2" charset="-128"/>
                        </a:rPr>
                        <a:t>MARDI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chi Maru Pop" pitchFamily="2" charset="-128"/>
                          <a:ea typeface="Hachi Maru Pop" pitchFamily="2" charset="-128"/>
                        </a:rPr>
                        <a:t>JEUDI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chi Maru Pop" pitchFamily="2" charset="-128"/>
                          <a:ea typeface="Hachi Maru Pop" pitchFamily="2" charset="-128"/>
                        </a:rPr>
                        <a:t>VENDREDI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573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 h15</a:t>
                      </a:r>
                    </a:p>
                    <a:p>
                      <a:endParaRPr lang="fr-FR" sz="1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 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Littérature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Dictée de mots</a:t>
                      </a:r>
                    </a:p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Etude de la langue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Dictée</a:t>
                      </a:r>
                      <a:r>
                        <a:rPr lang="fr-FR" sz="1400" baseline="0" dirty="0">
                          <a:latin typeface="Short Stack" panose="02010500040000000007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fr-FR" sz="1400" baseline="0" dirty="0">
                          <a:latin typeface="Short Stack" panose="02010500040000000007" pitchFamily="2" charset="0"/>
                        </a:rPr>
                        <a:t>Etude de la langue</a:t>
                      </a:r>
                      <a:endParaRPr lang="fr-FR" sz="14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Production</a:t>
                      </a:r>
                      <a:r>
                        <a:rPr lang="fr-FR" sz="1400" baseline="0" dirty="0">
                          <a:latin typeface="Short Stack" panose="02010500040000000007" pitchFamily="2" charset="0"/>
                        </a:rPr>
                        <a:t> d’écrits </a:t>
                      </a:r>
                      <a:endParaRPr lang="fr-FR" sz="14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92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 h 00</a:t>
                      </a: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  <a:r>
                        <a:rPr lang="fr-FR" sz="1800" baseline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 h 20</a:t>
                      </a:r>
                      <a:endParaRPr lang="fr-FR" sz="1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3910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 h 40</a:t>
                      </a:r>
                    </a:p>
                    <a:p>
                      <a:endParaRPr lang="fr-FR" sz="1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11 h 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Maths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Maths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Maths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4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592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11 h 40</a:t>
                      </a: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11 h 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Plan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Lecture des     prod° d’écrits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173718"/>
                  </a:ext>
                </a:extLst>
              </a:tr>
              <a:tr h="876931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13 h 55</a:t>
                      </a:r>
                    </a:p>
                    <a:p>
                      <a:pPr marL="0" marR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  <a:p>
                      <a:pPr marL="0" marR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15 h 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aseline="0" dirty="0">
                          <a:latin typeface="Short Stack" panose="02010500040000000007" pitchFamily="2" charset="0"/>
                        </a:rPr>
                        <a:t>Poésie 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(1</a:t>
                      </a:r>
                      <a:r>
                        <a:rPr lang="fr-FR" sz="1100" baseline="30000" dirty="0">
                          <a:latin typeface="Short Stack" panose="02010500040000000007" pitchFamily="2" charset="0"/>
                        </a:rPr>
                        <a:t>er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 et 2</a:t>
                      </a:r>
                      <a:r>
                        <a:rPr lang="fr-FR" sz="1100" baseline="30000" dirty="0">
                          <a:latin typeface="Short Stack" panose="02010500040000000007" pitchFamily="2" charset="0"/>
                        </a:rPr>
                        <a:t>ème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 lundi)</a:t>
                      </a:r>
                    </a:p>
                    <a:p>
                      <a:pPr algn="ctr"/>
                      <a:r>
                        <a:rPr lang="fr-FR" sz="1400" baseline="0" dirty="0">
                          <a:latin typeface="Short Stack" panose="02010500040000000007" pitchFamily="2" charset="0"/>
                        </a:rPr>
                        <a:t>Arts visuels 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(3</a:t>
                      </a:r>
                      <a:r>
                        <a:rPr lang="fr-FR" sz="1100" baseline="30000" dirty="0">
                          <a:latin typeface="Short Stack" panose="02010500040000000007" pitchFamily="2" charset="0"/>
                        </a:rPr>
                        <a:t>ème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 et 4</a:t>
                      </a:r>
                      <a:r>
                        <a:rPr lang="fr-FR" sz="1100" baseline="30000" dirty="0">
                          <a:latin typeface="Short Stack" panose="02010500040000000007" pitchFamily="2" charset="0"/>
                        </a:rPr>
                        <a:t>ème </a:t>
                      </a:r>
                      <a:r>
                        <a:rPr lang="fr-FR" sz="1100" baseline="0" dirty="0">
                          <a:latin typeface="Short Stack" panose="02010500040000000007" pitchFamily="2" charset="0"/>
                        </a:rPr>
                        <a:t>lundi)</a:t>
                      </a:r>
                      <a:endParaRPr lang="fr-FR" sz="1400" baseline="30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Anglais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Arts visuels ou ateliers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560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15 h 15</a:t>
                      </a:r>
                    </a:p>
                    <a:p>
                      <a:endParaRPr lang="fr-FR" sz="1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Dreaming Outloud Script Pro" panose="03050502040304050704" pitchFamily="66" charset="77"/>
                        <a:cs typeface="Dreaming Outloud Script Pro" panose="03050502040304050704" pitchFamily="66" charset="77"/>
                      </a:endParaRP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 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aseline="30000" dirty="0">
                        <a:latin typeface="Short Stack" panose="02010500040000000007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aseline="30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aseline="30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EMC</a:t>
                      </a:r>
                      <a:endParaRPr lang="fr-FR" sz="11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242">
                <a:tc>
                  <a:txBody>
                    <a:bodyPr/>
                    <a:lstStyle/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 h 00</a:t>
                      </a:r>
                    </a:p>
                    <a:p>
                      <a:r>
                        <a:rPr lang="fr-FR" sz="18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 h 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2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Ateliers ou chant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hort Stack" panose="02010500040000000007" pitchFamily="2" charset="0"/>
                        </a:rPr>
                        <a:t>Ateliers ou chant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Ateliers ou chant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hort Stack" panose="02010500040000000007" pitchFamily="2" charset="0"/>
                        </a:rPr>
                        <a:t>Chant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à coins arrondis 4">
            <a:extLst>
              <a:ext uri="{FF2B5EF4-FFF2-40B4-BE49-F238E27FC236}">
                <a16:creationId xmlns:a16="http://schemas.microsoft.com/office/drawing/2014/main" id="{886AAEEB-40F1-D340-BFC3-D5EF6993C7E1}"/>
              </a:ext>
            </a:extLst>
          </p:cNvPr>
          <p:cNvSpPr/>
          <p:nvPr/>
        </p:nvSpPr>
        <p:spPr>
          <a:xfrm>
            <a:off x="8026709" y="276420"/>
            <a:ext cx="2288544" cy="487514"/>
          </a:xfrm>
          <a:prstGeom prst="rect">
            <a:avLst/>
          </a:prstGeom>
          <a:solidFill>
            <a:schemeClr val="bg1"/>
          </a:solidFill>
          <a:ln>
            <a:solidFill>
              <a:srgbClr val="7B988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24951D6-D491-0640-BB69-105C4927CFF8}"/>
              </a:ext>
            </a:extLst>
          </p:cNvPr>
          <p:cNvSpPr txBox="1"/>
          <p:nvPr/>
        </p:nvSpPr>
        <p:spPr>
          <a:xfrm>
            <a:off x="7958752" y="240714"/>
            <a:ext cx="2424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2022-2023</a:t>
            </a:r>
            <a:endParaRPr lang="fr-FR" sz="32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63F8A7B-1F63-EC8B-6B12-57377E087567}"/>
              </a:ext>
            </a:extLst>
          </p:cNvPr>
          <p:cNvSpPr txBox="1"/>
          <p:nvPr/>
        </p:nvSpPr>
        <p:spPr>
          <a:xfrm>
            <a:off x="1674292" y="5724848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Short Stack" panose="02010500040000000007" pitchFamily="2" charset="77"/>
              </a:rPr>
              <a:t>Histoire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géographie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Sciences 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EMC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C97C00-93E0-0AFE-B8AD-5EC7ADFD9599}"/>
              </a:ext>
            </a:extLst>
          </p:cNvPr>
          <p:cNvSpPr txBox="1"/>
          <p:nvPr/>
        </p:nvSpPr>
        <p:spPr>
          <a:xfrm>
            <a:off x="3906540" y="5724848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Short Stack" panose="02010500040000000007" pitchFamily="2" charset="77"/>
              </a:rPr>
              <a:t>Histoire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géographie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Sciences 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EMC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076EC4-3D9E-496A-091E-BD021D96B33F}"/>
              </a:ext>
            </a:extLst>
          </p:cNvPr>
          <p:cNvSpPr txBox="1"/>
          <p:nvPr/>
        </p:nvSpPr>
        <p:spPr>
          <a:xfrm>
            <a:off x="6050748" y="5724847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Short Stack" panose="02010500040000000007" pitchFamily="2" charset="77"/>
              </a:rPr>
              <a:t>Histoire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géographie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Sciences </a:t>
            </a:r>
          </a:p>
          <a:p>
            <a:pPr algn="ctr"/>
            <a:r>
              <a:rPr lang="fr-FR" sz="1200" dirty="0">
                <a:latin typeface="Short Stack" panose="02010500040000000007" pitchFamily="2" charset="77"/>
              </a:rPr>
              <a:t>EMC</a:t>
            </a:r>
          </a:p>
        </p:txBody>
      </p:sp>
    </p:spTree>
    <p:extLst>
      <p:ext uri="{BB962C8B-B14F-4D97-AF65-F5344CB8AC3E}">
        <p14:creationId xmlns:p14="http://schemas.microsoft.com/office/powerpoint/2010/main" val="13246164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136</Words>
  <Application>Microsoft Macintosh PowerPoint</Application>
  <PresentationFormat>Personnalisé</PresentationFormat>
  <Paragraphs>63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Hachi Maru Pop</vt:lpstr>
      <vt:lpstr>Arial</vt:lpstr>
      <vt:lpstr>Calibri</vt:lpstr>
      <vt:lpstr>CHARLEEBOOTS</vt:lpstr>
      <vt:lpstr>Dreaming Outloud Script Pro</vt:lpstr>
      <vt:lpstr>Short Stack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31</cp:revision>
  <cp:lastPrinted>2019-09-03T11:38:46Z</cp:lastPrinted>
  <dcterms:created xsi:type="dcterms:W3CDTF">2014-07-08T19:50:17Z</dcterms:created>
  <dcterms:modified xsi:type="dcterms:W3CDTF">2022-07-29T21:35:06Z</dcterms:modified>
</cp:coreProperties>
</file>