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AF2"/>
    <a:srgbClr val="DAD2E4"/>
    <a:srgbClr val="BDDDE3"/>
    <a:srgbClr val="EBF5F9"/>
    <a:srgbClr val="BDE1E3"/>
    <a:srgbClr val="F3F9FB"/>
    <a:srgbClr val="C6945E"/>
    <a:srgbClr val="F2D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4626"/>
  </p:normalViewPr>
  <p:slideViewPr>
    <p:cSldViewPr>
      <p:cViewPr varScale="1">
        <p:scale>
          <a:sx n="64" d="100"/>
          <a:sy n="64" d="100"/>
        </p:scale>
        <p:origin x="3032" y="176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935A-E04E-4D91-ACA0-81C547F51680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9115C-832B-47E2-86A1-8C9325B16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00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2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22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2" cy="912404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67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33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2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06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36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4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6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4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88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22D72-0D37-4B86-8D35-CF7BD47D9A7C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53484-2253-4E25-8B75-4CEA8FF32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29285"/>
              </p:ext>
            </p:extLst>
          </p:nvPr>
        </p:nvGraphicFramePr>
        <p:xfrm>
          <a:off x="210681" y="1170236"/>
          <a:ext cx="7128788" cy="91827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2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357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français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Anglais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Français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Anglais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9776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Brooke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Megan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Dylan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Jacob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Jason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Hannah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endParaRPr lang="fr-FR" sz="14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Josh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Taylor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Elizabeth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Samantha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Ben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Michael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James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Elen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Courtney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Amanda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Brittany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Sydney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Brian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Zac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Sarah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Madison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Blake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r>
                        <a:rPr lang="fr-FR" sz="900" b="0" dirty="0"/>
                        <a:t>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Brandon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Tim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Jenny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393067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Ariana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hort Stack" panose="02010500040000000007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27424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Rebecca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Ashley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11912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Megan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Kate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975725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Will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Nick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15919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Sharon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Adam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973089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Luke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Faith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662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Joshua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John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687746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Kylie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Justin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33901"/>
                  </a:ext>
                </a:extLst>
              </a:tr>
              <a:tr h="385279">
                <a:tc>
                  <a:txBody>
                    <a:bodyPr/>
                    <a:lstStyle/>
                    <a:p>
                      <a:endParaRPr lang="fr-FR" sz="9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</a:rPr>
                        <a:t>Grace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Jordan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475903"/>
                  </a:ext>
                </a:extLst>
              </a:tr>
            </a:tbl>
          </a:graphicData>
        </a:graphic>
      </p:graphicFrame>
      <p:sp>
        <p:nvSpPr>
          <p:cNvPr id="7" name="Organigramme : Document 108">
            <a:extLst>
              <a:ext uri="{FF2B5EF4-FFF2-40B4-BE49-F238E27FC236}">
                <a16:creationId xmlns:a16="http://schemas.microsoft.com/office/drawing/2014/main" id="{2DF6598C-7786-DAE7-4CD7-520FD8F8A280}"/>
              </a:ext>
            </a:extLst>
          </p:cNvPr>
          <p:cNvSpPr/>
          <p:nvPr/>
        </p:nvSpPr>
        <p:spPr>
          <a:xfrm>
            <a:off x="0" y="0"/>
            <a:ext cx="7345363" cy="765082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DBA2C-C623-CBB5-6F18-133C2C3DC984}"/>
              </a:ext>
            </a:extLst>
          </p:cNvPr>
          <p:cNvSpPr/>
          <p:nvPr/>
        </p:nvSpPr>
        <p:spPr>
          <a:xfrm>
            <a:off x="2040574" y="0"/>
            <a:ext cx="3367982" cy="779737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4400" b="1" dirty="0" err="1">
                <a:ln w="6350" cmpd="sng">
                  <a:solidFill>
                    <a:schemeClr val="accent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ewy" panose="02000000000000000000" pitchFamily="2" charset="0"/>
                <a:ea typeface="Chewy" panose="02000000000000000000" pitchFamily="2" charset="0"/>
              </a:rPr>
              <a:t>Who</a:t>
            </a:r>
            <a:r>
              <a:rPr lang="fr-FR" sz="4400" b="1" dirty="0">
                <a:ln w="6350" cmpd="sng">
                  <a:solidFill>
                    <a:schemeClr val="accent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ewy" panose="02000000000000000000" pitchFamily="2" charset="0"/>
                <a:ea typeface="Chewy" panose="02000000000000000000" pitchFamily="2" charset="0"/>
              </a:rPr>
              <a:t> are </a:t>
            </a:r>
            <a:r>
              <a:rPr lang="fr-FR" sz="4400" b="1" dirty="0" err="1">
                <a:ln w="6350" cmpd="sng">
                  <a:solidFill>
                    <a:schemeClr val="accent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ewy" panose="02000000000000000000" pitchFamily="2" charset="0"/>
                <a:ea typeface="Chewy" panose="02000000000000000000" pitchFamily="2" charset="0"/>
              </a:rPr>
              <a:t>you</a:t>
            </a:r>
            <a:r>
              <a:rPr lang="fr-FR" sz="4400" b="1" dirty="0">
                <a:ln w="6350" cmpd="sng">
                  <a:solidFill>
                    <a:schemeClr val="accent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ewy" panose="02000000000000000000" pitchFamily="2" charset="0"/>
                <a:ea typeface="Chewy" panose="02000000000000000000" pitchFamily="2" charset="0"/>
              </a:rPr>
              <a:t> ?</a:t>
            </a:r>
            <a:endParaRPr lang="fr-FR" sz="3200" b="1" dirty="0">
              <a:ln w="6350" cmpd="sng">
                <a:solidFill>
                  <a:schemeClr val="accent4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9" name="Organigramme : Document 66">
            <a:extLst>
              <a:ext uri="{FF2B5EF4-FFF2-40B4-BE49-F238E27FC236}">
                <a16:creationId xmlns:a16="http://schemas.microsoft.com/office/drawing/2014/main" id="{CBE49BE8-2706-805F-15FA-C971F556CCAF}"/>
              </a:ext>
            </a:extLst>
          </p:cNvPr>
          <p:cNvSpPr/>
          <p:nvPr/>
        </p:nvSpPr>
        <p:spPr>
          <a:xfrm>
            <a:off x="0" y="-1"/>
            <a:ext cx="7561263" cy="915791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FC4D6B6-FFA8-0A67-4839-22C4246D08C8}"/>
              </a:ext>
            </a:extLst>
          </p:cNvPr>
          <p:cNvSpPr/>
          <p:nvPr/>
        </p:nvSpPr>
        <p:spPr>
          <a:xfrm>
            <a:off x="180231" y="450156"/>
            <a:ext cx="1224137" cy="580648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83D390-7DDA-EF31-6C11-232E4F94F5E5}"/>
              </a:ext>
            </a:extLst>
          </p:cNvPr>
          <p:cNvSpPr/>
          <p:nvPr/>
        </p:nvSpPr>
        <p:spPr>
          <a:xfrm>
            <a:off x="108223" y="461096"/>
            <a:ext cx="1409086" cy="471960"/>
          </a:xfrm>
          <a:prstGeom prst="rect">
            <a:avLst/>
          </a:prstGeom>
        </p:spPr>
        <p:txBody>
          <a:bodyPr wrap="square" lIns="101636" tIns="50818" rIns="101636" bIns="50818">
            <a:spAutoFit/>
          </a:bodyPr>
          <a:lstStyle/>
          <a:p>
            <a:pPr lvl="0"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Anglais</a:t>
            </a: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 </a:t>
            </a:r>
          </a:p>
        </p:txBody>
      </p:sp>
      <p:sp>
        <p:nvSpPr>
          <p:cNvPr id="12" name="Rectangle à coins arrondis 64">
            <a:extLst>
              <a:ext uri="{FF2B5EF4-FFF2-40B4-BE49-F238E27FC236}">
                <a16:creationId xmlns:a16="http://schemas.microsoft.com/office/drawing/2014/main" id="{E0FC793B-BE91-96DD-DD1E-00EB72E67569}"/>
              </a:ext>
            </a:extLst>
          </p:cNvPr>
          <p:cNvSpPr/>
          <p:nvPr/>
        </p:nvSpPr>
        <p:spPr>
          <a:xfrm>
            <a:off x="6231476" y="503258"/>
            <a:ext cx="1149555" cy="410973"/>
          </a:xfrm>
          <a:prstGeom prst="roundRect">
            <a:avLst>
              <a:gd name="adj" fmla="val 361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DFDA8B-7517-F9C8-DC89-E619396595AC}"/>
              </a:ext>
            </a:extLst>
          </p:cNvPr>
          <p:cNvSpPr txBox="1"/>
          <p:nvPr/>
        </p:nvSpPr>
        <p:spPr>
          <a:xfrm>
            <a:off x="6220806" y="517396"/>
            <a:ext cx="1149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Vocabulaire</a:t>
            </a:r>
            <a:endParaRPr lang="fr-FR" sz="1050" dirty="0">
              <a:ln w="12700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8D870D-0FCD-13A0-4C90-3B7D2A4FE498}"/>
              </a:ext>
            </a:extLst>
          </p:cNvPr>
          <p:cNvSpPr/>
          <p:nvPr/>
        </p:nvSpPr>
        <p:spPr>
          <a:xfrm>
            <a:off x="1428661" y="134051"/>
            <a:ext cx="4611913" cy="656626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3600" b="1" dirty="0">
                <a:ln w="19050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ove Taking" panose="02000500000000000000" pitchFamily="2" charset="0"/>
                <a:ea typeface="Chewy" panose="02000000000000000000" pitchFamily="2" charset="0"/>
                <a:cs typeface="CHARLEEBOOTS" panose="02000603000000000000" pitchFamily="2" charset="-34"/>
              </a:rPr>
              <a:t>LES PRENOMS ANGLAIS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40F397E-0C9A-30E4-C171-6779A3F02AEC}"/>
              </a:ext>
            </a:extLst>
          </p:cNvPr>
          <p:cNvSpPr txBox="1"/>
          <p:nvPr/>
        </p:nvSpPr>
        <p:spPr>
          <a:xfrm>
            <a:off x="5588788" y="10451626"/>
            <a:ext cx="1972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Sobelle</a:t>
            </a:r>
          </a:p>
        </p:txBody>
      </p:sp>
    </p:spTree>
    <p:extLst>
      <p:ext uri="{BB962C8B-B14F-4D97-AF65-F5344CB8AC3E}">
        <p14:creationId xmlns:p14="http://schemas.microsoft.com/office/powerpoint/2010/main" val="2219087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64</Words>
  <Application>Microsoft Macintosh PowerPoint</Application>
  <PresentationFormat>Personnalisé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CHARLEEBOOTS</vt:lpstr>
      <vt:lpstr>Chewy</vt:lpstr>
      <vt:lpstr>Dreaming Outloud Script Pro</vt:lpstr>
      <vt:lpstr>Fineliner Script</vt:lpstr>
      <vt:lpstr>Love Taking</vt:lpstr>
      <vt:lpstr>Short Stack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79</cp:revision>
  <dcterms:created xsi:type="dcterms:W3CDTF">2014-07-02T15:30:29Z</dcterms:created>
  <dcterms:modified xsi:type="dcterms:W3CDTF">2022-07-27T07:20:03Z</dcterms:modified>
</cp:coreProperties>
</file>