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notesMasterIdLst>
    <p:notesMasterId r:id="rId23"/>
  </p:notesMasterIdLst>
  <p:sldIdLst>
    <p:sldId id="256" r:id="rId2"/>
    <p:sldId id="257" r:id="rId3"/>
    <p:sldId id="274" r:id="rId4"/>
    <p:sldId id="271" r:id="rId5"/>
    <p:sldId id="281" r:id="rId6"/>
    <p:sldId id="258" r:id="rId7"/>
    <p:sldId id="259" r:id="rId8"/>
    <p:sldId id="276" r:id="rId9"/>
    <p:sldId id="278" r:id="rId10"/>
    <p:sldId id="272" r:id="rId11"/>
    <p:sldId id="260" r:id="rId12"/>
    <p:sldId id="261" r:id="rId13"/>
    <p:sldId id="264" r:id="rId14"/>
    <p:sldId id="262" r:id="rId15"/>
    <p:sldId id="282" r:id="rId16"/>
    <p:sldId id="267" r:id="rId17"/>
    <p:sldId id="265" r:id="rId18"/>
    <p:sldId id="268" r:id="rId19"/>
    <p:sldId id="273" r:id="rId20"/>
    <p:sldId id="277" r:id="rId21"/>
    <p:sldId id="270" r:id="rId2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364"/>
    <p:restoredTop sz="95846"/>
  </p:normalViewPr>
  <p:slideViewPr>
    <p:cSldViewPr>
      <p:cViewPr varScale="1">
        <p:scale>
          <a:sx n="108" d="100"/>
          <a:sy n="108" d="100"/>
        </p:scale>
        <p:origin x="1568" y="19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E54A4B-D679-4BD8-8EBE-FCEB1ECB559A}" type="datetimeFigureOut">
              <a:rPr lang="fr-FR" smtClean="0"/>
              <a:t>03/08/2022</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C78C66-4A80-4B25-B8D6-A11468042219}" type="slidenum">
              <a:rPr lang="fr-FR" smtClean="0"/>
              <a:t>‹N°›</a:t>
            </a:fld>
            <a:endParaRPr lang="fr-FR"/>
          </a:p>
        </p:txBody>
      </p:sp>
    </p:spTree>
    <p:extLst>
      <p:ext uri="{BB962C8B-B14F-4D97-AF65-F5344CB8AC3E}">
        <p14:creationId xmlns:p14="http://schemas.microsoft.com/office/powerpoint/2010/main" val="31862653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1"/>
      </p:bgRef>
    </p:bg>
    <p:spTree>
      <p:nvGrpSpPr>
        <p:cNvPr id="1" name=""/>
        <p:cNvGrpSpPr/>
        <p:nvPr/>
      </p:nvGrpSpPr>
      <p:grpSpPr>
        <a:xfrm>
          <a:off x="0" y="0"/>
          <a:ext cx="0" cy="0"/>
          <a:chOff x="0" y="0"/>
          <a:chExt cx="0" cy="0"/>
        </a:xfrm>
      </p:grpSpPr>
      <p:sp>
        <p:nvSpPr>
          <p:cNvPr id="8" name="Titre 7"/>
          <p:cNvSpPr>
            <a:spLocks noGrp="1"/>
          </p:cNvSpPr>
          <p:nvPr>
            <p:ph type="ctrTitle"/>
          </p:nvPr>
        </p:nvSpPr>
        <p:spPr>
          <a:xfrm>
            <a:off x="2286000" y="3124200"/>
            <a:ext cx="6172200" cy="1894362"/>
          </a:xfrm>
        </p:spPr>
        <p:txBody>
          <a:bodyPr/>
          <a:lstStyle>
            <a:lvl1pPr>
              <a:defRPr b="1"/>
            </a:lvl1pPr>
          </a:lstStyle>
          <a:p>
            <a:r>
              <a:rPr kumimoji="0" lang="fr-FR"/>
              <a:t>Modifiez le style du titre</a:t>
            </a:r>
            <a:endParaRPr kumimoji="0"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Modifiez le style des sous-titres du masque</a:t>
            </a:r>
            <a:endParaRPr kumimoji="0" lang="en-US"/>
          </a:p>
        </p:txBody>
      </p:sp>
      <p:sp>
        <p:nvSpPr>
          <p:cNvPr id="28" name="Espace réservé de la date 27"/>
          <p:cNvSpPr>
            <a:spLocks noGrp="1"/>
          </p:cNvSpPr>
          <p:nvPr>
            <p:ph type="dt" sz="half" idx="10"/>
          </p:nvPr>
        </p:nvSpPr>
        <p:spPr bwMode="auto">
          <a:xfrm rot="5400000">
            <a:off x="7764621" y="1174097"/>
            <a:ext cx="2286000" cy="381000"/>
          </a:xfrm>
        </p:spPr>
        <p:txBody>
          <a:bodyPr/>
          <a:lstStyle/>
          <a:p>
            <a:fld id="{3BC191D1-1245-4B7A-9AF7-90C559D81DDD}" type="datetimeFigureOut">
              <a:rPr lang="fr-FR" smtClean="0"/>
              <a:t>03/08/2022</a:t>
            </a:fld>
            <a:endParaRPr lang="fr-FR"/>
          </a:p>
        </p:txBody>
      </p:sp>
      <p:sp>
        <p:nvSpPr>
          <p:cNvPr id="17" name="Espace réservé du pied de page 16"/>
          <p:cNvSpPr>
            <a:spLocks noGrp="1"/>
          </p:cNvSpPr>
          <p:nvPr>
            <p:ph type="ftr" sz="quarter" idx="11"/>
          </p:nvPr>
        </p:nvSpPr>
        <p:spPr bwMode="auto">
          <a:xfrm rot="5400000">
            <a:off x="7077269" y="4181669"/>
            <a:ext cx="3657600" cy="384048"/>
          </a:xfrm>
        </p:spPr>
        <p:txBody>
          <a:bodyPr/>
          <a:lstStyle/>
          <a:p>
            <a:endParaRPr lang="fr-F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cteur droit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cteur droit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lips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lips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lips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Espace réservé du numéro de diapositive 28"/>
          <p:cNvSpPr>
            <a:spLocks noGrp="1"/>
          </p:cNvSpPr>
          <p:nvPr>
            <p:ph type="sldNum" sz="quarter" idx="12"/>
          </p:nvPr>
        </p:nvSpPr>
        <p:spPr bwMode="auto">
          <a:xfrm>
            <a:off x="1325544" y="4928702"/>
            <a:ext cx="609600" cy="517524"/>
          </a:xfrm>
        </p:spPr>
        <p:txBody>
          <a:bodyPr/>
          <a:lstStyle/>
          <a:p>
            <a:fld id="{77C67E2A-2721-4A2E-B29A-0F8B625AC79A}" type="slidenum">
              <a:rPr lang="fr-FR" smtClean="0"/>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3BC191D1-1245-4B7A-9AF7-90C559D81DDD}" type="datetimeFigureOut">
              <a:rPr lang="fr-FR" smtClean="0"/>
              <a:t>03/08/2022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7C67E2A-2721-4A2E-B29A-0F8B625AC79A}"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kumimoji="0" lang="fr-FR"/>
              <a:t>Modifiez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3BC191D1-1245-4B7A-9AF7-90C559D81DDD}" type="datetimeFigureOut">
              <a:rPr lang="fr-FR" smtClean="0"/>
              <a:t>03/08/2022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7C67E2A-2721-4A2E-B29A-0F8B625AC79A}"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Modifiez le style du titre</a:t>
            </a:r>
            <a:endParaRPr kumimoji="0" lang="en-US"/>
          </a:p>
        </p:txBody>
      </p:sp>
      <p:sp>
        <p:nvSpPr>
          <p:cNvPr id="8" name="Espace réservé du contenu 7"/>
          <p:cNvSpPr>
            <a:spLocks noGrp="1"/>
          </p:cNvSpPr>
          <p:nvPr>
            <p:ph sz="quarter" idx="1"/>
          </p:nvPr>
        </p:nvSpPr>
        <p:spPr>
          <a:xfrm>
            <a:off x="457200" y="1600200"/>
            <a:ext cx="7467600" cy="4873752"/>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7" name="Espace réservé de la date 6"/>
          <p:cNvSpPr>
            <a:spLocks noGrp="1"/>
          </p:cNvSpPr>
          <p:nvPr>
            <p:ph type="dt" sz="half" idx="14"/>
          </p:nvPr>
        </p:nvSpPr>
        <p:spPr/>
        <p:txBody>
          <a:bodyPr rtlCol="0"/>
          <a:lstStyle/>
          <a:p>
            <a:fld id="{3BC191D1-1245-4B7A-9AF7-90C559D81DDD}" type="datetimeFigureOut">
              <a:rPr lang="fr-FR" smtClean="0"/>
              <a:t>03/08/2022</a:t>
            </a:fld>
            <a:endParaRPr lang="fr-FR"/>
          </a:p>
        </p:txBody>
      </p:sp>
      <p:sp>
        <p:nvSpPr>
          <p:cNvPr id="9" name="Espace réservé du numéro de diapositive 8"/>
          <p:cNvSpPr>
            <a:spLocks noGrp="1"/>
          </p:cNvSpPr>
          <p:nvPr>
            <p:ph type="sldNum" sz="quarter" idx="15"/>
          </p:nvPr>
        </p:nvSpPr>
        <p:spPr/>
        <p:txBody>
          <a:bodyPr rtlCol="0"/>
          <a:lstStyle/>
          <a:p>
            <a:fld id="{77C67E2A-2721-4A2E-B29A-0F8B625AC79A}" type="slidenum">
              <a:rPr lang="fr-FR" smtClean="0"/>
              <a:t>‹N°›</a:t>
            </a:fld>
            <a:endParaRPr lang="fr-FR"/>
          </a:p>
        </p:txBody>
      </p:sp>
      <p:sp>
        <p:nvSpPr>
          <p:cNvPr id="10" name="Espace réservé du pied de page 9"/>
          <p:cNvSpPr>
            <a:spLocks noGrp="1"/>
          </p:cNvSpPr>
          <p:nvPr>
            <p:ph type="ftr" sz="quarter" idx="16"/>
          </p:nvPr>
        </p:nvSpPr>
        <p:spPr/>
        <p:txBody>
          <a:bodyPr rtlCol="0"/>
          <a:lstStyle/>
          <a:p>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kumimoji="0" lang="fr-FR"/>
              <a:t>Modifiez le style du titre</a:t>
            </a:r>
            <a:endParaRPr kumimoji="0" lang="en-US"/>
          </a:p>
        </p:txBody>
      </p:sp>
      <p:sp>
        <p:nvSpPr>
          <p:cNvPr id="3" name="Espace réservé du texte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Modifiez les styles du texte du masque</a:t>
            </a:r>
          </a:p>
        </p:txBody>
      </p:sp>
      <p:sp>
        <p:nvSpPr>
          <p:cNvPr id="4" name="Espace réservé de la date 3"/>
          <p:cNvSpPr>
            <a:spLocks noGrp="1"/>
          </p:cNvSpPr>
          <p:nvPr>
            <p:ph type="dt" sz="half" idx="10"/>
          </p:nvPr>
        </p:nvSpPr>
        <p:spPr bwMode="auto">
          <a:xfrm rot="5400000">
            <a:off x="7763256" y="1170432"/>
            <a:ext cx="2286000" cy="381000"/>
          </a:xfrm>
        </p:spPr>
        <p:txBody>
          <a:bodyPr/>
          <a:lstStyle/>
          <a:p>
            <a:fld id="{3BC191D1-1245-4B7A-9AF7-90C559D81DDD}" type="datetimeFigureOut">
              <a:rPr lang="fr-FR" smtClean="0"/>
              <a:t>03/08/2022</a:t>
            </a:fld>
            <a:endParaRPr lang="fr-FR"/>
          </a:p>
        </p:txBody>
      </p:sp>
      <p:sp>
        <p:nvSpPr>
          <p:cNvPr id="5" name="Espace réservé du pied de page 4"/>
          <p:cNvSpPr>
            <a:spLocks noGrp="1"/>
          </p:cNvSpPr>
          <p:nvPr>
            <p:ph type="ftr" sz="quarter" idx="11"/>
          </p:nvPr>
        </p:nvSpPr>
        <p:spPr bwMode="auto">
          <a:xfrm rot="5400000">
            <a:off x="7077456" y="4178808"/>
            <a:ext cx="3657600" cy="384048"/>
          </a:xfrm>
        </p:spPr>
        <p:txBody>
          <a:bodyPr/>
          <a:lstStyle/>
          <a:p>
            <a:endParaRPr lang="fr-F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lips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lips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cteur droit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numéro de diapositive 5"/>
          <p:cNvSpPr>
            <a:spLocks noGrp="1"/>
          </p:cNvSpPr>
          <p:nvPr>
            <p:ph type="sldNum" sz="quarter" idx="12"/>
          </p:nvPr>
        </p:nvSpPr>
        <p:spPr bwMode="auto">
          <a:xfrm>
            <a:off x="1340616" y="4928702"/>
            <a:ext cx="609600" cy="517524"/>
          </a:xfrm>
        </p:spPr>
        <p:txBody>
          <a:bodyPr/>
          <a:lstStyle/>
          <a:p>
            <a:fld id="{77C67E2A-2721-4A2E-B29A-0F8B625AC79A}" type="slidenum">
              <a:rPr lang="fr-FR" smtClean="0"/>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Modifiez le style du titre</a:t>
            </a:r>
            <a:endParaRPr kumimoji="0" lang="en-US"/>
          </a:p>
        </p:txBody>
      </p:sp>
      <p:sp>
        <p:nvSpPr>
          <p:cNvPr id="5" name="Espace réservé de la date 4"/>
          <p:cNvSpPr>
            <a:spLocks noGrp="1"/>
          </p:cNvSpPr>
          <p:nvPr>
            <p:ph type="dt" sz="half" idx="10"/>
          </p:nvPr>
        </p:nvSpPr>
        <p:spPr/>
        <p:txBody>
          <a:bodyPr/>
          <a:lstStyle/>
          <a:p>
            <a:fld id="{3BC191D1-1245-4B7A-9AF7-90C559D81DDD}" type="datetimeFigureOut">
              <a:rPr lang="fr-FR" smtClean="0"/>
              <a:t>03/08/2022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7C67E2A-2721-4A2E-B29A-0F8B625AC79A}" type="slidenum">
              <a:rPr lang="fr-FR" smtClean="0"/>
              <a:t>‹N°›</a:t>
            </a:fld>
            <a:endParaRPr lang="fr-FR"/>
          </a:p>
        </p:txBody>
      </p:sp>
      <p:sp>
        <p:nvSpPr>
          <p:cNvPr id="9" name="Espace réservé du contenu 8"/>
          <p:cNvSpPr>
            <a:spLocks noGrp="1"/>
          </p:cNvSpPr>
          <p:nvPr>
            <p:ph sz="quarter" idx="1"/>
          </p:nvPr>
        </p:nvSpPr>
        <p:spPr>
          <a:xfrm>
            <a:off x="457200" y="1600200"/>
            <a:ext cx="3657600" cy="4572000"/>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1" name="Espace réservé du contenu 10"/>
          <p:cNvSpPr>
            <a:spLocks noGrp="1"/>
          </p:cNvSpPr>
          <p:nvPr>
            <p:ph sz="quarter" idx="2"/>
          </p:nvPr>
        </p:nvSpPr>
        <p:spPr>
          <a:xfrm>
            <a:off x="4270248" y="1600200"/>
            <a:ext cx="3657600" cy="4572000"/>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nchor="b"/>
          <a:lstStyle>
            <a:lvl1pPr>
              <a:defRPr/>
            </a:lvl1pPr>
          </a:lstStyle>
          <a:p>
            <a:r>
              <a:rPr kumimoji="0" lang="fr-FR"/>
              <a:t>Modifiez le style du titre</a:t>
            </a:r>
            <a:endParaRPr kumimoji="0" lang="en-US"/>
          </a:p>
        </p:txBody>
      </p:sp>
      <p:sp>
        <p:nvSpPr>
          <p:cNvPr id="7" name="Espace réservé de la date 6"/>
          <p:cNvSpPr>
            <a:spLocks noGrp="1"/>
          </p:cNvSpPr>
          <p:nvPr>
            <p:ph type="dt" sz="half" idx="10"/>
          </p:nvPr>
        </p:nvSpPr>
        <p:spPr/>
        <p:txBody>
          <a:bodyPr/>
          <a:lstStyle/>
          <a:p>
            <a:fld id="{3BC191D1-1245-4B7A-9AF7-90C559D81DDD}" type="datetimeFigureOut">
              <a:rPr lang="fr-FR" smtClean="0"/>
              <a:t>03/08/2022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7C67E2A-2721-4A2E-B29A-0F8B625AC79A}" type="slidenum">
              <a:rPr lang="fr-FR" smtClean="0"/>
              <a:t>‹N°›</a:t>
            </a:fld>
            <a:endParaRPr lang="fr-FR"/>
          </a:p>
        </p:txBody>
      </p:sp>
      <p:sp>
        <p:nvSpPr>
          <p:cNvPr id="11" name="Espace réservé du contenu 10"/>
          <p:cNvSpPr>
            <a:spLocks noGrp="1"/>
          </p:cNvSpPr>
          <p:nvPr>
            <p:ph sz="quarter" idx="2"/>
          </p:nvPr>
        </p:nvSpPr>
        <p:spPr>
          <a:xfrm>
            <a:off x="457200" y="2362200"/>
            <a:ext cx="3657600" cy="3886200"/>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3" name="Espace réservé du contenu 12"/>
          <p:cNvSpPr>
            <a:spLocks noGrp="1"/>
          </p:cNvSpPr>
          <p:nvPr>
            <p:ph sz="quarter" idx="4"/>
          </p:nvPr>
        </p:nvSpPr>
        <p:spPr>
          <a:xfrm>
            <a:off x="4371975" y="2362200"/>
            <a:ext cx="3657600" cy="3886200"/>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a:t>Modifiez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a:t>Modifiez les styles du texte du masque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Modifiez le style du titre</a:t>
            </a:r>
            <a:endParaRPr kumimoji="0" lang="en-US"/>
          </a:p>
        </p:txBody>
      </p:sp>
      <p:sp>
        <p:nvSpPr>
          <p:cNvPr id="6" name="Espace réservé de la date 5"/>
          <p:cNvSpPr>
            <a:spLocks noGrp="1"/>
          </p:cNvSpPr>
          <p:nvPr>
            <p:ph type="dt" sz="half" idx="10"/>
          </p:nvPr>
        </p:nvSpPr>
        <p:spPr/>
        <p:txBody>
          <a:bodyPr rtlCol="0"/>
          <a:lstStyle/>
          <a:p>
            <a:fld id="{3BC191D1-1245-4B7A-9AF7-90C559D81DDD}" type="datetimeFigureOut">
              <a:rPr lang="fr-FR" smtClean="0"/>
              <a:t>03/08/2022</a:t>
            </a:fld>
            <a:endParaRPr lang="fr-FR"/>
          </a:p>
        </p:txBody>
      </p:sp>
      <p:sp>
        <p:nvSpPr>
          <p:cNvPr id="7" name="Espace réservé du numéro de diapositive 6"/>
          <p:cNvSpPr>
            <a:spLocks noGrp="1"/>
          </p:cNvSpPr>
          <p:nvPr>
            <p:ph type="sldNum" sz="quarter" idx="11"/>
          </p:nvPr>
        </p:nvSpPr>
        <p:spPr/>
        <p:txBody>
          <a:bodyPr rtlCol="0"/>
          <a:lstStyle/>
          <a:p>
            <a:fld id="{77C67E2A-2721-4A2E-B29A-0F8B625AC79A}" type="slidenum">
              <a:rPr lang="fr-FR" smtClean="0"/>
              <a:t>‹N°›</a:t>
            </a:fld>
            <a:endParaRPr lang="fr-FR"/>
          </a:p>
        </p:txBody>
      </p:sp>
      <p:sp>
        <p:nvSpPr>
          <p:cNvPr id="8" name="Espace réservé du pied de page 7"/>
          <p:cNvSpPr>
            <a:spLocks noGrp="1"/>
          </p:cNvSpPr>
          <p:nvPr>
            <p:ph type="ftr" sz="quarter" idx="12"/>
          </p:nvPr>
        </p:nvSpPr>
        <p:spPr/>
        <p:txBody>
          <a:bodyPr rtlCol="0"/>
          <a:lstStyle/>
          <a:p>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BC191D1-1245-4B7A-9AF7-90C559D81DDD}" type="datetimeFigureOut">
              <a:rPr lang="fr-FR" smtClean="0"/>
              <a:t>03/08/2022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7C67E2A-2721-4A2E-B29A-0F8B625AC79A}"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r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fr-FR"/>
              <a:t>Modifiez le style du titre</a:t>
            </a:r>
            <a:endParaRPr kumimoji="0"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fr-FR"/>
              <a:t>Modifiez les styles du texte du masque</a:t>
            </a:r>
          </a:p>
        </p:txBody>
      </p:sp>
      <p:sp>
        <p:nvSpPr>
          <p:cNvPr id="8"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cteur droit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lips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Espace réservé du contenu 17"/>
          <p:cNvSpPr>
            <a:spLocks noGrp="1"/>
          </p:cNvSpPr>
          <p:nvPr>
            <p:ph sz="quarter" idx="1"/>
          </p:nvPr>
        </p:nvSpPr>
        <p:spPr>
          <a:xfrm>
            <a:off x="304800" y="274320"/>
            <a:ext cx="5638800" cy="6327648"/>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1" name="Espace réservé de la date 20"/>
          <p:cNvSpPr>
            <a:spLocks noGrp="1"/>
          </p:cNvSpPr>
          <p:nvPr>
            <p:ph type="dt" sz="half" idx="14"/>
          </p:nvPr>
        </p:nvSpPr>
        <p:spPr/>
        <p:txBody>
          <a:bodyPr rtlCol="0"/>
          <a:lstStyle/>
          <a:p>
            <a:fld id="{3BC191D1-1245-4B7A-9AF7-90C559D81DDD}" type="datetimeFigureOut">
              <a:rPr lang="fr-FR" smtClean="0"/>
              <a:t>03/08/2022</a:t>
            </a:fld>
            <a:endParaRPr lang="fr-FR"/>
          </a:p>
        </p:txBody>
      </p:sp>
      <p:sp>
        <p:nvSpPr>
          <p:cNvPr id="22" name="Espace réservé du numéro de diapositive 21"/>
          <p:cNvSpPr>
            <a:spLocks noGrp="1"/>
          </p:cNvSpPr>
          <p:nvPr>
            <p:ph type="sldNum" sz="quarter" idx="15"/>
          </p:nvPr>
        </p:nvSpPr>
        <p:spPr/>
        <p:txBody>
          <a:bodyPr rtlCol="0"/>
          <a:lstStyle/>
          <a:p>
            <a:fld id="{77C67E2A-2721-4A2E-B29A-0F8B625AC79A}" type="slidenum">
              <a:rPr lang="fr-FR" smtClean="0"/>
              <a:t>‹N°›</a:t>
            </a:fld>
            <a:endParaRPr lang="fr-FR"/>
          </a:p>
        </p:txBody>
      </p:sp>
      <p:sp>
        <p:nvSpPr>
          <p:cNvPr id="23" name="Espace réservé du pied de page 22"/>
          <p:cNvSpPr>
            <a:spLocks noGrp="1"/>
          </p:cNvSpPr>
          <p:nvPr>
            <p:ph type="ftr" sz="quarter" idx="16"/>
          </p:nvPr>
        </p:nvSpPr>
        <p:spPr/>
        <p:txBody>
          <a:bodyPr rtlCol="0"/>
          <a:lstStyle/>
          <a:p>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lips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re 1"/>
          <p:cNvSpPr>
            <a:spLocks noGrp="1"/>
          </p:cNvSpPr>
          <p:nvPr>
            <p:ph type="title"/>
          </p:nvPr>
        </p:nvSpPr>
        <p:spPr>
          <a:xfrm rot="5400000">
            <a:off x="3350133" y="3200400"/>
            <a:ext cx="6309360" cy="457200"/>
          </a:xfrm>
        </p:spPr>
        <p:txBody>
          <a:bodyPr anchor="b"/>
          <a:lstStyle>
            <a:lvl1pPr algn="l">
              <a:buNone/>
              <a:defRPr sz="2000" b="1"/>
            </a:lvl1pPr>
          </a:lstStyle>
          <a:p>
            <a:r>
              <a:rPr kumimoji="0" lang="fr-FR"/>
              <a:t>Modifiez le style du titre</a:t>
            </a:r>
            <a:endParaRPr kumimoji="0"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fr-FR"/>
              <a:t>Cliquez sur l'icône pour ajouter une image</a:t>
            </a:r>
            <a:endParaRPr kumimoji="0" lang="en-US"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fr-FR"/>
              <a:t>Modifiez les styles du texte du masque</a:t>
            </a:r>
          </a:p>
        </p:txBody>
      </p:sp>
      <p:sp>
        <p:nvSpPr>
          <p:cNvPr id="10"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cteur droit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Espace réservé de la date 16"/>
          <p:cNvSpPr>
            <a:spLocks noGrp="1"/>
          </p:cNvSpPr>
          <p:nvPr>
            <p:ph type="dt" sz="half" idx="10"/>
          </p:nvPr>
        </p:nvSpPr>
        <p:spPr/>
        <p:txBody>
          <a:bodyPr rtlCol="0"/>
          <a:lstStyle/>
          <a:p>
            <a:fld id="{3BC191D1-1245-4B7A-9AF7-90C559D81DDD}" type="datetimeFigureOut">
              <a:rPr lang="fr-FR" smtClean="0"/>
              <a:t>03/08/2022</a:t>
            </a:fld>
            <a:endParaRPr lang="fr-FR"/>
          </a:p>
        </p:txBody>
      </p:sp>
      <p:sp>
        <p:nvSpPr>
          <p:cNvPr id="18" name="Espace réservé du numéro de diapositive 17"/>
          <p:cNvSpPr>
            <a:spLocks noGrp="1"/>
          </p:cNvSpPr>
          <p:nvPr>
            <p:ph type="sldNum" sz="quarter" idx="11"/>
          </p:nvPr>
        </p:nvSpPr>
        <p:spPr/>
        <p:txBody>
          <a:bodyPr rtlCol="0"/>
          <a:lstStyle/>
          <a:p>
            <a:fld id="{77C67E2A-2721-4A2E-B29A-0F8B625AC79A}" type="slidenum">
              <a:rPr lang="fr-FR" smtClean="0"/>
              <a:t>‹N°›</a:t>
            </a:fld>
            <a:endParaRPr lang="fr-FR"/>
          </a:p>
        </p:txBody>
      </p:sp>
      <p:sp>
        <p:nvSpPr>
          <p:cNvPr id="21" name="Espace réservé du pied de page 20"/>
          <p:cNvSpPr>
            <a:spLocks noGrp="1"/>
          </p:cNvSpPr>
          <p:nvPr>
            <p:ph type="ftr" sz="quarter" idx="12"/>
          </p:nvPr>
        </p:nvSpPr>
        <p:spPr/>
        <p:txBody>
          <a:bodyPr rtlCol="0"/>
          <a:lstStyle/>
          <a:p>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kumimoji="0" lang="fr-FR"/>
              <a:t>Modifiez le style du titre</a:t>
            </a:r>
            <a:endParaRPr kumimoji="0" lang="en-US"/>
          </a:p>
        </p:txBody>
      </p:sp>
      <p:sp>
        <p:nvSpPr>
          <p:cNvPr id="13" name="Espace réservé du texte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fr-FR"/>
              <a:t>Modifiez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4" name="Espace réservé de la date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3BC191D1-1245-4B7A-9AF7-90C559D81DDD}" type="datetimeFigureOut">
              <a:rPr lang="fr-FR" smtClean="0"/>
              <a:t>03/08/2022</a:t>
            </a:fld>
            <a:endParaRPr lang="fr-FR"/>
          </a:p>
        </p:txBody>
      </p:sp>
      <p:sp>
        <p:nvSpPr>
          <p:cNvPr id="3" name="Espace réservé du pied de page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fr-F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lips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space réservé du numéro de diapositive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77C67E2A-2721-4A2E-B29A-0F8B625AC79A}"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6"/>
          <p:cNvSpPr txBox="1">
            <a:spLocks noChangeArrowheads="1"/>
          </p:cNvSpPr>
          <p:nvPr/>
        </p:nvSpPr>
        <p:spPr bwMode="auto">
          <a:xfrm>
            <a:off x="1979712" y="515655"/>
            <a:ext cx="6639956" cy="451849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0" tIns="180000" rIns="180000" bIns="18000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fr-FR" altLang="fr-FR" sz="5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Hachi Maru Pop" pitchFamily="2" charset="-128"/>
                <a:ea typeface="Hachi Maru Pop" pitchFamily="2" charset="-128"/>
              </a:rPr>
              <a:t>RÉUNION DE PARENTS D’ÉLÈVES</a:t>
            </a:r>
          </a:p>
          <a:p>
            <a:pPr algn="ctr" eaLnBrk="1" hangingPunct="1"/>
            <a:endParaRPr lang="fr-FR" altLang="fr-FR" sz="3600" b="1" dirty="0">
              <a:ln w="12700">
                <a:solidFill>
                  <a:schemeClr val="tx2">
                    <a:lumMod val="50000"/>
                  </a:schemeClr>
                </a:solidFill>
                <a:prstDash val="solid"/>
              </a:ln>
              <a:solidFill>
                <a:schemeClr val="tx2">
                  <a:lumMod val="40000"/>
                  <a:lumOff val="60000"/>
                </a:schemeClr>
              </a:solidFill>
              <a:effectLst>
                <a:outerShdw blurRad="41275" dist="20320" dir="1800000" algn="tl" rotWithShape="0">
                  <a:srgbClr val="000000">
                    <a:alpha val="40000"/>
                  </a:srgbClr>
                </a:outerShdw>
              </a:effectLst>
              <a:latin typeface="Hachi Maru Pop" pitchFamily="2" charset="-128"/>
              <a:ea typeface="Hachi Maru Pop" pitchFamily="2" charset="-128"/>
            </a:endParaRPr>
          </a:p>
          <a:p>
            <a:pPr algn="ctr" eaLnBrk="1" hangingPunct="1"/>
            <a:r>
              <a:rPr lang="fr-FR" altLang="fr-FR" sz="3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Hachi Maru Pop" pitchFamily="2" charset="-128"/>
                <a:ea typeface="Hachi Maru Pop" pitchFamily="2" charset="-128"/>
              </a:rPr>
              <a:t>CLASSE DE CM1-CM2</a:t>
            </a:r>
          </a:p>
          <a:p>
            <a:pPr algn="ctr" eaLnBrk="1" hangingPunct="1"/>
            <a:endParaRPr lang="fr-FR" altLang="fr-FR" sz="3600" b="1" dirty="0">
              <a:solidFill>
                <a:srgbClr val="92C129"/>
              </a:solidFill>
              <a:latin typeface="Mrs Chocolat" pitchFamily="2" charset="0"/>
            </a:endParaRPr>
          </a:p>
        </p:txBody>
      </p:sp>
      <p:sp>
        <p:nvSpPr>
          <p:cNvPr id="5" name="Rectangle 4"/>
          <p:cNvSpPr/>
          <p:nvPr/>
        </p:nvSpPr>
        <p:spPr>
          <a:xfrm>
            <a:off x="2424652" y="5137951"/>
            <a:ext cx="6038108" cy="1200329"/>
          </a:xfrm>
          <a:prstGeom prst="rect">
            <a:avLst/>
          </a:prstGeom>
        </p:spPr>
        <p:txBody>
          <a:bodyPr wrap="square">
            <a:spAutoFit/>
          </a:bodyPr>
          <a:lstStyle/>
          <a:p>
            <a:pPr lvl="0" algn="ctr"/>
            <a:r>
              <a:rPr lang="fr-FR" altLang="fr-FR" sz="3600" b="1" dirty="0">
                <a:ln w="31550" cmpd="sng">
                  <a:solidFill>
                    <a:schemeClr val="accent1"/>
                  </a:solidFill>
                  <a:prstDash val="solid"/>
                </a:ln>
                <a:solidFill>
                  <a:srgbClr val="8976AC">
                    <a:tint val="15000"/>
                    <a:satMod val="200000"/>
                  </a:srgbClr>
                </a:solidFill>
                <a:effectLst>
                  <a:outerShdw blurRad="50800" dist="40000" dir="5400000" algn="tl" rotWithShape="0">
                    <a:srgbClr val="000000">
                      <a:shade val="5000"/>
                      <a:satMod val="120000"/>
                      <a:alpha val="33000"/>
                    </a:srgbClr>
                  </a:outerShdw>
                </a:effectLst>
                <a:latin typeface="Hachi Maru Pop" pitchFamily="2" charset="-128"/>
                <a:ea typeface="Hachi Maru Pop" pitchFamily="2" charset="-128"/>
              </a:rPr>
              <a:t>LE 13 SEPTEMBRE 2022</a:t>
            </a:r>
            <a:endParaRPr lang="fr-FR" altLang="fr-FR" sz="2000" b="1" dirty="0">
              <a:ln w="31550" cmpd="sng">
                <a:solidFill>
                  <a:schemeClr val="accent1"/>
                </a:solidFill>
                <a:prstDash val="solid"/>
              </a:ln>
              <a:solidFill>
                <a:srgbClr val="8976AC">
                  <a:tint val="15000"/>
                  <a:satMod val="200000"/>
                </a:srgbClr>
              </a:solidFill>
              <a:effectLst>
                <a:outerShdw blurRad="50800" dist="40000" dir="5400000" algn="tl" rotWithShape="0">
                  <a:srgbClr val="000000">
                    <a:shade val="5000"/>
                    <a:satMod val="120000"/>
                    <a:alpha val="33000"/>
                  </a:srgbClr>
                </a:outerShdw>
              </a:effectLst>
              <a:latin typeface="Hachi Maru Pop" pitchFamily="2" charset="-128"/>
              <a:ea typeface="Hachi Maru Pop" pitchFamily="2" charset="-128"/>
            </a:endParaRPr>
          </a:p>
        </p:txBody>
      </p:sp>
    </p:spTree>
    <p:extLst>
      <p:ext uri="{BB962C8B-B14F-4D97-AF65-F5344CB8AC3E}">
        <p14:creationId xmlns:p14="http://schemas.microsoft.com/office/powerpoint/2010/main" val="1798600649"/>
      </p:ext>
    </p:extLst>
  </p:cSld>
  <p:clrMapOvr>
    <a:masterClrMapping/>
  </p:clrMapOvr>
  <p:transition spd="slow">
    <p:randomBar dir="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418496" y="1045751"/>
            <a:ext cx="8113944" cy="2862322"/>
          </a:xfrm>
          <a:custGeom>
            <a:avLst/>
            <a:gdLst>
              <a:gd name="connsiteX0" fmla="*/ 0 w 8113944"/>
              <a:gd name="connsiteY0" fmla="*/ 0 h 2862322"/>
              <a:gd name="connsiteX1" fmla="*/ 498428 w 8113944"/>
              <a:gd name="connsiteY1" fmla="*/ 0 h 2862322"/>
              <a:gd name="connsiteX2" fmla="*/ 834577 w 8113944"/>
              <a:gd name="connsiteY2" fmla="*/ 0 h 2862322"/>
              <a:gd name="connsiteX3" fmla="*/ 1576423 w 8113944"/>
              <a:gd name="connsiteY3" fmla="*/ 0 h 2862322"/>
              <a:gd name="connsiteX4" fmla="*/ 2074851 w 8113944"/>
              <a:gd name="connsiteY4" fmla="*/ 0 h 2862322"/>
              <a:gd name="connsiteX5" fmla="*/ 2573279 w 8113944"/>
              <a:gd name="connsiteY5" fmla="*/ 0 h 2862322"/>
              <a:gd name="connsiteX6" fmla="*/ 3315126 w 8113944"/>
              <a:gd name="connsiteY6" fmla="*/ 0 h 2862322"/>
              <a:gd name="connsiteX7" fmla="*/ 3732414 w 8113944"/>
              <a:gd name="connsiteY7" fmla="*/ 0 h 2862322"/>
              <a:gd name="connsiteX8" fmla="*/ 4474261 w 8113944"/>
              <a:gd name="connsiteY8" fmla="*/ 0 h 2862322"/>
              <a:gd name="connsiteX9" fmla="*/ 5216107 w 8113944"/>
              <a:gd name="connsiteY9" fmla="*/ 0 h 2862322"/>
              <a:gd name="connsiteX10" fmla="*/ 5795674 w 8113944"/>
              <a:gd name="connsiteY10" fmla="*/ 0 h 2862322"/>
              <a:gd name="connsiteX11" fmla="*/ 6537521 w 8113944"/>
              <a:gd name="connsiteY11" fmla="*/ 0 h 2862322"/>
              <a:gd name="connsiteX12" fmla="*/ 7035949 w 8113944"/>
              <a:gd name="connsiteY12" fmla="*/ 0 h 2862322"/>
              <a:gd name="connsiteX13" fmla="*/ 7534377 w 8113944"/>
              <a:gd name="connsiteY13" fmla="*/ 0 h 2862322"/>
              <a:gd name="connsiteX14" fmla="*/ 8113944 w 8113944"/>
              <a:gd name="connsiteY14" fmla="*/ 0 h 2862322"/>
              <a:gd name="connsiteX15" fmla="*/ 8113944 w 8113944"/>
              <a:gd name="connsiteY15" fmla="*/ 543841 h 2862322"/>
              <a:gd name="connsiteX16" fmla="*/ 8113944 w 8113944"/>
              <a:gd name="connsiteY16" fmla="*/ 1116306 h 2862322"/>
              <a:gd name="connsiteX17" fmla="*/ 8113944 w 8113944"/>
              <a:gd name="connsiteY17" fmla="*/ 1717393 h 2862322"/>
              <a:gd name="connsiteX18" fmla="*/ 8113944 w 8113944"/>
              <a:gd name="connsiteY18" fmla="*/ 2318481 h 2862322"/>
              <a:gd name="connsiteX19" fmla="*/ 8113944 w 8113944"/>
              <a:gd name="connsiteY19" fmla="*/ 2862322 h 2862322"/>
              <a:gd name="connsiteX20" fmla="*/ 7777795 w 8113944"/>
              <a:gd name="connsiteY20" fmla="*/ 2862322 h 2862322"/>
              <a:gd name="connsiteX21" fmla="*/ 7035949 w 8113944"/>
              <a:gd name="connsiteY21" fmla="*/ 2862322 h 2862322"/>
              <a:gd name="connsiteX22" fmla="*/ 6456381 w 8113944"/>
              <a:gd name="connsiteY22" fmla="*/ 2862322 h 2862322"/>
              <a:gd name="connsiteX23" fmla="*/ 6039093 w 8113944"/>
              <a:gd name="connsiteY23" fmla="*/ 2862322 h 2862322"/>
              <a:gd name="connsiteX24" fmla="*/ 5459525 w 8113944"/>
              <a:gd name="connsiteY24" fmla="*/ 2862322 h 2862322"/>
              <a:gd name="connsiteX25" fmla="*/ 5123376 w 8113944"/>
              <a:gd name="connsiteY25" fmla="*/ 2862322 h 2862322"/>
              <a:gd name="connsiteX26" fmla="*/ 4787227 w 8113944"/>
              <a:gd name="connsiteY26" fmla="*/ 2862322 h 2862322"/>
              <a:gd name="connsiteX27" fmla="*/ 4207660 w 8113944"/>
              <a:gd name="connsiteY27" fmla="*/ 2862322 h 2862322"/>
              <a:gd name="connsiteX28" fmla="*/ 3790371 w 8113944"/>
              <a:gd name="connsiteY28" fmla="*/ 2862322 h 2862322"/>
              <a:gd name="connsiteX29" fmla="*/ 3129664 w 8113944"/>
              <a:gd name="connsiteY29" fmla="*/ 2862322 h 2862322"/>
              <a:gd name="connsiteX30" fmla="*/ 2712376 w 8113944"/>
              <a:gd name="connsiteY30" fmla="*/ 2862322 h 2862322"/>
              <a:gd name="connsiteX31" fmla="*/ 2051669 w 8113944"/>
              <a:gd name="connsiteY31" fmla="*/ 2862322 h 2862322"/>
              <a:gd name="connsiteX32" fmla="*/ 1715520 w 8113944"/>
              <a:gd name="connsiteY32" fmla="*/ 2862322 h 2862322"/>
              <a:gd name="connsiteX33" fmla="*/ 1054813 w 8113944"/>
              <a:gd name="connsiteY33" fmla="*/ 2862322 h 2862322"/>
              <a:gd name="connsiteX34" fmla="*/ 637524 w 8113944"/>
              <a:gd name="connsiteY34" fmla="*/ 2862322 h 2862322"/>
              <a:gd name="connsiteX35" fmla="*/ 0 w 8113944"/>
              <a:gd name="connsiteY35" fmla="*/ 2862322 h 2862322"/>
              <a:gd name="connsiteX36" fmla="*/ 0 w 8113944"/>
              <a:gd name="connsiteY36" fmla="*/ 2347104 h 2862322"/>
              <a:gd name="connsiteX37" fmla="*/ 0 w 8113944"/>
              <a:gd name="connsiteY37" fmla="*/ 1717393 h 2862322"/>
              <a:gd name="connsiteX38" fmla="*/ 0 w 8113944"/>
              <a:gd name="connsiteY38" fmla="*/ 1202175 h 2862322"/>
              <a:gd name="connsiteX39" fmla="*/ 0 w 8113944"/>
              <a:gd name="connsiteY39" fmla="*/ 715580 h 2862322"/>
              <a:gd name="connsiteX40" fmla="*/ 0 w 8113944"/>
              <a:gd name="connsiteY40" fmla="*/ 0 h 2862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113944" h="2862322" extrusionOk="0">
                <a:moveTo>
                  <a:pt x="0" y="0"/>
                </a:moveTo>
                <a:cubicBezTo>
                  <a:pt x="175017" y="-26500"/>
                  <a:pt x="388059" y="4587"/>
                  <a:pt x="498428" y="0"/>
                </a:cubicBezTo>
                <a:cubicBezTo>
                  <a:pt x="608797" y="-4587"/>
                  <a:pt x="687528" y="3160"/>
                  <a:pt x="834577" y="0"/>
                </a:cubicBezTo>
                <a:cubicBezTo>
                  <a:pt x="981626" y="-3160"/>
                  <a:pt x="1411540" y="35734"/>
                  <a:pt x="1576423" y="0"/>
                </a:cubicBezTo>
                <a:cubicBezTo>
                  <a:pt x="1741306" y="-35734"/>
                  <a:pt x="1876869" y="43391"/>
                  <a:pt x="2074851" y="0"/>
                </a:cubicBezTo>
                <a:cubicBezTo>
                  <a:pt x="2272833" y="-43391"/>
                  <a:pt x="2415783" y="35443"/>
                  <a:pt x="2573279" y="0"/>
                </a:cubicBezTo>
                <a:cubicBezTo>
                  <a:pt x="2730775" y="-35443"/>
                  <a:pt x="3054623" y="78560"/>
                  <a:pt x="3315126" y="0"/>
                </a:cubicBezTo>
                <a:cubicBezTo>
                  <a:pt x="3575629" y="-78560"/>
                  <a:pt x="3637275" y="1654"/>
                  <a:pt x="3732414" y="0"/>
                </a:cubicBezTo>
                <a:cubicBezTo>
                  <a:pt x="3827553" y="-1654"/>
                  <a:pt x="4239708" y="67185"/>
                  <a:pt x="4474261" y="0"/>
                </a:cubicBezTo>
                <a:cubicBezTo>
                  <a:pt x="4708814" y="-67185"/>
                  <a:pt x="4869306" y="47196"/>
                  <a:pt x="5216107" y="0"/>
                </a:cubicBezTo>
                <a:cubicBezTo>
                  <a:pt x="5562908" y="-47196"/>
                  <a:pt x="5648413" y="60740"/>
                  <a:pt x="5795674" y="0"/>
                </a:cubicBezTo>
                <a:cubicBezTo>
                  <a:pt x="5942935" y="-60740"/>
                  <a:pt x="6248546" y="76995"/>
                  <a:pt x="6537521" y="0"/>
                </a:cubicBezTo>
                <a:cubicBezTo>
                  <a:pt x="6826496" y="-76995"/>
                  <a:pt x="6866368" y="18697"/>
                  <a:pt x="7035949" y="0"/>
                </a:cubicBezTo>
                <a:cubicBezTo>
                  <a:pt x="7205530" y="-18697"/>
                  <a:pt x="7425225" y="50687"/>
                  <a:pt x="7534377" y="0"/>
                </a:cubicBezTo>
                <a:cubicBezTo>
                  <a:pt x="7643529" y="-50687"/>
                  <a:pt x="7997666" y="8198"/>
                  <a:pt x="8113944" y="0"/>
                </a:cubicBezTo>
                <a:cubicBezTo>
                  <a:pt x="8175794" y="228594"/>
                  <a:pt x="8097851" y="372367"/>
                  <a:pt x="8113944" y="543841"/>
                </a:cubicBezTo>
                <a:cubicBezTo>
                  <a:pt x="8130037" y="715315"/>
                  <a:pt x="8083775" y="841761"/>
                  <a:pt x="8113944" y="1116306"/>
                </a:cubicBezTo>
                <a:cubicBezTo>
                  <a:pt x="8144113" y="1390852"/>
                  <a:pt x="8052885" y="1586620"/>
                  <a:pt x="8113944" y="1717393"/>
                </a:cubicBezTo>
                <a:cubicBezTo>
                  <a:pt x="8175003" y="1848166"/>
                  <a:pt x="8064053" y="2089731"/>
                  <a:pt x="8113944" y="2318481"/>
                </a:cubicBezTo>
                <a:cubicBezTo>
                  <a:pt x="8163835" y="2547231"/>
                  <a:pt x="8069696" y="2647241"/>
                  <a:pt x="8113944" y="2862322"/>
                </a:cubicBezTo>
                <a:cubicBezTo>
                  <a:pt x="8029620" y="2882009"/>
                  <a:pt x="7943265" y="2822294"/>
                  <a:pt x="7777795" y="2862322"/>
                </a:cubicBezTo>
                <a:cubicBezTo>
                  <a:pt x="7612325" y="2902350"/>
                  <a:pt x="7218304" y="2810388"/>
                  <a:pt x="7035949" y="2862322"/>
                </a:cubicBezTo>
                <a:cubicBezTo>
                  <a:pt x="6853594" y="2914256"/>
                  <a:pt x="6589169" y="2860637"/>
                  <a:pt x="6456381" y="2862322"/>
                </a:cubicBezTo>
                <a:cubicBezTo>
                  <a:pt x="6323593" y="2864007"/>
                  <a:pt x="6219781" y="2832687"/>
                  <a:pt x="6039093" y="2862322"/>
                </a:cubicBezTo>
                <a:cubicBezTo>
                  <a:pt x="5858405" y="2891957"/>
                  <a:pt x="5701854" y="2806553"/>
                  <a:pt x="5459525" y="2862322"/>
                </a:cubicBezTo>
                <a:cubicBezTo>
                  <a:pt x="5217196" y="2918091"/>
                  <a:pt x="5207766" y="2855177"/>
                  <a:pt x="5123376" y="2862322"/>
                </a:cubicBezTo>
                <a:cubicBezTo>
                  <a:pt x="5038986" y="2869467"/>
                  <a:pt x="4896116" y="2824777"/>
                  <a:pt x="4787227" y="2862322"/>
                </a:cubicBezTo>
                <a:cubicBezTo>
                  <a:pt x="4678338" y="2899867"/>
                  <a:pt x="4463418" y="2821641"/>
                  <a:pt x="4207660" y="2862322"/>
                </a:cubicBezTo>
                <a:cubicBezTo>
                  <a:pt x="3951902" y="2903003"/>
                  <a:pt x="3977075" y="2818815"/>
                  <a:pt x="3790371" y="2862322"/>
                </a:cubicBezTo>
                <a:cubicBezTo>
                  <a:pt x="3603667" y="2905829"/>
                  <a:pt x="3383874" y="2803342"/>
                  <a:pt x="3129664" y="2862322"/>
                </a:cubicBezTo>
                <a:cubicBezTo>
                  <a:pt x="2875454" y="2921302"/>
                  <a:pt x="2847341" y="2824292"/>
                  <a:pt x="2712376" y="2862322"/>
                </a:cubicBezTo>
                <a:cubicBezTo>
                  <a:pt x="2577411" y="2900352"/>
                  <a:pt x="2301900" y="2848373"/>
                  <a:pt x="2051669" y="2862322"/>
                </a:cubicBezTo>
                <a:cubicBezTo>
                  <a:pt x="1801438" y="2876271"/>
                  <a:pt x="1810509" y="2858610"/>
                  <a:pt x="1715520" y="2862322"/>
                </a:cubicBezTo>
                <a:cubicBezTo>
                  <a:pt x="1620531" y="2866034"/>
                  <a:pt x="1307825" y="2832430"/>
                  <a:pt x="1054813" y="2862322"/>
                </a:cubicBezTo>
                <a:cubicBezTo>
                  <a:pt x="801801" y="2892214"/>
                  <a:pt x="780977" y="2842695"/>
                  <a:pt x="637524" y="2862322"/>
                </a:cubicBezTo>
                <a:cubicBezTo>
                  <a:pt x="494071" y="2881949"/>
                  <a:pt x="305657" y="2800137"/>
                  <a:pt x="0" y="2862322"/>
                </a:cubicBezTo>
                <a:cubicBezTo>
                  <a:pt x="-1495" y="2697700"/>
                  <a:pt x="21951" y="2555037"/>
                  <a:pt x="0" y="2347104"/>
                </a:cubicBezTo>
                <a:cubicBezTo>
                  <a:pt x="-21951" y="2139171"/>
                  <a:pt x="42753" y="1999947"/>
                  <a:pt x="0" y="1717393"/>
                </a:cubicBezTo>
                <a:cubicBezTo>
                  <a:pt x="-42753" y="1434839"/>
                  <a:pt x="30545" y="1363124"/>
                  <a:pt x="0" y="1202175"/>
                </a:cubicBezTo>
                <a:cubicBezTo>
                  <a:pt x="-30545" y="1041226"/>
                  <a:pt x="55975" y="910946"/>
                  <a:pt x="0" y="715580"/>
                </a:cubicBezTo>
                <a:cubicBezTo>
                  <a:pt x="-55975" y="520215"/>
                  <a:pt x="52708" y="245458"/>
                  <a:pt x="0" y="0"/>
                </a:cubicBezTo>
                <a:close/>
              </a:path>
            </a:pathLst>
          </a:custGeom>
          <a:noFill/>
          <a:ln w="28575">
            <a:solidFill>
              <a:schemeClr val="tx2"/>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wrap="square" rtlCol="0">
            <a:spAutoFit/>
          </a:bodyPr>
          <a:lstStyle/>
          <a:p>
            <a:r>
              <a:rPr lang="fr-FR" sz="2000" dirty="0">
                <a:latin typeface="Short Stack" panose="02010500040000000007" pitchFamily="2" charset="0"/>
                <a:ea typeface="Georgia Belle" panose="02000603000000000000" pitchFamily="2" charset="0"/>
                <a:cs typeface="Dekko" panose="00000500000000000000" pitchFamily="2" charset="0"/>
              </a:rPr>
              <a:t>Les devoirs sont écrits le </a:t>
            </a:r>
            <a:r>
              <a:rPr lang="fr-FR" sz="2000" b="1" dirty="0">
                <a:solidFill>
                  <a:schemeClr val="tx2"/>
                </a:solidFill>
                <a:latin typeface="Short Stack" panose="02010500040000000007" pitchFamily="2" charset="0"/>
                <a:ea typeface="Georgia Belle" panose="02000603000000000000" pitchFamily="2" charset="0"/>
                <a:cs typeface="Dekko" panose="00000500000000000000" pitchFamily="2" charset="0"/>
              </a:rPr>
              <a:t>vendredi</a:t>
            </a:r>
            <a:r>
              <a:rPr lang="fr-FR" sz="2000" dirty="0">
                <a:latin typeface="Short Stack" panose="02010500040000000007" pitchFamily="2" charset="0"/>
                <a:ea typeface="Georgia Belle" panose="02000603000000000000" pitchFamily="2" charset="0"/>
                <a:cs typeface="Dekko" panose="00000500000000000000" pitchFamily="2" charset="0"/>
              </a:rPr>
              <a:t> pour toute la semaine suivante afin que les enfants puissent s’organiser. </a:t>
            </a:r>
          </a:p>
          <a:p>
            <a:r>
              <a:rPr lang="fr-FR" sz="2000" dirty="0">
                <a:latin typeface="Short Stack" panose="02010500040000000007" pitchFamily="2" charset="0"/>
                <a:ea typeface="Georgia Belle" panose="02000603000000000000" pitchFamily="2" charset="0"/>
                <a:cs typeface="Dekko" panose="00000500000000000000" pitchFamily="2" charset="0"/>
              </a:rPr>
              <a:t>Parfois, un devoir peut être ajouté pendant la semaine. Mais ce sera quelque chose de léger.</a:t>
            </a:r>
          </a:p>
          <a:p>
            <a:endParaRPr lang="fr-FR" sz="2000" dirty="0">
              <a:latin typeface="Short Stack" panose="02010500040000000007" pitchFamily="2" charset="0"/>
              <a:ea typeface="Georgia Belle" panose="02000603000000000000" pitchFamily="2" charset="0"/>
              <a:cs typeface="Dekko" panose="00000500000000000000" pitchFamily="2" charset="0"/>
            </a:endParaRPr>
          </a:p>
          <a:p>
            <a:pPr algn="ctr"/>
            <a:r>
              <a:rPr lang="fr-FR" sz="2000" dirty="0">
                <a:latin typeface="Short Stack" panose="02010500040000000007" pitchFamily="2" charset="0"/>
                <a:ea typeface="Georgia Belle" panose="02000603000000000000" pitchFamily="2" charset="0"/>
                <a:cs typeface="Dekko" panose="00000500000000000000" pitchFamily="2" charset="0"/>
              </a:rPr>
              <a:t>Si les leçons sont oubliées en classe vous pouvez retrouver tout mon travail sur mon site : </a:t>
            </a:r>
          </a:p>
          <a:p>
            <a:pPr algn="ctr"/>
            <a:r>
              <a:rPr lang="fr-FR" sz="2000" b="1" dirty="0">
                <a:latin typeface="Short Stack" panose="02010500040000000007" pitchFamily="2" charset="0"/>
                <a:ea typeface="Georgia Belle" panose="02000603000000000000" pitchFamily="2" charset="0"/>
                <a:cs typeface="Dekko" panose="00000500000000000000" pitchFamily="2" charset="0"/>
              </a:rPr>
              <a:t>La trousse de Sobelle</a:t>
            </a:r>
          </a:p>
        </p:txBody>
      </p:sp>
      <p:sp>
        <p:nvSpPr>
          <p:cNvPr id="5" name="Arrondir un rectangle avec un coin diagonal 8">
            <a:extLst>
              <a:ext uri="{FF2B5EF4-FFF2-40B4-BE49-F238E27FC236}">
                <a16:creationId xmlns:a16="http://schemas.microsoft.com/office/drawing/2014/main" id="{2E367053-784A-F203-D4D4-07E7D779AE36}"/>
              </a:ext>
            </a:extLst>
          </p:cNvPr>
          <p:cNvSpPr/>
          <p:nvPr/>
        </p:nvSpPr>
        <p:spPr>
          <a:xfrm>
            <a:off x="418496" y="181765"/>
            <a:ext cx="8113944" cy="602008"/>
          </a:xfrm>
          <a:custGeom>
            <a:avLst/>
            <a:gdLst>
              <a:gd name="connsiteX0" fmla="*/ 0 w 8113944"/>
              <a:gd name="connsiteY0" fmla="*/ 0 h 602008"/>
              <a:gd name="connsiteX1" fmla="*/ 417289 w 8113944"/>
              <a:gd name="connsiteY1" fmla="*/ 0 h 602008"/>
              <a:gd name="connsiteX2" fmla="*/ 753438 w 8113944"/>
              <a:gd name="connsiteY2" fmla="*/ 0 h 602008"/>
              <a:gd name="connsiteX3" fmla="*/ 1251866 w 8113944"/>
              <a:gd name="connsiteY3" fmla="*/ 0 h 602008"/>
              <a:gd name="connsiteX4" fmla="*/ 1669154 w 8113944"/>
              <a:gd name="connsiteY4" fmla="*/ 0 h 602008"/>
              <a:gd name="connsiteX5" fmla="*/ 2167582 w 8113944"/>
              <a:gd name="connsiteY5" fmla="*/ 0 h 602008"/>
              <a:gd name="connsiteX6" fmla="*/ 2666010 w 8113944"/>
              <a:gd name="connsiteY6" fmla="*/ 0 h 602008"/>
              <a:gd name="connsiteX7" fmla="*/ 3245578 w 8113944"/>
              <a:gd name="connsiteY7" fmla="*/ 0 h 602008"/>
              <a:gd name="connsiteX8" fmla="*/ 3581727 w 8113944"/>
              <a:gd name="connsiteY8" fmla="*/ 0 h 602008"/>
              <a:gd name="connsiteX9" fmla="*/ 4161294 w 8113944"/>
              <a:gd name="connsiteY9" fmla="*/ 0 h 602008"/>
              <a:gd name="connsiteX10" fmla="*/ 4740862 w 8113944"/>
              <a:gd name="connsiteY10" fmla="*/ 0 h 602008"/>
              <a:gd name="connsiteX11" fmla="*/ 5401568 w 8113944"/>
              <a:gd name="connsiteY11" fmla="*/ 0 h 602008"/>
              <a:gd name="connsiteX12" fmla="*/ 5737718 w 8113944"/>
              <a:gd name="connsiteY12" fmla="*/ 0 h 602008"/>
              <a:gd name="connsiteX13" fmla="*/ 6317285 w 8113944"/>
              <a:gd name="connsiteY13" fmla="*/ 0 h 602008"/>
              <a:gd name="connsiteX14" fmla="*/ 6653434 w 8113944"/>
              <a:gd name="connsiteY14" fmla="*/ 0 h 602008"/>
              <a:gd name="connsiteX15" fmla="*/ 7233002 w 8113944"/>
              <a:gd name="connsiteY15" fmla="*/ 0 h 602008"/>
              <a:gd name="connsiteX16" fmla="*/ 8113944 w 8113944"/>
              <a:gd name="connsiteY16" fmla="*/ 0 h 602008"/>
              <a:gd name="connsiteX17" fmla="*/ 8113944 w 8113944"/>
              <a:gd name="connsiteY17" fmla="*/ 282944 h 602008"/>
              <a:gd name="connsiteX18" fmla="*/ 8113944 w 8113944"/>
              <a:gd name="connsiteY18" fmla="*/ 602008 h 602008"/>
              <a:gd name="connsiteX19" fmla="*/ 7372098 w 8113944"/>
              <a:gd name="connsiteY19" fmla="*/ 602008 h 602008"/>
              <a:gd name="connsiteX20" fmla="*/ 6711391 w 8113944"/>
              <a:gd name="connsiteY20" fmla="*/ 602008 h 602008"/>
              <a:gd name="connsiteX21" fmla="*/ 6212963 w 8113944"/>
              <a:gd name="connsiteY21" fmla="*/ 602008 h 602008"/>
              <a:gd name="connsiteX22" fmla="*/ 5633395 w 8113944"/>
              <a:gd name="connsiteY22" fmla="*/ 602008 h 602008"/>
              <a:gd name="connsiteX23" fmla="*/ 5216107 w 8113944"/>
              <a:gd name="connsiteY23" fmla="*/ 602008 h 602008"/>
              <a:gd name="connsiteX24" fmla="*/ 4798818 w 8113944"/>
              <a:gd name="connsiteY24" fmla="*/ 602008 h 602008"/>
              <a:gd name="connsiteX25" fmla="*/ 4056972 w 8113944"/>
              <a:gd name="connsiteY25" fmla="*/ 602008 h 602008"/>
              <a:gd name="connsiteX26" fmla="*/ 3558544 w 8113944"/>
              <a:gd name="connsiteY26" fmla="*/ 602008 h 602008"/>
              <a:gd name="connsiteX27" fmla="*/ 2816698 w 8113944"/>
              <a:gd name="connsiteY27" fmla="*/ 602008 h 602008"/>
              <a:gd name="connsiteX28" fmla="*/ 2237130 w 8113944"/>
              <a:gd name="connsiteY28" fmla="*/ 602008 h 602008"/>
              <a:gd name="connsiteX29" fmla="*/ 1738702 w 8113944"/>
              <a:gd name="connsiteY29" fmla="*/ 602008 h 602008"/>
              <a:gd name="connsiteX30" fmla="*/ 1240274 w 8113944"/>
              <a:gd name="connsiteY30" fmla="*/ 602008 h 602008"/>
              <a:gd name="connsiteX31" fmla="*/ 904125 w 8113944"/>
              <a:gd name="connsiteY31" fmla="*/ 602008 h 602008"/>
              <a:gd name="connsiteX32" fmla="*/ 0 w 8113944"/>
              <a:gd name="connsiteY32" fmla="*/ 602008 h 602008"/>
              <a:gd name="connsiteX33" fmla="*/ 0 w 8113944"/>
              <a:gd name="connsiteY33" fmla="*/ 313044 h 602008"/>
              <a:gd name="connsiteX34" fmla="*/ 0 w 8113944"/>
              <a:gd name="connsiteY34" fmla="*/ 0 h 602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8113944" h="602008" fill="none" extrusionOk="0">
                <a:moveTo>
                  <a:pt x="0" y="0"/>
                </a:moveTo>
                <a:cubicBezTo>
                  <a:pt x="143445" y="-12495"/>
                  <a:pt x="246595" y="4198"/>
                  <a:pt x="417289" y="0"/>
                </a:cubicBezTo>
                <a:cubicBezTo>
                  <a:pt x="587983" y="-4198"/>
                  <a:pt x="671941" y="6393"/>
                  <a:pt x="753438" y="0"/>
                </a:cubicBezTo>
                <a:cubicBezTo>
                  <a:pt x="834935" y="-6393"/>
                  <a:pt x="1132802" y="19483"/>
                  <a:pt x="1251866" y="0"/>
                </a:cubicBezTo>
                <a:cubicBezTo>
                  <a:pt x="1370930" y="-19483"/>
                  <a:pt x="1570103" y="21892"/>
                  <a:pt x="1669154" y="0"/>
                </a:cubicBezTo>
                <a:cubicBezTo>
                  <a:pt x="1768205" y="-21892"/>
                  <a:pt x="1987867" y="49286"/>
                  <a:pt x="2167582" y="0"/>
                </a:cubicBezTo>
                <a:cubicBezTo>
                  <a:pt x="2347297" y="-49286"/>
                  <a:pt x="2440360" y="48647"/>
                  <a:pt x="2666010" y="0"/>
                </a:cubicBezTo>
                <a:cubicBezTo>
                  <a:pt x="2891660" y="-48647"/>
                  <a:pt x="3071249" y="44373"/>
                  <a:pt x="3245578" y="0"/>
                </a:cubicBezTo>
                <a:cubicBezTo>
                  <a:pt x="3419907" y="-44373"/>
                  <a:pt x="3423112" y="39184"/>
                  <a:pt x="3581727" y="0"/>
                </a:cubicBezTo>
                <a:cubicBezTo>
                  <a:pt x="3740342" y="-39184"/>
                  <a:pt x="3994620" y="37704"/>
                  <a:pt x="4161294" y="0"/>
                </a:cubicBezTo>
                <a:cubicBezTo>
                  <a:pt x="4327968" y="-37704"/>
                  <a:pt x="4554502" y="31724"/>
                  <a:pt x="4740862" y="0"/>
                </a:cubicBezTo>
                <a:cubicBezTo>
                  <a:pt x="4927222" y="-31724"/>
                  <a:pt x="5091684" y="72327"/>
                  <a:pt x="5401568" y="0"/>
                </a:cubicBezTo>
                <a:cubicBezTo>
                  <a:pt x="5711452" y="-72327"/>
                  <a:pt x="5654062" y="12983"/>
                  <a:pt x="5737718" y="0"/>
                </a:cubicBezTo>
                <a:cubicBezTo>
                  <a:pt x="5821374" y="-12983"/>
                  <a:pt x="6099782" y="35932"/>
                  <a:pt x="6317285" y="0"/>
                </a:cubicBezTo>
                <a:cubicBezTo>
                  <a:pt x="6534788" y="-35932"/>
                  <a:pt x="6522570" y="13643"/>
                  <a:pt x="6653434" y="0"/>
                </a:cubicBezTo>
                <a:cubicBezTo>
                  <a:pt x="6784298" y="-13643"/>
                  <a:pt x="7021106" y="52215"/>
                  <a:pt x="7233002" y="0"/>
                </a:cubicBezTo>
                <a:cubicBezTo>
                  <a:pt x="7444898" y="-52215"/>
                  <a:pt x="7925740" y="98492"/>
                  <a:pt x="8113944" y="0"/>
                </a:cubicBezTo>
                <a:cubicBezTo>
                  <a:pt x="8132066" y="115806"/>
                  <a:pt x="8086932" y="225457"/>
                  <a:pt x="8113944" y="282944"/>
                </a:cubicBezTo>
                <a:cubicBezTo>
                  <a:pt x="8140956" y="340431"/>
                  <a:pt x="8076043" y="537629"/>
                  <a:pt x="8113944" y="602008"/>
                </a:cubicBezTo>
                <a:cubicBezTo>
                  <a:pt x="7845057" y="664485"/>
                  <a:pt x="7545262" y="532942"/>
                  <a:pt x="7372098" y="602008"/>
                </a:cubicBezTo>
                <a:cubicBezTo>
                  <a:pt x="7198934" y="671074"/>
                  <a:pt x="6960158" y="545633"/>
                  <a:pt x="6711391" y="602008"/>
                </a:cubicBezTo>
                <a:cubicBezTo>
                  <a:pt x="6462624" y="658383"/>
                  <a:pt x="6434705" y="549039"/>
                  <a:pt x="6212963" y="602008"/>
                </a:cubicBezTo>
                <a:cubicBezTo>
                  <a:pt x="5991221" y="654977"/>
                  <a:pt x="5857660" y="597660"/>
                  <a:pt x="5633395" y="602008"/>
                </a:cubicBezTo>
                <a:cubicBezTo>
                  <a:pt x="5409130" y="606356"/>
                  <a:pt x="5343835" y="580084"/>
                  <a:pt x="5216107" y="602008"/>
                </a:cubicBezTo>
                <a:cubicBezTo>
                  <a:pt x="5088379" y="623932"/>
                  <a:pt x="4961182" y="568504"/>
                  <a:pt x="4798818" y="602008"/>
                </a:cubicBezTo>
                <a:cubicBezTo>
                  <a:pt x="4636454" y="635512"/>
                  <a:pt x="4317275" y="597904"/>
                  <a:pt x="4056972" y="602008"/>
                </a:cubicBezTo>
                <a:cubicBezTo>
                  <a:pt x="3796669" y="606112"/>
                  <a:pt x="3688935" y="564898"/>
                  <a:pt x="3558544" y="602008"/>
                </a:cubicBezTo>
                <a:cubicBezTo>
                  <a:pt x="3428153" y="639118"/>
                  <a:pt x="3131425" y="528369"/>
                  <a:pt x="2816698" y="602008"/>
                </a:cubicBezTo>
                <a:cubicBezTo>
                  <a:pt x="2501971" y="675647"/>
                  <a:pt x="2493613" y="540646"/>
                  <a:pt x="2237130" y="602008"/>
                </a:cubicBezTo>
                <a:cubicBezTo>
                  <a:pt x="1980647" y="663370"/>
                  <a:pt x="1886229" y="599585"/>
                  <a:pt x="1738702" y="602008"/>
                </a:cubicBezTo>
                <a:cubicBezTo>
                  <a:pt x="1591175" y="604431"/>
                  <a:pt x="1360054" y="555213"/>
                  <a:pt x="1240274" y="602008"/>
                </a:cubicBezTo>
                <a:cubicBezTo>
                  <a:pt x="1120494" y="648803"/>
                  <a:pt x="1011311" y="588876"/>
                  <a:pt x="904125" y="602008"/>
                </a:cubicBezTo>
                <a:cubicBezTo>
                  <a:pt x="796939" y="615140"/>
                  <a:pt x="370871" y="528081"/>
                  <a:pt x="0" y="602008"/>
                </a:cubicBezTo>
                <a:cubicBezTo>
                  <a:pt x="-7015" y="508784"/>
                  <a:pt x="30857" y="374968"/>
                  <a:pt x="0" y="313044"/>
                </a:cubicBezTo>
                <a:cubicBezTo>
                  <a:pt x="-30857" y="251120"/>
                  <a:pt x="34938" y="95039"/>
                  <a:pt x="0" y="0"/>
                </a:cubicBezTo>
                <a:close/>
              </a:path>
              <a:path w="8113944" h="602008" stroke="0" extrusionOk="0">
                <a:moveTo>
                  <a:pt x="0" y="0"/>
                </a:moveTo>
                <a:cubicBezTo>
                  <a:pt x="136315" y="-19989"/>
                  <a:pt x="297728" y="53405"/>
                  <a:pt x="498428" y="0"/>
                </a:cubicBezTo>
                <a:cubicBezTo>
                  <a:pt x="699128" y="-53405"/>
                  <a:pt x="740679" y="25860"/>
                  <a:pt x="834577" y="0"/>
                </a:cubicBezTo>
                <a:cubicBezTo>
                  <a:pt x="928475" y="-25860"/>
                  <a:pt x="1346321" y="71136"/>
                  <a:pt x="1576423" y="0"/>
                </a:cubicBezTo>
                <a:cubicBezTo>
                  <a:pt x="1806525" y="-71136"/>
                  <a:pt x="1893680" y="30164"/>
                  <a:pt x="1993712" y="0"/>
                </a:cubicBezTo>
                <a:cubicBezTo>
                  <a:pt x="2093744" y="-30164"/>
                  <a:pt x="2164829" y="37946"/>
                  <a:pt x="2329861" y="0"/>
                </a:cubicBezTo>
                <a:cubicBezTo>
                  <a:pt x="2494893" y="-37946"/>
                  <a:pt x="2634562" y="53"/>
                  <a:pt x="2828289" y="0"/>
                </a:cubicBezTo>
                <a:cubicBezTo>
                  <a:pt x="3022016" y="-53"/>
                  <a:pt x="3220376" y="82763"/>
                  <a:pt x="3570135" y="0"/>
                </a:cubicBezTo>
                <a:cubicBezTo>
                  <a:pt x="3919894" y="-82763"/>
                  <a:pt x="3831625" y="8477"/>
                  <a:pt x="4068563" y="0"/>
                </a:cubicBezTo>
                <a:cubicBezTo>
                  <a:pt x="4305501" y="-8477"/>
                  <a:pt x="4357840" y="47588"/>
                  <a:pt x="4566991" y="0"/>
                </a:cubicBezTo>
                <a:cubicBezTo>
                  <a:pt x="4776142" y="-47588"/>
                  <a:pt x="4969377" y="65794"/>
                  <a:pt x="5227698" y="0"/>
                </a:cubicBezTo>
                <a:cubicBezTo>
                  <a:pt x="5486019" y="-65794"/>
                  <a:pt x="5470345" y="1276"/>
                  <a:pt x="5563847" y="0"/>
                </a:cubicBezTo>
                <a:cubicBezTo>
                  <a:pt x="5657349" y="-1276"/>
                  <a:pt x="5855705" y="6981"/>
                  <a:pt x="5981136" y="0"/>
                </a:cubicBezTo>
                <a:cubicBezTo>
                  <a:pt x="6106567" y="-6981"/>
                  <a:pt x="6294062" y="28049"/>
                  <a:pt x="6479564" y="0"/>
                </a:cubicBezTo>
                <a:cubicBezTo>
                  <a:pt x="6665066" y="-28049"/>
                  <a:pt x="6717732" y="29482"/>
                  <a:pt x="6815713" y="0"/>
                </a:cubicBezTo>
                <a:cubicBezTo>
                  <a:pt x="6913694" y="-29482"/>
                  <a:pt x="7030738" y="29999"/>
                  <a:pt x="7233002" y="0"/>
                </a:cubicBezTo>
                <a:cubicBezTo>
                  <a:pt x="7435266" y="-29999"/>
                  <a:pt x="7807595" y="64509"/>
                  <a:pt x="8113944" y="0"/>
                </a:cubicBezTo>
                <a:cubicBezTo>
                  <a:pt x="8116603" y="104781"/>
                  <a:pt x="8079362" y="146106"/>
                  <a:pt x="8113944" y="288964"/>
                </a:cubicBezTo>
                <a:cubicBezTo>
                  <a:pt x="8148526" y="431822"/>
                  <a:pt x="8097152" y="505613"/>
                  <a:pt x="8113944" y="602008"/>
                </a:cubicBezTo>
                <a:cubicBezTo>
                  <a:pt x="7949358" y="616110"/>
                  <a:pt x="7910622" y="570322"/>
                  <a:pt x="7777795" y="602008"/>
                </a:cubicBezTo>
                <a:cubicBezTo>
                  <a:pt x="7644968" y="633694"/>
                  <a:pt x="7375301" y="553457"/>
                  <a:pt x="7117088" y="602008"/>
                </a:cubicBezTo>
                <a:cubicBezTo>
                  <a:pt x="6858875" y="650559"/>
                  <a:pt x="6877093" y="592766"/>
                  <a:pt x="6780939" y="602008"/>
                </a:cubicBezTo>
                <a:cubicBezTo>
                  <a:pt x="6684785" y="611250"/>
                  <a:pt x="6426976" y="552060"/>
                  <a:pt x="6282511" y="602008"/>
                </a:cubicBezTo>
                <a:cubicBezTo>
                  <a:pt x="6138046" y="651956"/>
                  <a:pt x="5841078" y="562207"/>
                  <a:pt x="5702943" y="602008"/>
                </a:cubicBezTo>
                <a:cubicBezTo>
                  <a:pt x="5564808" y="641809"/>
                  <a:pt x="5344560" y="583503"/>
                  <a:pt x="5204516" y="602008"/>
                </a:cubicBezTo>
                <a:cubicBezTo>
                  <a:pt x="5064472" y="620513"/>
                  <a:pt x="4883949" y="589640"/>
                  <a:pt x="4624948" y="602008"/>
                </a:cubicBezTo>
                <a:cubicBezTo>
                  <a:pt x="4365947" y="614376"/>
                  <a:pt x="4107441" y="580782"/>
                  <a:pt x="3964241" y="602008"/>
                </a:cubicBezTo>
                <a:cubicBezTo>
                  <a:pt x="3821041" y="623234"/>
                  <a:pt x="3752384" y="595397"/>
                  <a:pt x="3628092" y="602008"/>
                </a:cubicBezTo>
                <a:cubicBezTo>
                  <a:pt x="3503800" y="608619"/>
                  <a:pt x="3413986" y="574208"/>
                  <a:pt x="3291943" y="602008"/>
                </a:cubicBezTo>
                <a:cubicBezTo>
                  <a:pt x="3169900" y="629808"/>
                  <a:pt x="2934097" y="586144"/>
                  <a:pt x="2793515" y="602008"/>
                </a:cubicBezTo>
                <a:cubicBezTo>
                  <a:pt x="2652933" y="617872"/>
                  <a:pt x="2533128" y="591111"/>
                  <a:pt x="2295087" y="602008"/>
                </a:cubicBezTo>
                <a:cubicBezTo>
                  <a:pt x="2057046" y="612905"/>
                  <a:pt x="1866535" y="597729"/>
                  <a:pt x="1553241" y="602008"/>
                </a:cubicBezTo>
                <a:cubicBezTo>
                  <a:pt x="1239947" y="606287"/>
                  <a:pt x="1236733" y="559760"/>
                  <a:pt x="973673" y="602008"/>
                </a:cubicBezTo>
                <a:cubicBezTo>
                  <a:pt x="710613" y="644256"/>
                  <a:pt x="357725" y="507698"/>
                  <a:pt x="0" y="602008"/>
                </a:cubicBezTo>
                <a:cubicBezTo>
                  <a:pt x="-30105" y="508753"/>
                  <a:pt x="22920" y="447944"/>
                  <a:pt x="0" y="319064"/>
                </a:cubicBezTo>
                <a:cubicBezTo>
                  <a:pt x="-22920" y="190184"/>
                  <a:pt x="20064" y="158114"/>
                  <a:pt x="0" y="0"/>
                </a:cubicBezTo>
                <a:close/>
              </a:path>
            </a:pathLst>
          </a:custGeom>
          <a:solidFill>
            <a:schemeClr val="accent1">
              <a:lumMod val="40000"/>
              <a:lumOff val="60000"/>
            </a:schemeClr>
          </a:solidFill>
          <a:ln>
            <a:solidFill>
              <a:schemeClr val="tx2"/>
            </a:solidFill>
            <a:extLst>
              <a:ext uri="{C807C97D-BFC1-408E-A445-0C87EB9F89A2}">
                <ask:lineSketchStyleProps xmlns:ask="http://schemas.microsoft.com/office/drawing/2018/sketchyshapes" sd="1298852603">
                  <a:prstGeom prst="rect">
                    <a:avLst/>
                  </a:prstGeom>
                  <ask:type>
                    <ask:lineSketchScribble/>
                  </ask:type>
                </ask:lineSketchStyleProps>
              </a:ext>
            </a:extLst>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Text Box 7">
            <a:extLst>
              <a:ext uri="{FF2B5EF4-FFF2-40B4-BE49-F238E27FC236}">
                <a16:creationId xmlns:a16="http://schemas.microsoft.com/office/drawing/2014/main" id="{9EDC2484-3BCA-C437-38DA-99E70B5182C1}"/>
              </a:ext>
            </a:extLst>
          </p:cNvPr>
          <p:cNvSpPr txBox="1">
            <a:spLocks noChangeArrowheads="1"/>
          </p:cNvSpPr>
          <p:nvPr/>
        </p:nvSpPr>
        <p:spPr bwMode="auto">
          <a:xfrm>
            <a:off x="418496" y="221159"/>
            <a:ext cx="811394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fr-FR" altLang="fr-FR" sz="2800" b="1" dirty="0">
                <a:ln w="12700">
                  <a:solidFill>
                    <a:schemeClr val="bg1"/>
                  </a:solidFill>
                  <a:prstDash val="solid"/>
                </a:ln>
                <a:solidFill>
                  <a:schemeClr val="bg1"/>
                </a:solidFill>
                <a:effectLst>
                  <a:outerShdw blurRad="41275" dist="20320" dir="1800000" algn="tl" rotWithShape="0">
                    <a:srgbClr val="000000">
                      <a:alpha val="40000"/>
                    </a:srgbClr>
                  </a:outerShdw>
                </a:effectLst>
                <a:latin typeface="Hachi Maru Pop" pitchFamily="2" charset="-128"/>
                <a:ea typeface="Hachi Maru Pop" pitchFamily="2" charset="-128"/>
                <a:cs typeface="CHARLEEBOOTS" panose="02000603000000000000" pitchFamily="2" charset="-34"/>
              </a:rPr>
              <a:t>LES DEVOIRS</a:t>
            </a:r>
            <a:endParaRPr lang="fr-FR" altLang="fr-FR" sz="2800" b="1" dirty="0">
              <a:ln w="12700">
                <a:solidFill>
                  <a:schemeClr val="bg1"/>
                </a:solidFill>
                <a:prstDash val="solid"/>
              </a:ln>
              <a:solidFill>
                <a:schemeClr val="bg1"/>
              </a:solidFill>
              <a:effectLst>
                <a:outerShdw blurRad="41275" dist="20320" dir="1800000" algn="tl" rotWithShape="0">
                  <a:srgbClr val="000000">
                    <a:alpha val="40000"/>
                  </a:srgbClr>
                </a:outerShdw>
              </a:effectLst>
              <a:latin typeface="Mrs Chocolat" pitchFamily="2" charset="0"/>
              <a:ea typeface="Verdana" panose="020B0604030504040204" pitchFamily="34" charset="0"/>
              <a:cs typeface="Verdana" panose="020B0604030504040204" pitchFamily="34" charset="0"/>
            </a:endParaRPr>
          </a:p>
        </p:txBody>
      </p:sp>
      <p:graphicFrame>
        <p:nvGraphicFramePr>
          <p:cNvPr id="7" name="Tableau 7">
            <a:extLst>
              <a:ext uri="{FF2B5EF4-FFF2-40B4-BE49-F238E27FC236}">
                <a16:creationId xmlns:a16="http://schemas.microsoft.com/office/drawing/2014/main" id="{0B635122-630F-DE2C-ECD9-E20A4D51C10E}"/>
              </a:ext>
            </a:extLst>
          </p:cNvPr>
          <p:cNvGraphicFramePr>
            <a:graphicFrameLocks noGrp="1"/>
          </p:cNvGraphicFramePr>
          <p:nvPr>
            <p:extLst>
              <p:ext uri="{D42A27DB-BD31-4B8C-83A1-F6EECF244321}">
                <p14:modId xmlns:p14="http://schemas.microsoft.com/office/powerpoint/2010/main" val="3102446049"/>
              </p:ext>
            </p:extLst>
          </p:nvPr>
        </p:nvGraphicFramePr>
        <p:xfrm>
          <a:off x="731052" y="4150136"/>
          <a:ext cx="7488832" cy="2291080"/>
        </p:xfrm>
        <a:graphic>
          <a:graphicData uri="http://schemas.openxmlformats.org/drawingml/2006/table">
            <a:tbl>
              <a:tblPr firstRow="1" bandRow="1">
                <a:tableStyleId>{2D5ABB26-0587-4C30-8999-92F81FD0307C}</a:tableStyleId>
              </a:tblPr>
              <a:tblGrid>
                <a:gridCol w="2299976">
                  <a:extLst>
                    <a:ext uri="{9D8B030D-6E8A-4147-A177-3AD203B41FA5}">
                      <a16:colId xmlns:a16="http://schemas.microsoft.com/office/drawing/2014/main" val="3386714036"/>
                    </a:ext>
                  </a:extLst>
                </a:gridCol>
                <a:gridCol w="5188856">
                  <a:extLst>
                    <a:ext uri="{9D8B030D-6E8A-4147-A177-3AD203B41FA5}">
                      <a16:colId xmlns:a16="http://schemas.microsoft.com/office/drawing/2014/main" val="628146516"/>
                    </a:ext>
                  </a:extLst>
                </a:gridCol>
              </a:tblGrid>
              <a:tr h="370840">
                <a:tc>
                  <a:txBody>
                    <a:bodyPr/>
                    <a:lstStyle/>
                    <a:p>
                      <a:r>
                        <a:rPr lang="fr-FR" dirty="0">
                          <a:latin typeface="Short Stack" panose="02010500040000000007" pitchFamily="2" charset="77"/>
                        </a:rPr>
                        <a:t>Pour le lundi</a:t>
                      </a:r>
                    </a:p>
                  </a:txBody>
                  <a:tcP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tc>
                  <a:txBody>
                    <a:bodyPr/>
                    <a:lstStyle/>
                    <a:p>
                      <a:r>
                        <a:rPr lang="fr-FR" dirty="0">
                          <a:latin typeface="Short Stack" panose="02010500040000000007" pitchFamily="2" charset="77"/>
                        </a:rPr>
                        <a:t>Lecture et poésie (une fois par mois)</a:t>
                      </a:r>
                    </a:p>
                    <a:p>
                      <a:r>
                        <a:rPr lang="fr-FR" dirty="0">
                          <a:latin typeface="Short Stack" panose="02010500040000000007" pitchFamily="2" charset="77"/>
                        </a:rPr>
                        <a:t>Parfois leçon ou évaluation d’HGS</a:t>
                      </a:r>
                    </a:p>
                  </a:txBody>
                  <a:tcP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889303301"/>
                  </a:ext>
                </a:extLst>
              </a:tr>
              <a:tr h="370840">
                <a:tc>
                  <a:txBody>
                    <a:bodyPr/>
                    <a:lstStyle/>
                    <a:p>
                      <a:r>
                        <a:rPr lang="fr-FR" dirty="0">
                          <a:latin typeface="Short Stack" panose="02010500040000000007" pitchFamily="2" charset="77"/>
                        </a:rPr>
                        <a:t>Pour le mardi</a:t>
                      </a:r>
                    </a:p>
                  </a:txBody>
                  <a:tcP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tc>
                  <a:txBody>
                    <a:bodyPr/>
                    <a:lstStyle/>
                    <a:p>
                      <a:r>
                        <a:rPr lang="fr-FR" dirty="0">
                          <a:latin typeface="Short Stack" panose="02010500040000000007" pitchFamily="2" charset="77"/>
                        </a:rPr>
                        <a:t>Dictée de mots et leçons de français.</a:t>
                      </a:r>
                    </a:p>
                    <a:p>
                      <a:r>
                        <a:rPr lang="fr-FR" dirty="0">
                          <a:latin typeface="Short Stack" panose="02010500040000000007" pitchFamily="2" charset="77"/>
                        </a:rPr>
                        <a:t>Parfois, leçons ou évaluation d’HGS</a:t>
                      </a:r>
                    </a:p>
                  </a:txBody>
                  <a:tcP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292595054"/>
                  </a:ext>
                </a:extLst>
              </a:tr>
              <a:tr h="370840">
                <a:tc>
                  <a:txBody>
                    <a:bodyPr/>
                    <a:lstStyle/>
                    <a:p>
                      <a:r>
                        <a:rPr lang="fr-FR" dirty="0">
                          <a:latin typeface="Short Stack" panose="02010500040000000007" pitchFamily="2" charset="77"/>
                        </a:rPr>
                        <a:t>Pour le jeudi</a:t>
                      </a:r>
                    </a:p>
                  </a:txBody>
                  <a:tcP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tc>
                  <a:txBody>
                    <a:bodyPr/>
                    <a:lstStyle/>
                    <a:p>
                      <a:r>
                        <a:rPr lang="fr-FR" dirty="0">
                          <a:latin typeface="Short Stack" panose="02010500040000000007" pitchFamily="2" charset="77"/>
                        </a:rPr>
                        <a:t>Dictée à préparer, leçon de français, se mettre en tenue de sport</a:t>
                      </a:r>
                    </a:p>
                  </a:txBody>
                  <a:tcP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674370395"/>
                  </a:ext>
                </a:extLst>
              </a:tr>
              <a:tr h="370840">
                <a:tc>
                  <a:txBody>
                    <a:bodyPr/>
                    <a:lstStyle/>
                    <a:p>
                      <a:r>
                        <a:rPr lang="fr-FR" dirty="0">
                          <a:latin typeface="Short Stack" panose="02010500040000000007" pitchFamily="2" charset="77"/>
                        </a:rPr>
                        <a:t>Pour le vendredi</a:t>
                      </a:r>
                    </a:p>
                  </a:txBody>
                  <a:tcP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tc>
                  <a:txBody>
                    <a:bodyPr/>
                    <a:lstStyle/>
                    <a:p>
                      <a:r>
                        <a:rPr lang="fr-FR" dirty="0">
                          <a:latin typeface="Short Stack" panose="02010500040000000007" pitchFamily="2" charset="77"/>
                        </a:rPr>
                        <a:t>Rien </a:t>
                      </a:r>
                    </a:p>
                  </a:txBody>
                  <a:tcP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44045609"/>
                  </a:ext>
                </a:extLst>
              </a:tr>
            </a:tbl>
          </a:graphicData>
        </a:graphic>
      </p:graphicFrame>
    </p:spTree>
    <p:extLst>
      <p:ext uri="{BB962C8B-B14F-4D97-AF65-F5344CB8AC3E}">
        <p14:creationId xmlns:p14="http://schemas.microsoft.com/office/powerpoint/2010/main" val="3843114735"/>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418496" y="980728"/>
            <a:ext cx="3501819" cy="5478423"/>
          </a:xfrm>
          <a:custGeom>
            <a:avLst/>
            <a:gdLst>
              <a:gd name="connsiteX0" fmla="*/ 0 w 3501819"/>
              <a:gd name="connsiteY0" fmla="*/ 0 h 5478423"/>
              <a:gd name="connsiteX1" fmla="*/ 478582 w 3501819"/>
              <a:gd name="connsiteY1" fmla="*/ 0 h 5478423"/>
              <a:gd name="connsiteX2" fmla="*/ 1027200 w 3501819"/>
              <a:gd name="connsiteY2" fmla="*/ 0 h 5478423"/>
              <a:gd name="connsiteX3" fmla="*/ 1610837 w 3501819"/>
              <a:gd name="connsiteY3" fmla="*/ 0 h 5478423"/>
              <a:gd name="connsiteX4" fmla="*/ 2264510 w 3501819"/>
              <a:gd name="connsiteY4" fmla="*/ 0 h 5478423"/>
              <a:gd name="connsiteX5" fmla="*/ 2778110 w 3501819"/>
              <a:gd name="connsiteY5" fmla="*/ 0 h 5478423"/>
              <a:gd name="connsiteX6" fmla="*/ 3501819 w 3501819"/>
              <a:gd name="connsiteY6" fmla="*/ 0 h 5478423"/>
              <a:gd name="connsiteX7" fmla="*/ 3501819 w 3501819"/>
              <a:gd name="connsiteY7" fmla="*/ 602627 h 5478423"/>
              <a:gd name="connsiteX8" fmla="*/ 3501819 w 3501819"/>
              <a:gd name="connsiteY8" fmla="*/ 1095685 h 5478423"/>
              <a:gd name="connsiteX9" fmla="*/ 3501819 w 3501819"/>
              <a:gd name="connsiteY9" fmla="*/ 1479174 h 5478423"/>
              <a:gd name="connsiteX10" fmla="*/ 3501819 w 3501819"/>
              <a:gd name="connsiteY10" fmla="*/ 2081801 h 5478423"/>
              <a:gd name="connsiteX11" fmla="*/ 3501819 w 3501819"/>
              <a:gd name="connsiteY11" fmla="*/ 2574859 h 5478423"/>
              <a:gd name="connsiteX12" fmla="*/ 3501819 w 3501819"/>
              <a:gd name="connsiteY12" fmla="*/ 3067917 h 5478423"/>
              <a:gd name="connsiteX13" fmla="*/ 3501819 w 3501819"/>
              <a:gd name="connsiteY13" fmla="*/ 3506191 h 5478423"/>
              <a:gd name="connsiteX14" fmla="*/ 3501819 w 3501819"/>
              <a:gd name="connsiteY14" fmla="*/ 4054033 h 5478423"/>
              <a:gd name="connsiteX15" fmla="*/ 3501819 w 3501819"/>
              <a:gd name="connsiteY15" fmla="*/ 4656660 h 5478423"/>
              <a:gd name="connsiteX16" fmla="*/ 3501819 w 3501819"/>
              <a:gd name="connsiteY16" fmla="*/ 5478423 h 5478423"/>
              <a:gd name="connsiteX17" fmla="*/ 2953201 w 3501819"/>
              <a:gd name="connsiteY17" fmla="*/ 5478423 h 5478423"/>
              <a:gd name="connsiteX18" fmla="*/ 2474619 w 3501819"/>
              <a:gd name="connsiteY18" fmla="*/ 5478423 h 5478423"/>
              <a:gd name="connsiteX19" fmla="*/ 1996037 w 3501819"/>
              <a:gd name="connsiteY19" fmla="*/ 5478423 h 5478423"/>
              <a:gd name="connsiteX20" fmla="*/ 1342364 w 3501819"/>
              <a:gd name="connsiteY20" fmla="*/ 5478423 h 5478423"/>
              <a:gd name="connsiteX21" fmla="*/ 828764 w 3501819"/>
              <a:gd name="connsiteY21" fmla="*/ 5478423 h 5478423"/>
              <a:gd name="connsiteX22" fmla="*/ 0 w 3501819"/>
              <a:gd name="connsiteY22" fmla="*/ 5478423 h 5478423"/>
              <a:gd name="connsiteX23" fmla="*/ 0 w 3501819"/>
              <a:gd name="connsiteY23" fmla="*/ 4875796 h 5478423"/>
              <a:gd name="connsiteX24" fmla="*/ 0 w 3501819"/>
              <a:gd name="connsiteY24" fmla="*/ 4218386 h 5478423"/>
              <a:gd name="connsiteX25" fmla="*/ 0 w 3501819"/>
              <a:gd name="connsiteY25" fmla="*/ 3780112 h 5478423"/>
              <a:gd name="connsiteX26" fmla="*/ 0 w 3501819"/>
              <a:gd name="connsiteY26" fmla="*/ 3287054 h 5478423"/>
              <a:gd name="connsiteX27" fmla="*/ 0 w 3501819"/>
              <a:gd name="connsiteY27" fmla="*/ 2629643 h 5478423"/>
              <a:gd name="connsiteX28" fmla="*/ 0 w 3501819"/>
              <a:gd name="connsiteY28" fmla="*/ 2081801 h 5478423"/>
              <a:gd name="connsiteX29" fmla="*/ 0 w 3501819"/>
              <a:gd name="connsiteY29" fmla="*/ 1424390 h 5478423"/>
              <a:gd name="connsiteX30" fmla="*/ 0 w 3501819"/>
              <a:gd name="connsiteY30" fmla="*/ 1040900 h 5478423"/>
              <a:gd name="connsiteX31" fmla="*/ 0 w 3501819"/>
              <a:gd name="connsiteY31" fmla="*/ 547842 h 5478423"/>
              <a:gd name="connsiteX32" fmla="*/ 0 w 3501819"/>
              <a:gd name="connsiteY32" fmla="*/ 0 h 5478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501819" h="5478423" extrusionOk="0">
                <a:moveTo>
                  <a:pt x="0" y="0"/>
                </a:moveTo>
                <a:cubicBezTo>
                  <a:pt x="126771" y="-26538"/>
                  <a:pt x="358970" y="11471"/>
                  <a:pt x="478582" y="0"/>
                </a:cubicBezTo>
                <a:cubicBezTo>
                  <a:pt x="598194" y="-11471"/>
                  <a:pt x="778182" y="24194"/>
                  <a:pt x="1027200" y="0"/>
                </a:cubicBezTo>
                <a:cubicBezTo>
                  <a:pt x="1276218" y="-24194"/>
                  <a:pt x="1329246" y="59585"/>
                  <a:pt x="1610837" y="0"/>
                </a:cubicBezTo>
                <a:cubicBezTo>
                  <a:pt x="1892428" y="-59585"/>
                  <a:pt x="2109301" y="63507"/>
                  <a:pt x="2264510" y="0"/>
                </a:cubicBezTo>
                <a:cubicBezTo>
                  <a:pt x="2419719" y="-63507"/>
                  <a:pt x="2539742" y="53140"/>
                  <a:pt x="2778110" y="0"/>
                </a:cubicBezTo>
                <a:cubicBezTo>
                  <a:pt x="3016478" y="-53140"/>
                  <a:pt x="3146767" y="12334"/>
                  <a:pt x="3501819" y="0"/>
                </a:cubicBezTo>
                <a:cubicBezTo>
                  <a:pt x="3555585" y="264060"/>
                  <a:pt x="3498889" y="394946"/>
                  <a:pt x="3501819" y="602627"/>
                </a:cubicBezTo>
                <a:cubicBezTo>
                  <a:pt x="3504749" y="810308"/>
                  <a:pt x="3477723" y="935763"/>
                  <a:pt x="3501819" y="1095685"/>
                </a:cubicBezTo>
                <a:cubicBezTo>
                  <a:pt x="3525915" y="1255607"/>
                  <a:pt x="3491100" y="1352559"/>
                  <a:pt x="3501819" y="1479174"/>
                </a:cubicBezTo>
                <a:cubicBezTo>
                  <a:pt x="3512538" y="1605789"/>
                  <a:pt x="3484540" y="1909979"/>
                  <a:pt x="3501819" y="2081801"/>
                </a:cubicBezTo>
                <a:cubicBezTo>
                  <a:pt x="3519098" y="2253623"/>
                  <a:pt x="3464765" y="2397928"/>
                  <a:pt x="3501819" y="2574859"/>
                </a:cubicBezTo>
                <a:cubicBezTo>
                  <a:pt x="3538873" y="2751790"/>
                  <a:pt x="3478770" y="2874583"/>
                  <a:pt x="3501819" y="3067917"/>
                </a:cubicBezTo>
                <a:cubicBezTo>
                  <a:pt x="3524868" y="3261251"/>
                  <a:pt x="3486848" y="3349417"/>
                  <a:pt x="3501819" y="3506191"/>
                </a:cubicBezTo>
                <a:cubicBezTo>
                  <a:pt x="3516790" y="3662965"/>
                  <a:pt x="3497118" y="3858746"/>
                  <a:pt x="3501819" y="4054033"/>
                </a:cubicBezTo>
                <a:cubicBezTo>
                  <a:pt x="3506520" y="4249320"/>
                  <a:pt x="3482561" y="4532814"/>
                  <a:pt x="3501819" y="4656660"/>
                </a:cubicBezTo>
                <a:cubicBezTo>
                  <a:pt x="3521077" y="4780506"/>
                  <a:pt x="3453456" y="5248856"/>
                  <a:pt x="3501819" y="5478423"/>
                </a:cubicBezTo>
                <a:cubicBezTo>
                  <a:pt x="3378141" y="5518672"/>
                  <a:pt x="3183320" y="5472086"/>
                  <a:pt x="2953201" y="5478423"/>
                </a:cubicBezTo>
                <a:cubicBezTo>
                  <a:pt x="2723082" y="5484760"/>
                  <a:pt x="2582838" y="5445009"/>
                  <a:pt x="2474619" y="5478423"/>
                </a:cubicBezTo>
                <a:cubicBezTo>
                  <a:pt x="2366400" y="5511837"/>
                  <a:pt x="2127468" y="5428321"/>
                  <a:pt x="1996037" y="5478423"/>
                </a:cubicBezTo>
                <a:cubicBezTo>
                  <a:pt x="1864606" y="5528525"/>
                  <a:pt x="1502486" y="5429894"/>
                  <a:pt x="1342364" y="5478423"/>
                </a:cubicBezTo>
                <a:cubicBezTo>
                  <a:pt x="1182242" y="5526952"/>
                  <a:pt x="967687" y="5460757"/>
                  <a:pt x="828764" y="5478423"/>
                </a:cubicBezTo>
                <a:cubicBezTo>
                  <a:pt x="689841" y="5496089"/>
                  <a:pt x="394137" y="5416185"/>
                  <a:pt x="0" y="5478423"/>
                </a:cubicBezTo>
                <a:cubicBezTo>
                  <a:pt x="-48893" y="5320930"/>
                  <a:pt x="3909" y="5169183"/>
                  <a:pt x="0" y="4875796"/>
                </a:cubicBezTo>
                <a:cubicBezTo>
                  <a:pt x="-3909" y="4582409"/>
                  <a:pt x="20026" y="4470241"/>
                  <a:pt x="0" y="4218386"/>
                </a:cubicBezTo>
                <a:cubicBezTo>
                  <a:pt x="-20026" y="3966531"/>
                  <a:pt x="23099" y="3996728"/>
                  <a:pt x="0" y="3780112"/>
                </a:cubicBezTo>
                <a:cubicBezTo>
                  <a:pt x="-23099" y="3563496"/>
                  <a:pt x="12794" y="3453621"/>
                  <a:pt x="0" y="3287054"/>
                </a:cubicBezTo>
                <a:cubicBezTo>
                  <a:pt x="-12794" y="3120487"/>
                  <a:pt x="47037" y="2883594"/>
                  <a:pt x="0" y="2629643"/>
                </a:cubicBezTo>
                <a:cubicBezTo>
                  <a:pt x="-47037" y="2375692"/>
                  <a:pt x="60709" y="2237654"/>
                  <a:pt x="0" y="2081801"/>
                </a:cubicBezTo>
                <a:cubicBezTo>
                  <a:pt x="-60709" y="1925948"/>
                  <a:pt x="6097" y="1684065"/>
                  <a:pt x="0" y="1424390"/>
                </a:cubicBezTo>
                <a:cubicBezTo>
                  <a:pt x="-6097" y="1164715"/>
                  <a:pt x="21172" y="1178515"/>
                  <a:pt x="0" y="1040900"/>
                </a:cubicBezTo>
                <a:cubicBezTo>
                  <a:pt x="-21172" y="903285"/>
                  <a:pt x="11088" y="700730"/>
                  <a:pt x="0" y="547842"/>
                </a:cubicBezTo>
                <a:cubicBezTo>
                  <a:pt x="-11088" y="394954"/>
                  <a:pt x="6046" y="239793"/>
                  <a:pt x="0" y="0"/>
                </a:cubicBezTo>
                <a:close/>
              </a:path>
            </a:pathLst>
          </a:custGeom>
          <a:noFill/>
          <a:ln w="28575">
            <a:solidFill>
              <a:schemeClr val="tx2"/>
            </a:solidFill>
            <a:extLst>
              <a:ext uri="{C807C97D-BFC1-408E-A445-0C87EB9F89A2}">
                <ask:lineSketchStyleProps xmlns:ask="http://schemas.microsoft.com/office/drawing/2018/sketchyshapes" sd="3027743338">
                  <a:prstGeom prst="rect">
                    <a:avLst/>
                  </a:prstGeom>
                  <ask:type>
                    <ask:lineSketchScribble/>
                  </ask:type>
                </ask:lineSketchStyleProps>
              </a:ext>
            </a:extLst>
          </a:ln>
        </p:spPr>
        <p:txBody>
          <a:bodyPr wrap="square" rtlCol="0">
            <a:spAutoFit/>
          </a:bodyPr>
          <a:lstStyle/>
          <a:p>
            <a:pPr>
              <a:spcAft>
                <a:spcPts val="600"/>
              </a:spcAft>
            </a:pPr>
            <a:r>
              <a:rPr lang="fr-FR" sz="2000" dirty="0">
                <a:latin typeface="Short Stack" panose="02010500040000000007" pitchFamily="2" charset="0"/>
                <a:ea typeface="Georgia Belle" panose="02000603000000000000" pitchFamily="2" charset="0"/>
              </a:rPr>
              <a:t>Des leçons d’histoire, de géographie, de sciences ou d’instruction civique seront à apprendre de temps en temps.</a:t>
            </a:r>
          </a:p>
          <a:p>
            <a:pPr>
              <a:spcAft>
                <a:spcPts val="600"/>
              </a:spcAft>
            </a:pPr>
            <a:r>
              <a:rPr lang="fr-FR" sz="2000" dirty="0">
                <a:latin typeface="Short Stack" panose="02010500040000000007" pitchFamily="2" charset="0"/>
                <a:ea typeface="Georgia Belle" panose="02000603000000000000" pitchFamily="2" charset="0"/>
              </a:rPr>
              <a:t>Celles-ci doivent être apprises par cœur, dans la mesure du possible, (surtout pour les CM2) et les enfants doivent pouvoir répondre à des questions.</a:t>
            </a:r>
          </a:p>
          <a:p>
            <a:pPr>
              <a:spcAft>
                <a:spcPts val="600"/>
              </a:spcAft>
            </a:pPr>
            <a:r>
              <a:rPr lang="fr-FR" sz="2000" dirty="0">
                <a:latin typeface="Short Stack" panose="02010500040000000007" pitchFamily="2" charset="0"/>
                <a:ea typeface="Georgia Belle" panose="02000603000000000000" pitchFamily="2" charset="0"/>
              </a:rPr>
              <a:t>Celle-ci étant un peu longue elle sera apprise en 2 fois.</a:t>
            </a:r>
          </a:p>
        </p:txBody>
      </p:sp>
      <p:pic>
        <p:nvPicPr>
          <p:cNvPr id="1026" name="Picture 2"/>
          <p:cNvPicPr>
            <a:picLocks noChangeAspect="1" noChangeArrowheads="1"/>
          </p:cNvPicPr>
          <p:nvPr/>
        </p:nvPicPr>
        <p:blipFill>
          <a:blip r:embed="rId2">
            <a:grayscl/>
            <a:extLst>
              <a:ext uri="{28A0092B-C50C-407E-A947-70E740481C1C}">
                <a14:useLocalDpi xmlns:a14="http://schemas.microsoft.com/office/drawing/2010/main" val="0"/>
              </a:ext>
            </a:extLst>
          </a:blip>
          <a:srcRect/>
          <a:stretch>
            <a:fillRect/>
          </a:stretch>
        </p:blipFill>
        <p:spPr bwMode="auto">
          <a:xfrm>
            <a:off x="4283968" y="961126"/>
            <a:ext cx="3941068" cy="563643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Arrondir un rectangle avec un coin diagonal 8">
            <a:extLst>
              <a:ext uri="{FF2B5EF4-FFF2-40B4-BE49-F238E27FC236}">
                <a16:creationId xmlns:a16="http://schemas.microsoft.com/office/drawing/2014/main" id="{DDE7C48C-CA07-0C74-FDF2-CF231CE2EF21}"/>
              </a:ext>
            </a:extLst>
          </p:cNvPr>
          <p:cNvSpPr/>
          <p:nvPr/>
        </p:nvSpPr>
        <p:spPr>
          <a:xfrm>
            <a:off x="418496" y="181765"/>
            <a:ext cx="8113944" cy="602008"/>
          </a:xfrm>
          <a:custGeom>
            <a:avLst/>
            <a:gdLst>
              <a:gd name="connsiteX0" fmla="*/ 0 w 8113944"/>
              <a:gd name="connsiteY0" fmla="*/ 0 h 602008"/>
              <a:gd name="connsiteX1" fmla="*/ 417289 w 8113944"/>
              <a:gd name="connsiteY1" fmla="*/ 0 h 602008"/>
              <a:gd name="connsiteX2" fmla="*/ 753438 w 8113944"/>
              <a:gd name="connsiteY2" fmla="*/ 0 h 602008"/>
              <a:gd name="connsiteX3" fmla="*/ 1251866 w 8113944"/>
              <a:gd name="connsiteY3" fmla="*/ 0 h 602008"/>
              <a:gd name="connsiteX4" fmla="*/ 1669154 w 8113944"/>
              <a:gd name="connsiteY4" fmla="*/ 0 h 602008"/>
              <a:gd name="connsiteX5" fmla="*/ 2167582 w 8113944"/>
              <a:gd name="connsiteY5" fmla="*/ 0 h 602008"/>
              <a:gd name="connsiteX6" fmla="*/ 2666010 w 8113944"/>
              <a:gd name="connsiteY6" fmla="*/ 0 h 602008"/>
              <a:gd name="connsiteX7" fmla="*/ 3245578 w 8113944"/>
              <a:gd name="connsiteY7" fmla="*/ 0 h 602008"/>
              <a:gd name="connsiteX8" fmla="*/ 3581727 w 8113944"/>
              <a:gd name="connsiteY8" fmla="*/ 0 h 602008"/>
              <a:gd name="connsiteX9" fmla="*/ 4161294 w 8113944"/>
              <a:gd name="connsiteY9" fmla="*/ 0 h 602008"/>
              <a:gd name="connsiteX10" fmla="*/ 4740862 w 8113944"/>
              <a:gd name="connsiteY10" fmla="*/ 0 h 602008"/>
              <a:gd name="connsiteX11" fmla="*/ 5401568 w 8113944"/>
              <a:gd name="connsiteY11" fmla="*/ 0 h 602008"/>
              <a:gd name="connsiteX12" fmla="*/ 5737718 w 8113944"/>
              <a:gd name="connsiteY12" fmla="*/ 0 h 602008"/>
              <a:gd name="connsiteX13" fmla="*/ 6317285 w 8113944"/>
              <a:gd name="connsiteY13" fmla="*/ 0 h 602008"/>
              <a:gd name="connsiteX14" fmla="*/ 6653434 w 8113944"/>
              <a:gd name="connsiteY14" fmla="*/ 0 h 602008"/>
              <a:gd name="connsiteX15" fmla="*/ 7233002 w 8113944"/>
              <a:gd name="connsiteY15" fmla="*/ 0 h 602008"/>
              <a:gd name="connsiteX16" fmla="*/ 8113944 w 8113944"/>
              <a:gd name="connsiteY16" fmla="*/ 0 h 602008"/>
              <a:gd name="connsiteX17" fmla="*/ 8113944 w 8113944"/>
              <a:gd name="connsiteY17" fmla="*/ 282944 h 602008"/>
              <a:gd name="connsiteX18" fmla="*/ 8113944 w 8113944"/>
              <a:gd name="connsiteY18" fmla="*/ 602008 h 602008"/>
              <a:gd name="connsiteX19" fmla="*/ 7372098 w 8113944"/>
              <a:gd name="connsiteY19" fmla="*/ 602008 h 602008"/>
              <a:gd name="connsiteX20" fmla="*/ 6711391 w 8113944"/>
              <a:gd name="connsiteY20" fmla="*/ 602008 h 602008"/>
              <a:gd name="connsiteX21" fmla="*/ 6212963 w 8113944"/>
              <a:gd name="connsiteY21" fmla="*/ 602008 h 602008"/>
              <a:gd name="connsiteX22" fmla="*/ 5633395 w 8113944"/>
              <a:gd name="connsiteY22" fmla="*/ 602008 h 602008"/>
              <a:gd name="connsiteX23" fmla="*/ 5216107 w 8113944"/>
              <a:gd name="connsiteY23" fmla="*/ 602008 h 602008"/>
              <a:gd name="connsiteX24" fmla="*/ 4798818 w 8113944"/>
              <a:gd name="connsiteY24" fmla="*/ 602008 h 602008"/>
              <a:gd name="connsiteX25" fmla="*/ 4056972 w 8113944"/>
              <a:gd name="connsiteY25" fmla="*/ 602008 h 602008"/>
              <a:gd name="connsiteX26" fmla="*/ 3558544 w 8113944"/>
              <a:gd name="connsiteY26" fmla="*/ 602008 h 602008"/>
              <a:gd name="connsiteX27" fmla="*/ 2816698 w 8113944"/>
              <a:gd name="connsiteY27" fmla="*/ 602008 h 602008"/>
              <a:gd name="connsiteX28" fmla="*/ 2237130 w 8113944"/>
              <a:gd name="connsiteY28" fmla="*/ 602008 h 602008"/>
              <a:gd name="connsiteX29" fmla="*/ 1738702 w 8113944"/>
              <a:gd name="connsiteY29" fmla="*/ 602008 h 602008"/>
              <a:gd name="connsiteX30" fmla="*/ 1240274 w 8113944"/>
              <a:gd name="connsiteY30" fmla="*/ 602008 h 602008"/>
              <a:gd name="connsiteX31" fmla="*/ 904125 w 8113944"/>
              <a:gd name="connsiteY31" fmla="*/ 602008 h 602008"/>
              <a:gd name="connsiteX32" fmla="*/ 0 w 8113944"/>
              <a:gd name="connsiteY32" fmla="*/ 602008 h 602008"/>
              <a:gd name="connsiteX33" fmla="*/ 0 w 8113944"/>
              <a:gd name="connsiteY33" fmla="*/ 313044 h 602008"/>
              <a:gd name="connsiteX34" fmla="*/ 0 w 8113944"/>
              <a:gd name="connsiteY34" fmla="*/ 0 h 602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8113944" h="602008" fill="none" extrusionOk="0">
                <a:moveTo>
                  <a:pt x="0" y="0"/>
                </a:moveTo>
                <a:cubicBezTo>
                  <a:pt x="143445" y="-12495"/>
                  <a:pt x="246595" y="4198"/>
                  <a:pt x="417289" y="0"/>
                </a:cubicBezTo>
                <a:cubicBezTo>
                  <a:pt x="587983" y="-4198"/>
                  <a:pt x="671941" y="6393"/>
                  <a:pt x="753438" y="0"/>
                </a:cubicBezTo>
                <a:cubicBezTo>
                  <a:pt x="834935" y="-6393"/>
                  <a:pt x="1132802" y="19483"/>
                  <a:pt x="1251866" y="0"/>
                </a:cubicBezTo>
                <a:cubicBezTo>
                  <a:pt x="1370930" y="-19483"/>
                  <a:pt x="1570103" y="21892"/>
                  <a:pt x="1669154" y="0"/>
                </a:cubicBezTo>
                <a:cubicBezTo>
                  <a:pt x="1768205" y="-21892"/>
                  <a:pt x="1987867" y="49286"/>
                  <a:pt x="2167582" y="0"/>
                </a:cubicBezTo>
                <a:cubicBezTo>
                  <a:pt x="2347297" y="-49286"/>
                  <a:pt x="2440360" y="48647"/>
                  <a:pt x="2666010" y="0"/>
                </a:cubicBezTo>
                <a:cubicBezTo>
                  <a:pt x="2891660" y="-48647"/>
                  <a:pt x="3071249" y="44373"/>
                  <a:pt x="3245578" y="0"/>
                </a:cubicBezTo>
                <a:cubicBezTo>
                  <a:pt x="3419907" y="-44373"/>
                  <a:pt x="3423112" y="39184"/>
                  <a:pt x="3581727" y="0"/>
                </a:cubicBezTo>
                <a:cubicBezTo>
                  <a:pt x="3740342" y="-39184"/>
                  <a:pt x="3994620" y="37704"/>
                  <a:pt x="4161294" y="0"/>
                </a:cubicBezTo>
                <a:cubicBezTo>
                  <a:pt x="4327968" y="-37704"/>
                  <a:pt x="4554502" y="31724"/>
                  <a:pt x="4740862" y="0"/>
                </a:cubicBezTo>
                <a:cubicBezTo>
                  <a:pt x="4927222" y="-31724"/>
                  <a:pt x="5091684" y="72327"/>
                  <a:pt x="5401568" y="0"/>
                </a:cubicBezTo>
                <a:cubicBezTo>
                  <a:pt x="5711452" y="-72327"/>
                  <a:pt x="5654062" y="12983"/>
                  <a:pt x="5737718" y="0"/>
                </a:cubicBezTo>
                <a:cubicBezTo>
                  <a:pt x="5821374" y="-12983"/>
                  <a:pt x="6099782" y="35932"/>
                  <a:pt x="6317285" y="0"/>
                </a:cubicBezTo>
                <a:cubicBezTo>
                  <a:pt x="6534788" y="-35932"/>
                  <a:pt x="6522570" y="13643"/>
                  <a:pt x="6653434" y="0"/>
                </a:cubicBezTo>
                <a:cubicBezTo>
                  <a:pt x="6784298" y="-13643"/>
                  <a:pt x="7021106" y="52215"/>
                  <a:pt x="7233002" y="0"/>
                </a:cubicBezTo>
                <a:cubicBezTo>
                  <a:pt x="7444898" y="-52215"/>
                  <a:pt x="7925740" y="98492"/>
                  <a:pt x="8113944" y="0"/>
                </a:cubicBezTo>
                <a:cubicBezTo>
                  <a:pt x="8132066" y="115806"/>
                  <a:pt x="8086932" y="225457"/>
                  <a:pt x="8113944" y="282944"/>
                </a:cubicBezTo>
                <a:cubicBezTo>
                  <a:pt x="8140956" y="340431"/>
                  <a:pt x="8076043" y="537629"/>
                  <a:pt x="8113944" y="602008"/>
                </a:cubicBezTo>
                <a:cubicBezTo>
                  <a:pt x="7845057" y="664485"/>
                  <a:pt x="7545262" y="532942"/>
                  <a:pt x="7372098" y="602008"/>
                </a:cubicBezTo>
                <a:cubicBezTo>
                  <a:pt x="7198934" y="671074"/>
                  <a:pt x="6960158" y="545633"/>
                  <a:pt x="6711391" y="602008"/>
                </a:cubicBezTo>
                <a:cubicBezTo>
                  <a:pt x="6462624" y="658383"/>
                  <a:pt x="6434705" y="549039"/>
                  <a:pt x="6212963" y="602008"/>
                </a:cubicBezTo>
                <a:cubicBezTo>
                  <a:pt x="5991221" y="654977"/>
                  <a:pt x="5857660" y="597660"/>
                  <a:pt x="5633395" y="602008"/>
                </a:cubicBezTo>
                <a:cubicBezTo>
                  <a:pt x="5409130" y="606356"/>
                  <a:pt x="5343835" y="580084"/>
                  <a:pt x="5216107" y="602008"/>
                </a:cubicBezTo>
                <a:cubicBezTo>
                  <a:pt x="5088379" y="623932"/>
                  <a:pt x="4961182" y="568504"/>
                  <a:pt x="4798818" y="602008"/>
                </a:cubicBezTo>
                <a:cubicBezTo>
                  <a:pt x="4636454" y="635512"/>
                  <a:pt x="4317275" y="597904"/>
                  <a:pt x="4056972" y="602008"/>
                </a:cubicBezTo>
                <a:cubicBezTo>
                  <a:pt x="3796669" y="606112"/>
                  <a:pt x="3688935" y="564898"/>
                  <a:pt x="3558544" y="602008"/>
                </a:cubicBezTo>
                <a:cubicBezTo>
                  <a:pt x="3428153" y="639118"/>
                  <a:pt x="3131425" y="528369"/>
                  <a:pt x="2816698" y="602008"/>
                </a:cubicBezTo>
                <a:cubicBezTo>
                  <a:pt x="2501971" y="675647"/>
                  <a:pt x="2493613" y="540646"/>
                  <a:pt x="2237130" y="602008"/>
                </a:cubicBezTo>
                <a:cubicBezTo>
                  <a:pt x="1980647" y="663370"/>
                  <a:pt x="1886229" y="599585"/>
                  <a:pt x="1738702" y="602008"/>
                </a:cubicBezTo>
                <a:cubicBezTo>
                  <a:pt x="1591175" y="604431"/>
                  <a:pt x="1360054" y="555213"/>
                  <a:pt x="1240274" y="602008"/>
                </a:cubicBezTo>
                <a:cubicBezTo>
                  <a:pt x="1120494" y="648803"/>
                  <a:pt x="1011311" y="588876"/>
                  <a:pt x="904125" y="602008"/>
                </a:cubicBezTo>
                <a:cubicBezTo>
                  <a:pt x="796939" y="615140"/>
                  <a:pt x="370871" y="528081"/>
                  <a:pt x="0" y="602008"/>
                </a:cubicBezTo>
                <a:cubicBezTo>
                  <a:pt x="-7015" y="508784"/>
                  <a:pt x="30857" y="374968"/>
                  <a:pt x="0" y="313044"/>
                </a:cubicBezTo>
                <a:cubicBezTo>
                  <a:pt x="-30857" y="251120"/>
                  <a:pt x="34938" y="95039"/>
                  <a:pt x="0" y="0"/>
                </a:cubicBezTo>
                <a:close/>
              </a:path>
              <a:path w="8113944" h="602008" stroke="0" extrusionOk="0">
                <a:moveTo>
                  <a:pt x="0" y="0"/>
                </a:moveTo>
                <a:cubicBezTo>
                  <a:pt x="136315" y="-19989"/>
                  <a:pt x="297728" y="53405"/>
                  <a:pt x="498428" y="0"/>
                </a:cubicBezTo>
                <a:cubicBezTo>
                  <a:pt x="699128" y="-53405"/>
                  <a:pt x="740679" y="25860"/>
                  <a:pt x="834577" y="0"/>
                </a:cubicBezTo>
                <a:cubicBezTo>
                  <a:pt x="928475" y="-25860"/>
                  <a:pt x="1346321" y="71136"/>
                  <a:pt x="1576423" y="0"/>
                </a:cubicBezTo>
                <a:cubicBezTo>
                  <a:pt x="1806525" y="-71136"/>
                  <a:pt x="1893680" y="30164"/>
                  <a:pt x="1993712" y="0"/>
                </a:cubicBezTo>
                <a:cubicBezTo>
                  <a:pt x="2093744" y="-30164"/>
                  <a:pt x="2164829" y="37946"/>
                  <a:pt x="2329861" y="0"/>
                </a:cubicBezTo>
                <a:cubicBezTo>
                  <a:pt x="2494893" y="-37946"/>
                  <a:pt x="2634562" y="53"/>
                  <a:pt x="2828289" y="0"/>
                </a:cubicBezTo>
                <a:cubicBezTo>
                  <a:pt x="3022016" y="-53"/>
                  <a:pt x="3220376" y="82763"/>
                  <a:pt x="3570135" y="0"/>
                </a:cubicBezTo>
                <a:cubicBezTo>
                  <a:pt x="3919894" y="-82763"/>
                  <a:pt x="3831625" y="8477"/>
                  <a:pt x="4068563" y="0"/>
                </a:cubicBezTo>
                <a:cubicBezTo>
                  <a:pt x="4305501" y="-8477"/>
                  <a:pt x="4357840" y="47588"/>
                  <a:pt x="4566991" y="0"/>
                </a:cubicBezTo>
                <a:cubicBezTo>
                  <a:pt x="4776142" y="-47588"/>
                  <a:pt x="4969377" y="65794"/>
                  <a:pt x="5227698" y="0"/>
                </a:cubicBezTo>
                <a:cubicBezTo>
                  <a:pt x="5486019" y="-65794"/>
                  <a:pt x="5470345" y="1276"/>
                  <a:pt x="5563847" y="0"/>
                </a:cubicBezTo>
                <a:cubicBezTo>
                  <a:pt x="5657349" y="-1276"/>
                  <a:pt x="5855705" y="6981"/>
                  <a:pt x="5981136" y="0"/>
                </a:cubicBezTo>
                <a:cubicBezTo>
                  <a:pt x="6106567" y="-6981"/>
                  <a:pt x="6294062" y="28049"/>
                  <a:pt x="6479564" y="0"/>
                </a:cubicBezTo>
                <a:cubicBezTo>
                  <a:pt x="6665066" y="-28049"/>
                  <a:pt x="6717732" y="29482"/>
                  <a:pt x="6815713" y="0"/>
                </a:cubicBezTo>
                <a:cubicBezTo>
                  <a:pt x="6913694" y="-29482"/>
                  <a:pt x="7030738" y="29999"/>
                  <a:pt x="7233002" y="0"/>
                </a:cubicBezTo>
                <a:cubicBezTo>
                  <a:pt x="7435266" y="-29999"/>
                  <a:pt x="7807595" y="64509"/>
                  <a:pt x="8113944" y="0"/>
                </a:cubicBezTo>
                <a:cubicBezTo>
                  <a:pt x="8116603" y="104781"/>
                  <a:pt x="8079362" y="146106"/>
                  <a:pt x="8113944" y="288964"/>
                </a:cubicBezTo>
                <a:cubicBezTo>
                  <a:pt x="8148526" y="431822"/>
                  <a:pt x="8097152" y="505613"/>
                  <a:pt x="8113944" y="602008"/>
                </a:cubicBezTo>
                <a:cubicBezTo>
                  <a:pt x="7949358" y="616110"/>
                  <a:pt x="7910622" y="570322"/>
                  <a:pt x="7777795" y="602008"/>
                </a:cubicBezTo>
                <a:cubicBezTo>
                  <a:pt x="7644968" y="633694"/>
                  <a:pt x="7375301" y="553457"/>
                  <a:pt x="7117088" y="602008"/>
                </a:cubicBezTo>
                <a:cubicBezTo>
                  <a:pt x="6858875" y="650559"/>
                  <a:pt x="6877093" y="592766"/>
                  <a:pt x="6780939" y="602008"/>
                </a:cubicBezTo>
                <a:cubicBezTo>
                  <a:pt x="6684785" y="611250"/>
                  <a:pt x="6426976" y="552060"/>
                  <a:pt x="6282511" y="602008"/>
                </a:cubicBezTo>
                <a:cubicBezTo>
                  <a:pt x="6138046" y="651956"/>
                  <a:pt x="5841078" y="562207"/>
                  <a:pt x="5702943" y="602008"/>
                </a:cubicBezTo>
                <a:cubicBezTo>
                  <a:pt x="5564808" y="641809"/>
                  <a:pt x="5344560" y="583503"/>
                  <a:pt x="5204516" y="602008"/>
                </a:cubicBezTo>
                <a:cubicBezTo>
                  <a:pt x="5064472" y="620513"/>
                  <a:pt x="4883949" y="589640"/>
                  <a:pt x="4624948" y="602008"/>
                </a:cubicBezTo>
                <a:cubicBezTo>
                  <a:pt x="4365947" y="614376"/>
                  <a:pt x="4107441" y="580782"/>
                  <a:pt x="3964241" y="602008"/>
                </a:cubicBezTo>
                <a:cubicBezTo>
                  <a:pt x="3821041" y="623234"/>
                  <a:pt x="3752384" y="595397"/>
                  <a:pt x="3628092" y="602008"/>
                </a:cubicBezTo>
                <a:cubicBezTo>
                  <a:pt x="3503800" y="608619"/>
                  <a:pt x="3413986" y="574208"/>
                  <a:pt x="3291943" y="602008"/>
                </a:cubicBezTo>
                <a:cubicBezTo>
                  <a:pt x="3169900" y="629808"/>
                  <a:pt x="2934097" y="586144"/>
                  <a:pt x="2793515" y="602008"/>
                </a:cubicBezTo>
                <a:cubicBezTo>
                  <a:pt x="2652933" y="617872"/>
                  <a:pt x="2533128" y="591111"/>
                  <a:pt x="2295087" y="602008"/>
                </a:cubicBezTo>
                <a:cubicBezTo>
                  <a:pt x="2057046" y="612905"/>
                  <a:pt x="1866535" y="597729"/>
                  <a:pt x="1553241" y="602008"/>
                </a:cubicBezTo>
                <a:cubicBezTo>
                  <a:pt x="1239947" y="606287"/>
                  <a:pt x="1236733" y="559760"/>
                  <a:pt x="973673" y="602008"/>
                </a:cubicBezTo>
                <a:cubicBezTo>
                  <a:pt x="710613" y="644256"/>
                  <a:pt x="357725" y="507698"/>
                  <a:pt x="0" y="602008"/>
                </a:cubicBezTo>
                <a:cubicBezTo>
                  <a:pt x="-30105" y="508753"/>
                  <a:pt x="22920" y="447944"/>
                  <a:pt x="0" y="319064"/>
                </a:cubicBezTo>
                <a:cubicBezTo>
                  <a:pt x="-22920" y="190184"/>
                  <a:pt x="20064" y="158114"/>
                  <a:pt x="0" y="0"/>
                </a:cubicBezTo>
                <a:close/>
              </a:path>
            </a:pathLst>
          </a:custGeom>
          <a:solidFill>
            <a:schemeClr val="accent1">
              <a:lumMod val="40000"/>
              <a:lumOff val="60000"/>
            </a:schemeClr>
          </a:solidFill>
          <a:ln>
            <a:solidFill>
              <a:schemeClr val="tx2"/>
            </a:solidFill>
            <a:extLst>
              <a:ext uri="{C807C97D-BFC1-408E-A445-0C87EB9F89A2}">
                <ask:lineSketchStyleProps xmlns:ask="http://schemas.microsoft.com/office/drawing/2018/sketchyshapes" sd="1298852603">
                  <a:prstGeom prst="rect">
                    <a:avLst/>
                  </a:prstGeom>
                  <ask:type>
                    <ask:lineSketchScribble/>
                  </ask:type>
                </ask:lineSketchStyleProps>
              </a:ext>
            </a:extLst>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Text Box 7">
            <a:extLst>
              <a:ext uri="{FF2B5EF4-FFF2-40B4-BE49-F238E27FC236}">
                <a16:creationId xmlns:a16="http://schemas.microsoft.com/office/drawing/2014/main" id="{9C532A6E-68BA-1810-F67E-BDE6AD953587}"/>
              </a:ext>
            </a:extLst>
          </p:cNvPr>
          <p:cNvSpPr txBox="1">
            <a:spLocks noChangeArrowheads="1"/>
          </p:cNvSpPr>
          <p:nvPr/>
        </p:nvSpPr>
        <p:spPr bwMode="auto">
          <a:xfrm>
            <a:off x="418496" y="221159"/>
            <a:ext cx="811394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fr-FR" altLang="fr-FR" sz="2800" b="1" dirty="0">
                <a:ln w="12700">
                  <a:solidFill>
                    <a:schemeClr val="bg1"/>
                  </a:solidFill>
                  <a:prstDash val="solid"/>
                </a:ln>
                <a:solidFill>
                  <a:schemeClr val="bg1"/>
                </a:solidFill>
                <a:effectLst>
                  <a:outerShdw blurRad="41275" dist="20320" dir="1800000" algn="tl" rotWithShape="0">
                    <a:srgbClr val="000000">
                      <a:alpha val="40000"/>
                    </a:srgbClr>
                  </a:outerShdw>
                </a:effectLst>
                <a:latin typeface="Hachi Maru Pop" pitchFamily="2" charset="-128"/>
                <a:ea typeface="Hachi Maru Pop" pitchFamily="2" charset="-128"/>
                <a:cs typeface="CHARLEEBOOTS" panose="02000603000000000000" pitchFamily="2" charset="-34"/>
              </a:rPr>
              <a:t>LES LEÇONS</a:t>
            </a:r>
            <a:endParaRPr lang="fr-FR" altLang="fr-FR" sz="2800" b="1" dirty="0">
              <a:ln w="12700">
                <a:solidFill>
                  <a:schemeClr val="bg1"/>
                </a:solidFill>
                <a:prstDash val="solid"/>
              </a:ln>
              <a:solidFill>
                <a:schemeClr val="bg1"/>
              </a:solidFill>
              <a:effectLst>
                <a:outerShdw blurRad="41275" dist="20320" dir="1800000" algn="tl" rotWithShape="0">
                  <a:srgbClr val="000000">
                    <a:alpha val="40000"/>
                  </a:srgbClr>
                </a:outerShdw>
              </a:effectLst>
              <a:latin typeface="Mrs Chocolat" pitchFamily="2"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844660184"/>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418496" y="1124744"/>
            <a:ext cx="8113944" cy="5262979"/>
          </a:xfrm>
          <a:custGeom>
            <a:avLst/>
            <a:gdLst>
              <a:gd name="connsiteX0" fmla="*/ 0 w 8113944"/>
              <a:gd name="connsiteY0" fmla="*/ 0 h 5262979"/>
              <a:gd name="connsiteX1" fmla="*/ 498428 w 8113944"/>
              <a:gd name="connsiteY1" fmla="*/ 0 h 5262979"/>
              <a:gd name="connsiteX2" fmla="*/ 915717 w 8113944"/>
              <a:gd name="connsiteY2" fmla="*/ 0 h 5262979"/>
              <a:gd name="connsiteX3" fmla="*/ 1495284 w 8113944"/>
              <a:gd name="connsiteY3" fmla="*/ 0 h 5262979"/>
              <a:gd name="connsiteX4" fmla="*/ 2074851 w 8113944"/>
              <a:gd name="connsiteY4" fmla="*/ 0 h 5262979"/>
              <a:gd name="connsiteX5" fmla="*/ 2411001 w 8113944"/>
              <a:gd name="connsiteY5" fmla="*/ 0 h 5262979"/>
              <a:gd name="connsiteX6" fmla="*/ 2990568 w 8113944"/>
              <a:gd name="connsiteY6" fmla="*/ 0 h 5262979"/>
              <a:gd name="connsiteX7" fmla="*/ 3651275 w 8113944"/>
              <a:gd name="connsiteY7" fmla="*/ 0 h 5262979"/>
              <a:gd name="connsiteX8" fmla="*/ 4311982 w 8113944"/>
              <a:gd name="connsiteY8" fmla="*/ 0 h 5262979"/>
              <a:gd name="connsiteX9" fmla="*/ 4810410 w 8113944"/>
              <a:gd name="connsiteY9" fmla="*/ 0 h 5262979"/>
              <a:gd name="connsiteX10" fmla="*/ 5471117 w 8113944"/>
              <a:gd name="connsiteY10" fmla="*/ 0 h 5262979"/>
              <a:gd name="connsiteX11" fmla="*/ 6050684 w 8113944"/>
              <a:gd name="connsiteY11" fmla="*/ 0 h 5262979"/>
              <a:gd name="connsiteX12" fmla="*/ 6467973 w 8113944"/>
              <a:gd name="connsiteY12" fmla="*/ 0 h 5262979"/>
              <a:gd name="connsiteX13" fmla="*/ 7209819 w 8113944"/>
              <a:gd name="connsiteY13" fmla="*/ 0 h 5262979"/>
              <a:gd name="connsiteX14" fmla="*/ 7545968 w 8113944"/>
              <a:gd name="connsiteY14" fmla="*/ 0 h 5262979"/>
              <a:gd name="connsiteX15" fmla="*/ 8113944 w 8113944"/>
              <a:gd name="connsiteY15" fmla="*/ 0 h 5262979"/>
              <a:gd name="connsiteX16" fmla="*/ 8113944 w 8113944"/>
              <a:gd name="connsiteY16" fmla="*/ 532146 h 5262979"/>
              <a:gd name="connsiteX17" fmla="*/ 8113944 w 8113944"/>
              <a:gd name="connsiteY17" fmla="*/ 1116921 h 5262979"/>
              <a:gd name="connsiteX18" fmla="*/ 8113944 w 8113944"/>
              <a:gd name="connsiteY18" fmla="*/ 1754326 h 5262979"/>
              <a:gd name="connsiteX19" fmla="*/ 8113944 w 8113944"/>
              <a:gd name="connsiteY19" fmla="*/ 2181212 h 5262979"/>
              <a:gd name="connsiteX20" fmla="*/ 8113944 w 8113944"/>
              <a:gd name="connsiteY20" fmla="*/ 2608098 h 5262979"/>
              <a:gd name="connsiteX21" fmla="*/ 8113944 w 8113944"/>
              <a:gd name="connsiteY21" fmla="*/ 3034985 h 5262979"/>
              <a:gd name="connsiteX22" fmla="*/ 8113944 w 8113944"/>
              <a:gd name="connsiteY22" fmla="*/ 3461871 h 5262979"/>
              <a:gd name="connsiteX23" fmla="*/ 8113944 w 8113944"/>
              <a:gd name="connsiteY23" fmla="*/ 4099276 h 5262979"/>
              <a:gd name="connsiteX24" fmla="*/ 8113944 w 8113944"/>
              <a:gd name="connsiteY24" fmla="*/ 4631422 h 5262979"/>
              <a:gd name="connsiteX25" fmla="*/ 8113944 w 8113944"/>
              <a:gd name="connsiteY25" fmla="*/ 5262979 h 5262979"/>
              <a:gd name="connsiteX26" fmla="*/ 7777795 w 8113944"/>
              <a:gd name="connsiteY26" fmla="*/ 5262979 h 5262979"/>
              <a:gd name="connsiteX27" fmla="*/ 7441646 w 8113944"/>
              <a:gd name="connsiteY27" fmla="*/ 5262979 h 5262979"/>
              <a:gd name="connsiteX28" fmla="*/ 7105497 w 8113944"/>
              <a:gd name="connsiteY28" fmla="*/ 5262979 h 5262979"/>
              <a:gd name="connsiteX29" fmla="*/ 6769348 w 8113944"/>
              <a:gd name="connsiteY29" fmla="*/ 5262979 h 5262979"/>
              <a:gd name="connsiteX30" fmla="*/ 6270920 w 8113944"/>
              <a:gd name="connsiteY30" fmla="*/ 5262979 h 5262979"/>
              <a:gd name="connsiteX31" fmla="*/ 5610213 w 8113944"/>
              <a:gd name="connsiteY31" fmla="*/ 5262979 h 5262979"/>
              <a:gd name="connsiteX32" fmla="*/ 4868366 w 8113944"/>
              <a:gd name="connsiteY32" fmla="*/ 5262979 h 5262979"/>
              <a:gd name="connsiteX33" fmla="*/ 4126520 w 8113944"/>
              <a:gd name="connsiteY33" fmla="*/ 5262979 h 5262979"/>
              <a:gd name="connsiteX34" fmla="*/ 3709232 w 8113944"/>
              <a:gd name="connsiteY34" fmla="*/ 5262979 h 5262979"/>
              <a:gd name="connsiteX35" fmla="*/ 3373082 w 8113944"/>
              <a:gd name="connsiteY35" fmla="*/ 5262979 h 5262979"/>
              <a:gd name="connsiteX36" fmla="*/ 2631236 w 8113944"/>
              <a:gd name="connsiteY36" fmla="*/ 5262979 h 5262979"/>
              <a:gd name="connsiteX37" fmla="*/ 2132808 w 8113944"/>
              <a:gd name="connsiteY37" fmla="*/ 5262979 h 5262979"/>
              <a:gd name="connsiteX38" fmla="*/ 1715520 w 8113944"/>
              <a:gd name="connsiteY38" fmla="*/ 5262979 h 5262979"/>
              <a:gd name="connsiteX39" fmla="*/ 973673 w 8113944"/>
              <a:gd name="connsiteY39" fmla="*/ 5262979 h 5262979"/>
              <a:gd name="connsiteX40" fmla="*/ 637524 w 8113944"/>
              <a:gd name="connsiteY40" fmla="*/ 5262979 h 5262979"/>
              <a:gd name="connsiteX41" fmla="*/ 0 w 8113944"/>
              <a:gd name="connsiteY41" fmla="*/ 5262979 h 5262979"/>
              <a:gd name="connsiteX42" fmla="*/ 0 w 8113944"/>
              <a:gd name="connsiteY42" fmla="*/ 4625574 h 5262979"/>
              <a:gd name="connsiteX43" fmla="*/ 0 w 8113944"/>
              <a:gd name="connsiteY43" fmla="*/ 3988169 h 5262979"/>
              <a:gd name="connsiteX44" fmla="*/ 0 w 8113944"/>
              <a:gd name="connsiteY44" fmla="*/ 3403393 h 5262979"/>
              <a:gd name="connsiteX45" fmla="*/ 0 w 8113944"/>
              <a:gd name="connsiteY45" fmla="*/ 2713358 h 5262979"/>
              <a:gd name="connsiteX46" fmla="*/ 0 w 8113944"/>
              <a:gd name="connsiteY46" fmla="*/ 2233842 h 5262979"/>
              <a:gd name="connsiteX47" fmla="*/ 0 w 8113944"/>
              <a:gd name="connsiteY47" fmla="*/ 1701697 h 5262979"/>
              <a:gd name="connsiteX48" fmla="*/ 0 w 8113944"/>
              <a:gd name="connsiteY48" fmla="*/ 1222181 h 5262979"/>
              <a:gd name="connsiteX49" fmla="*/ 0 w 8113944"/>
              <a:gd name="connsiteY49" fmla="*/ 532146 h 5262979"/>
              <a:gd name="connsiteX50" fmla="*/ 0 w 8113944"/>
              <a:gd name="connsiteY50" fmla="*/ 0 h 5262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8113944" h="5262979" extrusionOk="0">
                <a:moveTo>
                  <a:pt x="0" y="0"/>
                </a:moveTo>
                <a:cubicBezTo>
                  <a:pt x="219142" y="-34952"/>
                  <a:pt x="257852" y="40591"/>
                  <a:pt x="498428" y="0"/>
                </a:cubicBezTo>
                <a:cubicBezTo>
                  <a:pt x="739004" y="-40591"/>
                  <a:pt x="798958" y="33497"/>
                  <a:pt x="915717" y="0"/>
                </a:cubicBezTo>
                <a:cubicBezTo>
                  <a:pt x="1032476" y="-33497"/>
                  <a:pt x="1226551" y="29627"/>
                  <a:pt x="1495284" y="0"/>
                </a:cubicBezTo>
                <a:cubicBezTo>
                  <a:pt x="1764017" y="-29627"/>
                  <a:pt x="1914341" y="45523"/>
                  <a:pt x="2074851" y="0"/>
                </a:cubicBezTo>
                <a:cubicBezTo>
                  <a:pt x="2235361" y="-45523"/>
                  <a:pt x="2245178" y="3166"/>
                  <a:pt x="2411001" y="0"/>
                </a:cubicBezTo>
                <a:cubicBezTo>
                  <a:pt x="2576824" y="-3166"/>
                  <a:pt x="2796473" y="36620"/>
                  <a:pt x="2990568" y="0"/>
                </a:cubicBezTo>
                <a:cubicBezTo>
                  <a:pt x="3184663" y="-36620"/>
                  <a:pt x="3353624" y="33993"/>
                  <a:pt x="3651275" y="0"/>
                </a:cubicBezTo>
                <a:cubicBezTo>
                  <a:pt x="3948926" y="-33993"/>
                  <a:pt x="4132577" y="37530"/>
                  <a:pt x="4311982" y="0"/>
                </a:cubicBezTo>
                <a:cubicBezTo>
                  <a:pt x="4491387" y="-37530"/>
                  <a:pt x="4577623" y="53166"/>
                  <a:pt x="4810410" y="0"/>
                </a:cubicBezTo>
                <a:cubicBezTo>
                  <a:pt x="5043197" y="-53166"/>
                  <a:pt x="5266753" y="41789"/>
                  <a:pt x="5471117" y="0"/>
                </a:cubicBezTo>
                <a:cubicBezTo>
                  <a:pt x="5675481" y="-41789"/>
                  <a:pt x="5894027" y="69412"/>
                  <a:pt x="6050684" y="0"/>
                </a:cubicBezTo>
                <a:cubicBezTo>
                  <a:pt x="6207341" y="-69412"/>
                  <a:pt x="6335029" y="17818"/>
                  <a:pt x="6467973" y="0"/>
                </a:cubicBezTo>
                <a:cubicBezTo>
                  <a:pt x="6600917" y="-17818"/>
                  <a:pt x="6913044" y="59707"/>
                  <a:pt x="7209819" y="0"/>
                </a:cubicBezTo>
                <a:cubicBezTo>
                  <a:pt x="7506594" y="-59707"/>
                  <a:pt x="7454916" y="26603"/>
                  <a:pt x="7545968" y="0"/>
                </a:cubicBezTo>
                <a:cubicBezTo>
                  <a:pt x="7637020" y="-26603"/>
                  <a:pt x="7951606" y="61432"/>
                  <a:pt x="8113944" y="0"/>
                </a:cubicBezTo>
                <a:cubicBezTo>
                  <a:pt x="8128745" y="150967"/>
                  <a:pt x="8050388" y="345362"/>
                  <a:pt x="8113944" y="532146"/>
                </a:cubicBezTo>
                <a:cubicBezTo>
                  <a:pt x="8177500" y="718930"/>
                  <a:pt x="8081489" y="973888"/>
                  <a:pt x="8113944" y="1116921"/>
                </a:cubicBezTo>
                <a:cubicBezTo>
                  <a:pt x="8146399" y="1259954"/>
                  <a:pt x="8070786" y="1552380"/>
                  <a:pt x="8113944" y="1754326"/>
                </a:cubicBezTo>
                <a:cubicBezTo>
                  <a:pt x="8157102" y="1956272"/>
                  <a:pt x="8082761" y="1984819"/>
                  <a:pt x="8113944" y="2181212"/>
                </a:cubicBezTo>
                <a:cubicBezTo>
                  <a:pt x="8145127" y="2377605"/>
                  <a:pt x="8068585" y="2479163"/>
                  <a:pt x="8113944" y="2608098"/>
                </a:cubicBezTo>
                <a:cubicBezTo>
                  <a:pt x="8159303" y="2737033"/>
                  <a:pt x="8104115" y="2902580"/>
                  <a:pt x="8113944" y="3034985"/>
                </a:cubicBezTo>
                <a:cubicBezTo>
                  <a:pt x="8123773" y="3167390"/>
                  <a:pt x="8087821" y="3253431"/>
                  <a:pt x="8113944" y="3461871"/>
                </a:cubicBezTo>
                <a:cubicBezTo>
                  <a:pt x="8140067" y="3670311"/>
                  <a:pt x="8069924" y="3866747"/>
                  <a:pt x="8113944" y="4099276"/>
                </a:cubicBezTo>
                <a:cubicBezTo>
                  <a:pt x="8157964" y="4331806"/>
                  <a:pt x="8068445" y="4385462"/>
                  <a:pt x="8113944" y="4631422"/>
                </a:cubicBezTo>
                <a:cubicBezTo>
                  <a:pt x="8159443" y="4877382"/>
                  <a:pt x="8064676" y="5048000"/>
                  <a:pt x="8113944" y="5262979"/>
                </a:cubicBezTo>
                <a:cubicBezTo>
                  <a:pt x="7993625" y="5302812"/>
                  <a:pt x="7940500" y="5224433"/>
                  <a:pt x="7777795" y="5262979"/>
                </a:cubicBezTo>
                <a:cubicBezTo>
                  <a:pt x="7615090" y="5301525"/>
                  <a:pt x="7570060" y="5247770"/>
                  <a:pt x="7441646" y="5262979"/>
                </a:cubicBezTo>
                <a:cubicBezTo>
                  <a:pt x="7313232" y="5278188"/>
                  <a:pt x="7264728" y="5250492"/>
                  <a:pt x="7105497" y="5262979"/>
                </a:cubicBezTo>
                <a:cubicBezTo>
                  <a:pt x="6946266" y="5275466"/>
                  <a:pt x="6843643" y="5223802"/>
                  <a:pt x="6769348" y="5262979"/>
                </a:cubicBezTo>
                <a:cubicBezTo>
                  <a:pt x="6695053" y="5302156"/>
                  <a:pt x="6491630" y="5255114"/>
                  <a:pt x="6270920" y="5262979"/>
                </a:cubicBezTo>
                <a:cubicBezTo>
                  <a:pt x="6050210" y="5270844"/>
                  <a:pt x="5835003" y="5239710"/>
                  <a:pt x="5610213" y="5262979"/>
                </a:cubicBezTo>
                <a:cubicBezTo>
                  <a:pt x="5385423" y="5286248"/>
                  <a:pt x="5037360" y="5209169"/>
                  <a:pt x="4868366" y="5262979"/>
                </a:cubicBezTo>
                <a:cubicBezTo>
                  <a:pt x="4699372" y="5316789"/>
                  <a:pt x="4331107" y="5222224"/>
                  <a:pt x="4126520" y="5262979"/>
                </a:cubicBezTo>
                <a:cubicBezTo>
                  <a:pt x="3921933" y="5303734"/>
                  <a:pt x="3841641" y="5236884"/>
                  <a:pt x="3709232" y="5262979"/>
                </a:cubicBezTo>
                <a:cubicBezTo>
                  <a:pt x="3576823" y="5289074"/>
                  <a:pt x="3468386" y="5257253"/>
                  <a:pt x="3373082" y="5262979"/>
                </a:cubicBezTo>
                <a:cubicBezTo>
                  <a:pt x="3277778" y="5268705"/>
                  <a:pt x="2997442" y="5250478"/>
                  <a:pt x="2631236" y="5262979"/>
                </a:cubicBezTo>
                <a:cubicBezTo>
                  <a:pt x="2265030" y="5275480"/>
                  <a:pt x="2238442" y="5236380"/>
                  <a:pt x="2132808" y="5262979"/>
                </a:cubicBezTo>
                <a:cubicBezTo>
                  <a:pt x="2027174" y="5289578"/>
                  <a:pt x="1903791" y="5249906"/>
                  <a:pt x="1715520" y="5262979"/>
                </a:cubicBezTo>
                <a:cubicBezTo>
                  <a:pt x="1527249" y="5276052"/>
                  <a:pt x="1273286" y="5241907"/>
                  <a:pt x="973673" y="5262979"/>
                </a:cubicBezTo>
                <a:cubicBezTo>
                  <a:pt x="674060" y="5284051"/>
                  <a:pt x="733254" y="5248726"/>
                  <a:pt x="637524" y="5262979"/>
                </a:cubicBezTo>
                <a:cubicBezTo>
                  <a:pt x="541794" y="5277232"/>
                  <a:pt x="136773" y="5231494"/>
                  <a:pt x="0" y="5262979"/>
                </a:cubicBezTo>
                <a:cubicBezTo>
                  <a:pt x="-71118" y="4985346"/>
                  <a:pt x="56005" y="4847840"/>
                  <a:pt x="0" y="4625574"/>
                </a:cubicBezTo>
                <a:cubicBezTo>
                  <a:pt x="-56005" y="4403309"/>
                  <a:pt x="11997" y="4121205"/>
                  <a:pt x="0" y="3988169"/>
                </a:cubicBezTo>
                <a:cubicBezTo>
                  <a:pt x="-11997" y="3855134"/>
                  <a:pt x="10533" y="3581528"/>
                  <a:pt x="0" y="3403393"/>
                </a:cubicBezTo>
                <a:cubicBezTo>
                  <a:pt x="-10533" y="3225258"/>
                  <a:pt x="55234" y="3035543"/>
                  <a:pt x="0" y="2713358"/>
                </a:cubicBezTo>
                <a:cubicBezTo>
                  <a:pt x="-55234" y="2391173"/>
                  <a:pt x="26121" y="2365688"/>
                  <a:pt x="0" y="2233842"/>
                </a:cubicBezTo>
                <a:cubicBezTo>
                  <a:pt x="-26121" y="2101996"/>
                  <a:pt x="63449" y="1957068"/>
                  <a:pt x="0" y="1701697"/>
                </a:cubicBezTo>
                <a:cubicBezTo>
                  <a:pt x="-63449" y="1446326"/>
                  <a:pt x="47141" y="1447621"/>
                  <a:pt x="0" y="1222181"/>
                </a:cubicBezTo>
                <a:cubicBezTo>
                  <a:pt x="-47141" y="996741"/>
                  <a:pt x="76576" y="797976"/>
                  <a:pt x="0" y="532146"/>
                </a:cubicBezTo>
                <a:cubicBezTo>
                  <a:pt x="-76576" y="266316"/>
                  <a:pt x="2456" y="215245"/>
                  <a:pt x="0" y="0"/>
                </a:cubicBezTo>
                <a:close/>
              </a:path>
            </a:pathLst>
          </a:custGeom>
          <a:noFill/>
          <a:ln w="28575">
            <a:solidFill>
              <a:schemeClr val="tx2"/>
            </a:solidFill>
            <a:extLst>
              <a:ext uri="{C807C97D-BFC1-408E-A445-0C87EB9F89A2}">
                <ask:lineSketchStyleProps xmlns:ask="http://schemas.microsoft.com/office/drawing/2018/sketchyshapes" sd="707431813">
                  <a:prstGeom prst="rect">
                    <a:avLst/>
                  </a:prstGeom>
                  <ask:type>
                    <ask:lineSketchScribble/>
                  </ask:type>
                </ask:lineSketchStyleProps>
              </a:ext>
            </a:extLst>
          </a:ln>
        </p:spPr>
        <p:txBody>
          <a:bodyPr wrap="square" rtlCol="0">
            <a:spAutoFit/>
          </a:bodyPr>
          <a:lstStyle/>
          <a:p>
            <a:r>
              <a:rPr lang="fr-FR" sz="2400" dirty="0">
                <a:latin typeface="Short Stack" panose="02010500040000000007" pitchFamily="2" charset="0"/>
                <a:ea typeface="Georgia Belle" panose="02000603000000000000" pitchFamily="2" charset="0"/>
                <a:cs typeface="Dekko" panose="00000500000000000000" pitchFamily="2" charset="0"/>
              </a:rPr>
              <a:t>A quoi sert ces sites ?</a:t>
            </a:r>
          </a:p>
          <a:p>
            <a:endParaRPr lang="fr-FR" sz="2400" dirty="0">
              <a:latin typeface="Short Stack" panose="02010500040000000007" pitchFamily="2" charset="0"/>
              <a:ea typeface="Georgia Belle" panose="02000603000000000000" pitchFamily="2" charset="0"/>
              <a:cs typeface="Dekko" panose="00000500000000000000" pitchFamily="2" charset="0"/>
            </a:endParaRPr>
          </a:p>
          <a:p>
            <a:pPr marL="457200" indent="-457200">
              <a:buAutoNum type="arabicParenR"/>
            </a:pPr>
            <a:r>
              <a:rPr lang="fr-FR" sz="2400" dirty="0">
                <a:latin typeface="Short Stack" panose="02010500040000000007" pitchFamily="2" charset="0"/>
                <a:ea typeface="Georgia Belle" panose="02000603000000000000" pitchFamily="2" charset="0"/>
                <a:cs typeface="Dekko" panose="00000500000000000000" pitchFamily="2" charset="0"/>
              </a:rPr>
              <a:t>À vérifier les devoirs</a:t>
            </a:r>
          </a:p>
          <a:p>
            <a:pPr marL="457200" indent="-457200">
              <a:buAutoNum type="arabicParenR"/>
            </a:pPr>
            <a:endParaRPr lang="fr-FR" sz="2400" dirty="0">
              <a:latin typeface="Short Stack" panose="02010500040000000007" pitchFamily="2" charset="0"/>
              <a:ea typeface="Georgia Belle" panose="02000603000000000000" pitchFamily="2" charset="0"/>
              <a:cs typeface="Dekko" panose="00000500000000000000" pitchFamily="2" charset="0"/>
            </a:endParaRPr>
          </a:p>
          <a:p>
            <a:pPr marL="457200" indent="-457200">
              <a:buAutoNum type="arabicParenR"/>
            </a:pPr>
            <a:r>
              <a:rPr lang="fr-FR" sz="2400" dirty="0">
                <a:latin typeface="Short Stack" panose="02010500040000000007" pitchFamily="2" charset="0"/>
                <a:ea typeface="Georgia Belle" panose="02000603000000000000" pitchFamily="2" charset="0"/>
                <a:cs typeface="Dekko" panose="00000500000000000000" pitchFamily="2" charset="0"/>
              </a:rPr>
              <a:t>À contacter la maîtresse, pour une demande, un rdv ou une information</a:t>
            </a:r>
          </a:p>
          <a:p>
            <a:pPr marL="457200" indent="-457200">
              <a:buAutoNum type="arabicParenR"/>
            </a:pPr>
            <a:endParaRPr lang="fr-FR" sz="2400" dirty="0">
              <a:latin typeface="Short Stack" panose="02010500040000000007" pitchFamily="2" charset="0"/>
              <a:ea typeface="Georgia Belle" panose="02000603000000000000" pitchFamily="2" charset="0"/>
              <a:cs typeface="Dekko" panose="00000500000000000000" pitchFamily="2" charset="0"/>
            </a:endParaRPr>
          </a:p>
          <a:p>
            <a:pPr marL="457200" indent="-457200">
              <a:buAutoNum type="arabicParenR"/>
            </a:pPr>
            <a:r>
              <a:rPr lang="fr-FR" sz="2400" dirty="0">
                <a:latin typeface="Short Stack" panose="02010500040000000007" pitchFamily="2" charset="0"/>
                <a:ea typeface="Georgia Belle" panose="02000603000000000000" pitchFamily="2" charset="0"/>
                <a:cs typeface="Dekko" panose="00000500000000000000" pitchFamily="2" charset="0"/>
              </a:rPr>
              <a:t>À lire les informations diverses postées par la maîtresse.</a:t>
            </a:r>
          </a:p>
          <a:p>
            <a:pPr marL="457200" indent="-457200">
              <a:buAutoNum type="arabicParenR"/>
            </a:pPr>
            <a:endParaRPr lang="fr-FR" sz="2400" dirty="0">
              <a:latin typeface="Short Stack" panose="02010500040000000007" pitchFamily="2" charset="0"/>
              <a:ea typeface="Georgia Belle" panose="02000603000000000000" pitchFamily="2" charset="0"/>
              <a:cs typeface="Dekko" panose="00000500000000000000" pitchFamily="2" charset="0"/>
            </a:endParaRPr>
          </a:p>
          <a:p>
            <a:r>
              <a:rPr lang="fr-FR" sz="2400" dirty="0">
                <a:latin typeface="Short Stack" panose="02010500040000000007" pitchFamily="2" charset="0"/>
                <a:ea typeface="Georgia Belle" panose="02000603000000000000" pitchFamily="2" charset="0"/>
                <a:cs typeface="Dekko" panose="00000500000000000000" pitchFamily="2" charset="0"/>
              </a:rPr>
              <a:t>Alors il est important que tous les parents s’inscrivent afin que nous puissions communiquer plus aisément et plus rapidement.</a:t>
            </a:r>
          </a:p>
        </p:txBody>
      </p:sp>
      <p:sp>
        <p:nvSpPr>
          <p:cNvPr id="6" name="Arrondir un rectangle avec un coin diagonal 8">
            <a:extLst>
              <a:ext uri="{FF2B5EF4-FFF2-40B4-BE49-F238E27FC236}">
                <a16:creationId xmlns:a16="http://schemas.microsoft.com/office/drawing/2014/main" id="{CB60DD24-D464-2038-0D36-61BB961A92CB}"/>
              </a:ext>
            </a:extLst>
          </p:cNvPr>
          <p:cNvSpPr/>
          <p:nvPr/>
        </p:nvSpPr>
        <p:spPr>
          <a:xfrm>
            <a:off x="418496" y="234704"/>
            <a:ext cx="8113944" cy="602008"/>
          </a:xfrm>
          <a:custGeom>
            <a:avLst/>
            <a:gdLst>
              <a:gd name="connsiteX0" fmla="*/ 0 w 8113944"/>
              <a:gd name="connsiteY0" fmla="*/ 0 h 602008"/>
              <a:gd name="connsiteX1" fmla="*/ 417289 w 8113944"/>
              <a:gd name="connsiteY1" fmla="*/ 0 h 602008"/>
              <a:gd name="connsiteX2" fmla="*/ 753438 w 8113944"/>
              <a:gd name="connsiteY2" fmla="*/ 0 h 602008"/>
              <a:gd name="connsiteX3" fmla="*/ 1251866 w 8113944"/>
              <a:gd name="connsiteY3" fmla="*/ 0 h 602008"/>
              <a:gd name="connsiteX4" fmla="*/ 1669154 w 8113944"/>
              <a:gd name="connsiteY4" fmla="*/ 0 h 602008"/>
              <a:gd name="connsiteX5" fmla="*/ 2167582 w 8113944"/>
              <a:gd name="connsiteY5" fmla="*/ 0 h 602008"/>
              <a:gd name="connsiteX6" fmla="*/ 2666010 w 8113944"/>
              <a:gd name="connsiteY6" fmla="*/ 0 h 602008"/>
              <a:gd name="connsiteX7" fmla="*/ 3245578 w 8113944"/>
              <a:gd name="connsiteY7" fmla="*/ 0 h 602008"/>
              <a:gd name="connsiteX8" fmla="*/ 3581727 w 8113944"/>
              <a:gd name="connsiteY8" fmla="*/ 0 h 602008"/>
              <a:gd name="connsiteX9" fmla="*/ 4161294 w 8113944"/>
              <a:gd name="connsiteY9" fmla="*/ 0 h 602008"/>
              <a:gd name="connsiteX10" fmla="*/ 4740862 w 8113944"/>
              <a:gd name="connsiteY10" fmla="*/ 0 h 602008"/>
              <a:gd name="connsiteX11" fmla="*/ 5401568 w 8113944"/>
              <a:gd name="connsiteY11" fmla="*/ 0 h 602008"/>
              <a:gd name="connsiteX12" fmla="*/ 5737718 w 8113944"/>
              <a:gd name="connsiteY12" fmla="*/ 0 h 602008"/>
              <a:gd name="connsiteX13" fmla="*/ 6317285 w 8113944"/>
              <a:gd name="connsiteY13" fmla="*/ 0 h 602008"/>
              <a:gd name="connsiteX14" fmla="*/ 6653434 w 8113944"/>
              <a:gd name="connsiteY14" fmla="*/ 0 h 602008"/>
              <a:gd name="connsiteX15" fmla="*/ 7233002 w 8113944"/>
              <a:gd name="connsiteY15" fmla="*/ 0 h 602008"/>
              <a:gd name="connsiteX16" fmla="*/ 8113944 w 8113944"/>
              <a:gd name="connsiteY16" fmla="*/ 0 h 602008"/>
              <a:gd name="connsiteX17" fmla="*/ 8113944 w 8113944"/>
              <a:gd name="connsiteY17" fmla="*/ 282944 h 602008"/>
              <a:gd name="connsiteX18" fmla="*/ 8113944 w 8113944"/>
              <a:gd name="connsiteY18" fmla="*/ 602008 h 602008"/>
              <a:gd name="connsiteX19" fmla="*/ 7372098 w 8113944"/>
              <a:gd name="connsiteY19" fmla="*/ 602008 h 602008"/>
              <a:gd name="connsiteX20" fmla="*/ 6711391 w 8113944"/>
              <a:gd name="connsiteY20" fmla="*/ 602008 h 602008"/>
              <a:gd name="connsiteX21" fmla="*/ 6212963 w 8113944"/>
              <a:gd name="connsiteY21" fmla="*/ 602008 h 602008"/>
              <a:gd name="connsiteX22" fmla="*/ 5633395 w 8113944"/>
              <a:gd name="connsiteY22" fmla="*/ 602008 h 602008"/>
              <a:gd name="connsiteX23" fmla="*/ 5216107 w 8113944"/>
              <a:gd name="connsiteY23" fmla="*/ 602008 h 602008"/>
              <a:gd name="connsiteX24" fmla="*/ 4798818 w 8113944"/>
              <a:gd name="connsiteY24" fmla="*/ 602008 h 602008"/>
              <a:gd name="connsiteX25" fmla="*/ 4056972 w 8113944"/>
              <a:gd name="connsiteY25" fmla="*/ 602008 h 602008"/>
              <a:gd name="connsiteX26" fmla="*/ 3558544 w 8113944"/>
              <a:gd name="connsiteY26" fmla="*/ 602008 h 602008"/>
              <a:gd name="connsiteX27" fmla="*/ 2816698 w 8113944"/>
              <a:gd name="connsiteY27" fmla="*/ 602008 h 602008"/>
              <a:gd name="connsiteX28" fmla="*/ 2237130 w 8113944"/>
              <a:gd name="connsiteY28" fmla="*/ 602008 h 602008"/>
              <a:gd name="connsiteX29" fmla="*/ 1738702 w 8113944"/>
              <a:gd name="connsiteY29" fmla="*/ 602008 h 602008"/>
              <a:gd name="connsiteX30" fmla="*/ 1240274 w 8113944"/>
              <a:gd name="connsiteY30" fmla="*/ 602008 h 602008"/>
              <a:gd name="connsiteX31" fmla="*/ 904125 w 8113944"/>
              <a:gd name="connsiteY31" fmla="*/ 602008 h 602008"/>
              <a:gd name="connsiteX32" fmla="*/ 0 w 8113944"/>
              <a:gd name="connsiteY32" fmla="*/ 602008 h 602008"/>
              <a:gd name="connsiteX33" fmla="*/ 0 w 8113944"/>
              <a:gd name="connsiteY33" fmla="*/ 313044 h 602008"/>
              <a:gd name="connsiteX34" fmla="*/ 0 w 8113944"/>
              <a:gd name="connsiteY34" fmla="*/ 0 h 602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8113944" h="602008" fill="none" extrusionOk="0">
                <a:moveTo>
                  <a:pt x="0" y="0"/>
                </a:moveTo>
                <a:cubicBezTo>
                  <a:pt x="143445" y="-12495"/>
                  <a:pt x="246595" y="4198"/>
                  <a:pt x="417289" y="0"/>
                </a:cubicBezTo>
                <a:cubicBezTo>
                  <a:pt x="587983" y="-4198"/>
                  <a:pt x="671941" y="6393"/>
                  <a:pt x="753438" y="0"/>
                </a:cubicBezTo>
                <a:cubicBezTo>
                  <a:pt x="834935" y="-6393"/>
                  <a:pt x="1132802" y="19483"/>
                  <a:pt x="1251866" y="0"/>
                </a:cubicBezTo>
                <a:cubicBezTo>
                  <a:pt x="1370930" y="-19483"/>
                  <a:pt x="1570103" y="21892"/>
                  <a:pt x="1669154" y="0"/>
                </a:cubicBezTo>
                <a:cubicBezTo>
                  <a:pt x="1768205" y="-21892"/>
                  <a:pt x="1987867" y="49286"/>
                  <a:pt x="2167582" y="0"/>
                </a:cubicBezTo>
                <a:cubicBezTo>
                  <a:pt x="2347297" y="-49286"/>
                  <a:pt x="2440360" y="48647"/>
                  <a:pt x="2666010" y="0"/>
                </a:cubicBezTo>
                <a:cubicBezTo>
                  <a:pt x="2891660" y="-48647"/>
                  <a:pt x="3071249" y="44373"/>
                  <a:pt x="3245578" y="0"/>
                </a:cubicBezTo>
                <a:cubicBezTo>
                  <a:pt x="3419907" y="-44373"/>
                  <a:pt x="3423112" y="39184"/>
                  <a:pt x="3581727" y="0"/>
                </a:cubicBezTo>
                <a:cubicBezTo>
                  <a:pt x="3740342" y="-39184"/>
                  <a:pt x="3994620" y="37704"/>
                  <a:pt x="4161294" y="0"/>
                </a:cubicBezTo>
                <a:cubicBezTo>
                  <a:pt x="4327968" y="-37704"/>
                  <a:pt x="4554502" y="31724"/>
                  <a:pt x="4740862" y="0"/>
                </a:cubicBezTo>
                <a:cubicBezTo>
                  <a:pt x="4927222" y="-31724"/>
                  <a:pt x="5091684" y="72327"/>
                  <a:pt x="5401568" y="0"/>
                </a:cubicBezTo>
                <a:cubicBezTo>
                  <a:pt x="5711452" y="-72327"/>
                  <a:pt x="5654062" y="12983"/>
                  <a:pt x="5737718" y="0"/>
                </a:cubicBezTo>
                <a:cubicBezTo>
                  <a:pt x="5821374" y="-12983"/>
                  <a:pt x="6099782" y="35932"/>
                  <a:pt x="6317285" y="0"/>
                </a:cubicBezTo>
                <a:cubicBezTo>
                  <a:pt x="6534788" y="-35932"/>
                  <a:pt x="6522570" y="13643"/>
                  <a:pt x="6653434" y="0"/>
                </a:cubicBezTo>
                <a:cubicBezTo>
                  <a:pt x="6784298" y="-13643"/>
                  <a:pt x="7021106" y="52215"/>
                  <a:pt x="7233002" y="0"/>
                </a:cubicBezTo>
                <a:cubicBezTo>
                  <a:pt x="7444898" y="-52215"/>
                  <a:pt x="7925740" y="98492"/>
                  <a:pt x="8113944" y="0"/>
                </a:cubicBezTo>
                <a:cubicBezTo>
                  <a:pt x="8132066" y="115806"/>
                  <a:pt x="8086932" y="225457"/>
                  <a:pt x="8113944" y="282944"/>
                </a:cubicBezTo>
                <a:cubicBezTo>
                  <a:pt x="8140956" y="340431"/>
                  <a:pt x="8076043" y="537629"/>
                  <a:pt x="8113944" y="602008"/>
                </a:cubicBezTo>
                <a:cubicBezTo>
                  <a:pt x="7845057" y="664485"/>
                  <a:pt x="7545262" y="532942"/>
                  <a:pt x="7372098" y="602008"/>
                </a:cubicBezTo>
                <a:cubicBezTo>
                  <a:pt x="7198934" y="671074"/>
                  <a:pt x="6960158" y="545633"/>
                  <a:pt x="6711391" y="602008"/>
                </a:cubicBezTo>
                <a:cubicBezTo>
                  <a:pt x="6462624" y="658383"/>
                  <a:pt x="6434705" y="549039"/>
                  <a:pt x="6212963" y="602008"/>
                </a:cubicBezTo>
                <a:cubicBezTo>
                  <a:pt x="5991221" y="654977"/>
                  <a:pt x="5857660" y="597660"/>
                  <a:pt x="5633395" y="602008"/>
                </a:cubicBezTo>
                <a:cubicBezTo>
                  <a:pt x="5409130" y="606356"/>
                  <a:pt x="5343835" y="580084"/>
                  <a:pt x="5216107" y="602008"/>
                </a:cubicBezTo>
                <a:cubicBezTo>
                  <a:pt x="5088379" y="623932"/>
                  <a:pt x="4961182" y="568504"/>
                  <a:pt x="4798818" y="602008"/>
                </a:cubicBezTo>
                <a:cubicBezTo>
                  <a:pt x="4636454" y="635512"/>
                  <a:pt x="4317275" y="597904"/>
                  <a:pt x="4056972" y="602008"/>
                </a:cubicBezTo>
                <a:cubicBezTo>
                  <a:pt x="3796669" y="606112"/>
                  <a:pt x="3688935" y="564898"/>
                  <a:pt x="3558544" y="602008"/>
                </a:cubicBezTo>
                <a:cubicBezTo>
                  <a:pt x="3428153" y="639118"/>
                  <a:pt x="3131425" y="528369"/>
                  <a:pt x="2816698" y="602008"/>
                </a:cubicBezTo>
                <a:cubicBezTo>
                  <a:pt x="2501971" y="675647"/>
                  <a:pt x="2493613" y="540646"/>
                  <a:pt x="2237130" y="602008"/>
                </a:cubicBezTo>
                <a:cubicBezTo>
                  <a:pt x="1980647" y="663370"/>
                  <a:pt x="1886229" y="599585"/>
                  <a:pt x="1738702" y="602008"/>
                </a:cubicBezTo>
                <a:cubicBezTo>
                  <a:pt x="1591175" y="604431"/>
                  <a:pt x="1360054" y="555213"/>
                  <a:pt x="1240274" y="602008"/>
                </a:cubicBezTo>
                <a:cubicBezTo>
                  <a:pt x="1120494" y="648803"/>
                  <a:pt x="1011311" y="588876"/>
                  <a:pt x="904125" y="602008"/>
                </a:cubicBezTo>
                <a:cubicBezTo>
                  <a:pt x="796939" y="615140"/>
                  <a:pt x="370871" y="528081"/>
                  <a:pt x="0" y="602008"/>
                </a:cubicBezTo>
                <a:cubicBezTo>
                  <a:pt x="-7015" y="508784"/>
                  <a:pt x="30857" y="374968"/>
                  <a:pt x="0" y="313044"/>
                </a:cubicBezTo>
                <a:cubicBezTo>
                  <a:pt x="-30857" y="251120"/>
                  <a:pt x="34938" y="95039"/>
                  <a:pt x="0" y="0"/>
                </a:cubicBezTo>
                <a:close/>
              </a:path>
              <a:path w="8113944" h="602008" stroke="0" extrusionOk="0">
                <a:moveTo>
                  <a:pt x="0" y="0"/>
                </a:moveTo>
                <a:cubicBezTo>
                  <a:pt x="136315" y="-19989"/>
                  <a:pt x="297728" y="53405"/>
                  <a:pt x="498428" y="0"/>
                </a:cubicBezTo>
                <a:cubicBezTo>
                  <a:pt x="699128" y="-53405"/>
                  <a:pt x="740679" y="25860"/>
                  <a:pt x="834577" y="0"/>
                </a:cubicBezTo>
                <a:cubicBezTo>
                  <a:pt x="928475" y="-25860"/>
                  <a:pt x="1346321" y="71136"/>
                  <a:pt x="1576423" y="0"/>
                </a:cubicBezTo>
                <a:cubicBezTo>
                  <a:pt x="1806525" y="-71136"/>
                  <a:pt x="1893680" y="30164"/>
                  <a:pt x="1993712" y="0"/>
                </a:cubicBezTo>
                <a:cubicBezTo>
                  <a:pt x="2093744" y="-30164"/>
                  <a:pt x="2164829" y="37946"/>
                  <a:pt x="2329861" y="0"/>
                </a:cubicBezTo>
                <a:cubicBezTo>
                  <a:pt x="2494893" y="-37946"/>
                  <a:pt x="2634562" y="53"/>
                  <a:pt x="2828289" y="0"/>
                </a:cubicBezTo>
                <a:cubicBezTo>
                  <a:pt x="3022016" y="-53"/>
                  <a:pt x="3220376" y="82763"/>
                  <a:pt x="3570135" y="0"/>
                </a:cubicBezTo>
                <a:cubicBezTo>
                  <a:pt x="3919894" y="-82763"/>
                  <a:pt x="3831625" y="8477"/>
                  <a:pt x="4068563" y="0"/>
                </a:cubicBezTo>
                <a:cubicBezTo>
                  <a:pt x="4305501" y="-8477"/>
                  <a:pt x="4357840" y="47588"/>
                  <a:pt x="4566991" y="0"/>
                </a:cubicBezTo>
                <a:cubicBezTo>
                  <a:pt x="4776142" y="-47588"/>
                  <a:pt x="4969377" y="65794"/>
                  <a:pt x="5227698" y="0"/>
                </a:cubicBezTo>
                <a:cubicBezTo>
                  <a:pt x="5486019" y="-65794"/>
                  <a:pt x="5470345" y="1276"/>
                  <a:pt x="5563847" y="0"/>
                </a:cubicBezTo>
                <a:cubicBezTo>
                  <a:pt x="5657349" y="-1276"/>
                  <a:pt x="5855705" y="6981"/>
                  <a:pt x="5981136" y="0"/>
                </a:cubicBezTo>
                <a:cubicBezTo>
                  <a:pt x="6106567" y="-6981"/>
                  <a:pt x="6294062" y="28049"/>
                  <a:pt x="6479564" y="0"/>
                </a:cubicBezTo>
                <a:cubicBezTo>
                  <a:pt x="6665066" y="-28049"/>
                  <a:pt x="6717732" y="29482"/>
                  <a:pt x="6815713" y="0"/>
                </a:cubicBezTo>
                <a:cubicBezTo>
                  <a:pt x="6913694" y="-29482"/>
                  <a:pt x="7030738" y="29999"/>
                  <a:pt x="7233002" y="0"/>
                </a:cubicBezTo>
                <a:cubicBezTo>
                  <a:pt x="7435266" y="-29999"/>
                  <a:pt x="7807595" y="64509"/>
                  <a:pt x="8113944" y="0"/>
                </a:cubicBezTo>
                <a:cubicBezTo>
                  <a:pt x="8116603" y="104781"/>
                  <a:pt x="8079362" y="146106"/>
                  <a:pt x="8113944" y="288964"/>
                </a:cubicBezTo>
                <a:cubicBezTo>
                  <a:pt x="8148526" y="431822"/>
                  <a:pt x="8097152" y="505613"/>
                  <a:pt x="8113944" y="602008"/>
                </a:cubicBezTo>
                <a:cubicBezTo>
                  <a:pt x="7949358" y="616110"/>
                  <a:pt x="7910622" y="570322"/>
                  <a:pt x="7777795" y="602008"/>
                </a:cubicBezTo>
                <a:cubicBezTo>
                  <a:pt x="7644968" y="633694"/>
                  <a:pt x="7375301" y="553457"/>
                  <a:pt x="7117088" y="602008"/>
                </a:cubicBezTo>
                <a:cubicBezTo>
                  <a:pt x="6858875" y="650559"/>
                  <a:pt x="6877093" y="592766"/>
                  <a:pt x="6780939" y="602008"/>
                </a:cubicBezTo>
                <a:cubicBezTo>
                  <a:pt x="6684785" y="611250"/>
                  <a:pt x="6426976" y="552060"/>
                  <a:pt x="6282511" y="602008"/>
                </a:cubicBezTo>
                <a:cubicBezTo>
                  <a:pt x="6138046" y="651956"/>
                  <a:pt x="5841078" y="562207"/>
                  <a:pt x="5702943" y="602008"/>
                </a:cubicBezTo>
                <a:cubicBezTo>
                  <a:pt x="5564808" y="641809"/>
                  <a:pt x="5344560" y="583503"/>
                  <a:pt x="5204516" y="602008"/>
                </a:cubicBezTo>
                <a:cubicBezTo>
                  <a:pt x="5064472" y="620513"/>
                  <a:pt x="4883949" y="589640"/>
                  <a:pt x="4624948" y="602008"/>
                </a:cubicBezTo>
                <a:cubicBezTo>
                  <a:pt x="4365947" y="614376"/>
                  <a:pt x="4107441" y="580782"/>
                  <a:pt x="3964241" y="602008"/>
                </a:cubicBezTo>
                <a:cubicBezTo>
                  <a:pt x="3821041" y="623234"/>
                  <a:pt x="3752384" y="595397"/>
                  <a:pt x="3628092" y="602008"/>
                </a:cubicBezTo>
                <a:cubicBezTo>
                  <a:pt x="3503800" y="608619"/>
                  <a:pt x="3413986" y="574208"/>
                  <a:pt x="3291943" y="602008"/>
                </a:cubicBezTo>
                <a:cubicBezTo>
                  <a:pt x="3169900" y="629808"/>
                  <a:pt x="2934097" y="586144"/>
                  <a:pt x="2793515" y="602008"/>
                </a:cubicBezTo>
                <a:cubicBezTo>
                  <a:pt x="2652933" y="617872"/>
                  <a:pt x="2533128" y="591111"/>
                  <a:pt x="2295087" y="602008"/>
                </a:cubicBezTo>
                <a:cubicBezTo>
                  <a:pt x="2057046" y="612905"/>
                  <a:pt x="1866535" y="597729"/>
                  <a:pt x="1553241" y="602008"/>
                </a:cubicBezTo>
                <a:cubicBezTo>
                  <a:pt x="1239947" y="606287"/>
                  <a:pt x="1236733" y="559760"/>
                  <a:pt x="973673" y="602008"/>
                </a:cubicBezTo>
                <a:cubicBezTo>
                  <a:pt x="710613" y="644256"/>
                  <a:pt x="357725" y="507698"/>
                  <a:pt x="0" y="602008"/>
                </a:cubicBezTo>
                <a:cubicBezTo>
                  <a:pt x="-30105" y="508753"/>
                  <a:pt x="22920" y="447944"/>
                  <a:pt x="0" y="319064"/>
                </a:cubicBezTo>
                <a:cubicBezTo>
                  <a:pt x="-22920" y="190184"/>
                  <a:pt x="20064" y="158114"/>
                  <a:pt x="0" y="0"/>
                </a:cubicBezTo>
                <a:close/>
              </a:path>
            </a:pathLst>
          </a:custGeom>
          <a:solidFill>
            <a:schemeClr val="accent1">
              <a:lumMod val="40000"/>
              <a:lumOff val="60000"/>
            </a:schemeClr>
          </a:solidFill>
          <a:ln>
            <a:solidFill>
              <a:schemeClr val="tx2"/>
            </a:solidFill>
            <a:extLst>
              <a:ext uri="{C807C97D-BFC1-408E-A445-0C87EB9F89A2}">
                <ask:lineSketchStyleProps xmlns:ask="http://schemas.microsoft.com/office/drawing/2018/sketchyshapes" sd="1298852603">
                  <a:prstGeom prst="rect">
                    <a:avLst/>
                  </a:prstGeom>
                  <ask:type>
                    <ask:lineSketchScribble/>
                  </ask:type>
                </ask:lineSketchStyleProps>
              </a:ext>
            </a:extLst>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Text Box 7">
            <a:extLst>
              <a:ext uri="{FF2B5EF4-FFF2-40B4-BE49-F238E27FC236}">
                <a16:creationId xmlns:a16="http://schemas.microsoft.com/office/drawing/2014/main" id="{0E038D22-21B4-FA1B-8AAC-387A7DA4D8A3}"/>
              </a:ext>
            </a:extLst>
          </p:cNvPr>
          <p:cNvSpPr txBox="1">
            <a:spLocks noChangeArrowheads="1"/>
          </p:cNvSpPr>
          <p:nvPr/>
        </p:nvSpPr>
        <p:spPr bwMode="auto">
          <a:xfrm>
            <a:off x="418496" y="274098"/>
            <a:ext cx="811394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fr-FR" altLang="fr-FR" sz="2800" b="1" dirty="0">
                <a:ln w="12700">
                  <a:solidFill>
                    <a:schemeClr val="bg1"/>
                  </a:solidFill>
                  <a:prstDash val="solid"/>
                </a:ln>
                <a:solidFill>
                  <a:schemeClr val="bg1"/>
                </a:solidFill>
                <a:effectLst>
                  <a:outerShdw blurRad="41275" dist="20320" dir="1800000" algn="tl" rotWithShape="0">
                    <a:srgbClr val="000000">
                      <a:alpha val="40000"/>
                    </a:srgbClr>
                  </a:outerShdw>
                </a:effectLst>
                <a:latin typeface="Hachi Maru Pop" pitchFamily="2" charset="-128"/>
                <a:ea typeface="Hachi Maru Pop" pitchFamily="2" charset="-128"/>
                <a:cs typeface="CHARLEEBOOTS" panose="02000603000000000000" pitchFamily="2" charset="-34"/>
              </a:rPr>
              <a:t>LES ENT : ONE ET KLASSLY</a:t>
            </a:r>
            <a:endParaRPr lang="fr-FR" altLang="fr-FR" sz="2800" b="1" dirty="0">
              <a:ln w="12700">
                <a:solidFill>
                  <a:schemeClr val="bg1"/>
                </a:solidFill>
                <a:prstDash val="solid"/>
              </a:ln>
              <a:solidFill>
                <a:schemeClr val="bg1"/>
              </a:solidFill>
              <a:effectLst>
                <a:outerShdw blurRad="41275" dist="20320" dir="1800000" algn="tl" rotWithShape="0">
                  <a:srgbClr val="000000">
                    <a:alpha val="40000"/>
                  </a:srgbClr>
                </a:outerShdw>
              </a:effectLst>
              <a:latin typeface="Mrs Chocolat" pitchFamily="2"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82853701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8">
            <a:extLst>
              <a:ext uri="{FF2B5EF4-FFF2-40B4-BE49-F238E27FC236}">
                <a16:creationId xmlns:a16="http://schemas.microsoft.com/office/drawing/2014/main" id="{8E65E3CA-5824-D95E-072E-B47E3F866E9B}"/>
              </a:ext>
            </a:extLst>
          </p:cNvPr>
          <p:cNvSpPr/>
          <p:nvPr/>
        </p:nvSpPr>
        <p:spPr>
          <a:xfrm>
            <a:off x="418496" y="181765"/>
            <a:ext cx="8113944" cy="602008"/>
          </a:xfrm>
          <a:custGeom>
            <a:avLst/>
            <a:gdLst>
              <a:gd name="connsiteX0" fmla="*/ 0 w 8113944"/>
              <a:gd name="connsiteY0" fmla="*/ 0 h 602008"/>
              <a:gd name="connsiteX1" fmla="*/ 417289 w 8113944"/>
              <a:gd name="connsiteY1" fmla="*/ 0 h 602008"/>
              <a:gd name="connsiteX2" fmla="*/ 753438 w 8113944"/>
              <a:gd name="connsiteY2" fmla="*/ 0 h 602008"/>
              <a:gd name="connsiteX3" fmla="*/ 1251866 w 8113944"/>
              <a:gd name="connsiteY3" fmla="*/ 0 h 602008"/>
              <a:gd name="connsiteX4" fmla="*/ 1669154 w 8113944"/>
              <a:gd name="connsiteY4" fmla="*/ 0 h 602008"/>
              <a:gd name="connsiteX5" fmla="*/ 2167582 w 8113944"/>
              <a:gd name="connsiteY5" fmla="*/ 0 h 602008"/>
              <a:gd name="connsiteX6" fmla="*/ 2666010 w 8113944"/>
              <a:gd name="connsiteY6" fmla="*/ 0 h 602008"/>
              <a:gd name="connsiteX7" fmla="*/ 3245578 w 8113944"/>
              <a:gd name="connsiteY7" fmla="*/ 0 h 602008"/>
              <a:gd name="connsiteX8" fmla="*/ 3581727 w 8113944"/>
              <a:gd name="connsiteY8" fmla="*/ 0 h 602008"/>
              <a:gd name="connsiteX9" fmla="*/ 4161294 w 8113944"/>
              <a:gd name="connsiteY9" fmla="*/ 0 h 602008"/>
              <a:gd name="connsiteX10" fmla="*/ 4740862 w 8113944"/>
              <a:gd name="connsiteY10" fmla="*/ 0 h 602008"/>
              <a:gd name="connsiteX11" fmla="*/ 5401568 w 8113944"/>
              <a:gd name="connsiteY11" fmla="*/ 0 h 602008"/>
              <a:gd name="connsiteX12" fmla="*/ 5737718 w 8113944"/>
              <a:gd name="connsiteY12" fmla="*/ 0 h 602008"/>
              <a:gd name="connsiteX13" fmla="*/ 6317285 w 8113944"/>
              <a:gd name="connsiteY13" fmla="*/ 0 h 602008"/>
              <a:gd name="connsiteX14" fmla="*/ 6653434 w 8113944"/>
              <a:gd name="connsiteY14" fmla="*/ 0 h 602008"/>
              <a:gd name="connsiteX15" fmla="*/ 7233002 w 8113944"/>
              <a:gd name="connsiteY15" fmla="*/ 0 h 602008"/>
              <a:gd name="connsiteX16" fmla="*/ 8113944 w 8113944"/>
              <a:gd name="connsiteY16" fmla="*/ 0 h 602008"/>
              <a:gd name="connsiteX17" fmla="*/ 8113944 w 8113944"/>
              <a:gd name="connsiteY17" fmla="*/ 282944 h 602008"/>
              <a:gd name="connsiteX18" fmla="*/ 8113944 w 8113944"/>
              <a:gd name="connsiteY18" fmla="*/ 602008 h 602008"/>
              <a:gd name="connsiteX19" fmla="*/ 7372098 w 8113944"/>
              <a:gd name="connsiteY19" fmla="*/ 602008 h 602008"/>
              <a:gd name="connsiteX20" fmla="*/ 6711391 w 8113944"/>
              <a:gd name="connsiteY20" fmla="*/ 602008 h 602008"/>
              <a:gd name="connsiteX21" fmla="*/ 6212963 w 8113944"/>
              <a:gd name="connsiteY21" fmla="*/ 602008 h 602008"/>
              <a:gd name="connsiteX22" fmla="*/ 5633395 w 8113944"/>
              <a:gd name="connsiteY22" fmla="*/ 602008 h 602008"/>
              <a:gd name="connsiteX23" fmla="*/ 5216107 w 8113944"/>
              <a:gd name="connsiteY23" fmla="*/ 602008 h 602008"/>
              <a:gd name="connsiteX24" fmla="*/ 4798818 w 8113944"/>
              <a:gd name="connsiteY24" fmla="*/ 602008 h 602008"/>
              <a:gd name="connsiteX25" fmla="*/ 4056972 w 8113944"/>
              <a:gd name="connsiteY25" fmla="*/ 602008 h 602008"/>
              <a:gd name="connsiteX26" fmla="*/ 3558544 w 8113944"/>
              <a:gd name="connsiteY26" fmla="*/ 602008 h 602008"/>
              <a:gd name="connsiteX27" fmla="*/ 2816698 w 8113944"/>
              <a:gd name="connsiteY27" fmla="*/ 602008 h 602008"/>
              <a:gd name="connsiteX28" fmla="*/ 2237130 w 8113944"/>
              <a:gd name="connsiteY28" fmla="*/ 602008 h 602008"/>
              <a:gd name="connsiteX29" fmla="*/ 1738702 w 8113944"/>
              <a:gd name="connsiteY29" fmla="*/ 602008 h 602008"/>
              <a:gd name="connsiteX30" fmla="*/ 1240274 w 8113944"/>
              <a:gd name="connsiteY30" fmla="*/ 602008 h 602008"/>
              <a:gd name="connsiteX31" fmla="*/ 904125 w 8113944"/>
              <a:gd name="connsiteY31" fmla="*/ 602008 h 602008"/>
              <a:gd name="connsiteX32" fmla="*/ 0 w 8113944"/>
              <a:gd name="connsiteY32" fmla="*/ 602008 h 602008"/>
              <a:gd name="connsiteX33" fmla="*/ 0 w 8113944"/>
              <a:gd name="connsiteY33" fmla="*/ 313044 h 602008"/>
              <a:gd name="connsiteX34" fmla="*/ 0 w 8113944"/>
              <a:gd name="connsiteY34" fmla="*/ 0 h 602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8113944" h="602008" fill="none" extrusionOk="0">
                <a:moveTo>
                  <a:pt x="0" y="0"/>
                </a:moveTo>
                <a:cubicBezTo>
                  <a:pt x="143445" y="-12495"/>
                  <a:pt x="246595" y="4198"/>
                  <a:pt x="417289" y="0"/>
                </a:cubicBezTo>
                <a:cubicBezTo>
                  <a:pt x="587983" y="-4198"/>
                  <a:pt x="671941" y="6393"/>
                  <a:pt x="753438" y="0"/>
                </a:cubicBezTo>
                <a:cubicBezTo>
                  <a:pt x="834935" y="-6393"/>
                  <a:pt x="1132802" y="19483"/>
                  <a:pt x="1251866" y="0"/>
                </a:cubicBezTo>
                <a:cubicBezTo>
                  <a:pt x="1370930" y="-19483"/>
                  <a:pt x="1570103" y="21892"/>
                  <a:pt x="1669154" y="0"/>
                </a:cubicBezTo>
                <a:cubicBezTo>
                  <a:pt x="1768205" y="-21892"/>
                  <a:pt x="1987867" y="49286"/>
                  <a:pt x="2167582" y="0"/>
                </a:cubicBezTo>
                <a:cubicBezTo>
                  <a:pt x="2347297" y="-49286"/>
                  <a:pt x="2440360" y="48647"/>
                  <a:pt x="2666010" y="0"/>
                </a:cubicBezTo>
                <a:cubicBezTo>
                  <a:pt x="2891660" y="-48647"/>
                  <a:pt x="3071249" y="44373"/>
                  <a:pt x="3245578" y="0"/>
                </a:cubicBezTo>
                <a:cubicBezTo>
                  <a:pt x="3419907" y="-44373"/>
                  <a:pt x="3423112" y="39184"/>
                  <a:pt x="3581727" y="0"/>
                </a:cubicBezTo>
                <a:cubicBezTo>
                  <a:pt x="3740342" y="-39184"/>
                  <a:pt x="3994620" y="37704"/>
                  <a:pt x="4161294" y="0"/>
                </a:cubicBezTo>
                <a:cubicBezTo>
                  <a:pt x="4327968" y="-37704"/>
                  <a:pt x="4554502" y="31724"/>
                  <a:pt x="4740862" y="0"/>
                </a:cubicBezTo>
                <a:cubicBezTo>
                  <a:pt x="4927222" y="-31724"/>
                  <a:pt x="5091684" y="72327"/>
                  <a:pt x="5401568" y="0"/>
                </a:cubicBezTo>
                <a:cubicBezTo>
                  <a:pt x="5711452" y="-72327"/>
                  <a:pt x="5654062" y="12983"/>
                  <a:pt x="5737718" y="0"/>
                </a:cubicBezTo>
                <a:cubicBezTo>
                  <a:pt x="5821374" y="-12983"/>
                  <a:pt x="6099782" y="35932"/>
                  <a:pt x="6317285" y="0"/>
                </a:cubicBezTo>
                <a:cubicBezTo>
                  <a:pt x="6534788" y="-35932"/>
                  <a:pt x="6522570" y="13643"/>
                  <a:pt x="6653434" y="0"/>
                </a:cubicBezTo>
                <a:cubicBezTo>
                  <a:pt x="6784298" y="-13643"/>
                  <a:pt x="7021106" y="52215"/>
                  <a:pt x="7233002" y="0"/>
                </a:cubicBezTo>
                <a:cubicBezTo>
                  <a:pt x="7444898" y="-52215"/>
                  <a:pt x="7925740" y="98492"/>
                  <a:pt x="8113944" y="0"/>
                </a:cubicBezTo>
                <a:cubicBezTo>
                  <a:pt x="8132066" y="115806"/>
                  <a:pt x="8086932" y="225457"/>
                  <a:pt x="8113944" y="282944"/>
                </a:cubicBezTo>
                <a:cubicBezTo>
                  <a:pt x="8140956" y="340431"/>
                  <a:pt x="8076043" y="537629"/>
                  <a:pt x="8113944" y="602008"/>
                </a:cubicBezTo>
                <a:cubicBezTo>
                  <a:pt x="7845057" y="664485"/>
                  <a:pt x="7545262" y="532942"/>
                  <a:pt x="7372098" y="602008"/>
                </a:cubicBezTo>
                <a:cubicBezTo>
                  <a:pt x="7198934" y="671074"/>
                  <a:pt x="6960158" y="545633"/>
                  <a:pt x="6711391" y="602008"/>
                </a:cubicBezTo>
                <a:cubicBezTo>
                  <a:pt x="6462624" y="658383"/>
                  <a:pt x="6434705" y="549039"/>
                  <a:pt x="6212963" y="602008"/>
                </a:cubicBezTo>
                <a:cubicBezTo>
                  <a:pt x="5991221" y="654977"/>
                  <a:pt x="5857660" y="597660"/>
                  <a:pt x="5633395" y="602008"/>
                </a:cubicBezTo>
                <a:cubicBezTo>
                  <a:pt x="5409130" y="606356"/>
                  <a:pt x="5343835" y="580084"/>
                  <a:pt x="5216107" y="602008"/>
                </a:cubicBezTo>
                <a:cubicBezTo>
                  <a:pt x="5088379" y="623932"/>
                  <a:pt x="4961182" y="568504"/>
                  <a:pt x="4798818" y="602008"/>
                </a:cubicBezTo>
                <a:cubicBezTo>
                  <a:pt x="4636454" y="635512"/>
                  <a:pt x="4317275" y="597904"/>
                  <a:pt x="4056972" y="602008"/>
                </a:cubicBezTo>
                <a:cubicBezTo>
                  <a:pt x="3796669" y="606112"/>
                  <a:pt x="3688935" y="564898"/>
                  <a:pt x="3558544" y="602008"/>
                </a:cubicBezTo>
                <a:cubicBezTo>
                  <a:pt x="3428153" y="639118"/>
                  <a:pt x="3131425" y="528369"/>
                  <a:pt x="2816698" y="602008"/>
                </a:cubicBezTo>
                <a:cubicBezTo>
                  <a:pt x="2501971" y="675647"/>
                  <a:pt x="2493613" y="540646"/>
                  <a:pt x="2237130" y="602008"/>
                </a:cubicBezTo>
                <a:cubicBezTo>
                  <a:pt x="1980647" y="663370"/>
                  <a:pt x="1886229" y="599585"/>
                  <a:pt x="1738702" y="602008"/>
                </a:cubicBezTo>
                <a:cubicBezTo>
                  <a:pt x="1591175" y="604431"/>
                  <a:pt x="1360054" y="555213"/>
                  <a:pt x="1240274" y="602008"/>
                </a:cubicBezTo>
                <a:cubicBezTo>
                  <a:pt x="1120494" y="648803"/>
                  <a:pt x="1011311" y="588876"/>
                  <a:pt x="904125" y="602008"/>
                </a:cubicBezTo>
                <a:cubicBezTo>
                  <a:pt x="796939" y="615140"/>
                  <a:pt x="370871" y="528081"/>
                  <a:pt x="0" y="602008"/>
                </a:cubicBezTo>
                <a:cubicBezTo>
                  <a:pt x="-7015" y="508784"/>
                  <a:pt x="30857" y="374968"/>
                  <a:pt x="0" y="313044"/>
                </a:cubicBezTo>
                <a:cubicBezTo>
                  <a:pt x="-30857" y="251120"/>
                  <a:pt x="34938" y="95039"/>
                  <a:pt x="0" y="0"/>
                </a:cubicBezTo>
                <a:close/>
              </a:path>
              <a:path w="8113944" h="602008" stroke="0" extrusionOk="0">
                <a:moveTo>
                  <a:pt x="0" y="0"/>
                </a:moveTo>
                <a:cubicBezTo>
                  <a:pt x="136315" y="-19989"/>
                  <a:pt x="297728" y="53405"/>
                  <a:pt x="498428" y="0"/>
                </a:cubicBezTo>
                <a:cubicBezTo>
                  <a:pt x="699128" y="-53405"/>
                  <a:pt x="740679" y="25860"/>
                  <a:pt x="834577" y="0"/>
                </a:cubicBezTo>
                <a:cubicBezTo>
                  <a:pt x="928475" y="-25860"/>
                  <a:pt x="1346321" y="71136"/>
                  <a:pt x="1576423" y="0"/>
                </a:cubicBezTo>
                <a:cubicBezTo>
                  <a:pt x="1806525" y="-71136"/>
                  <a:pt x="1893680" y="30164"/>
                  <a:pt x="1993712" y="0"/>
                </a:cubicBezTo>
                <a:cubicBezTo>
                  <a:pt x="2093744" y="-30164"/>
                  <a:pt x="2164829" y="37946"/>
                  <a:pt x="2329861" y="0"/>
                </a:cubicBezTo>
                <a:cubicBezTo>
                  <a:pt x="2494893" y="-37946"/>
                  <a:pt x="2634562" y="53"/>
                  <a:pt x="2828289" y="0"/>
                </a:cubicBezTo>
                <a:cubicBezTo>
                  <a:pt x="3022016" y="-53"/>
                  <a:pt x="3220376" y="82763"/>
                  <a:pt x="3570135" y="0"/>
                </a:cubicBezTo>
                <a:cubicBezTo>
                  <a:pt x="3919894" y="-82763"/>
                  <a:pt x="3831625" y="8477"/>
                  <a:pt x="4068563" y="0"/>
                </a:cubicBezTo>
                <a:cubicBezTo>
                  <a:pt x="4305501" y="-8477"/>
                  <a:pt x="4357840" y="47588"/>
                  <a:pt x="4566991" y="0"/>
                </a:cubicBezTo>
                <a:cubicBezTo>
                  <a:pt x="4776142" y="-47588"/>
                  <a:pt x="4969377" y="65794"/>
                  <a:pt x="5227698" y="0"/>
                </a:cubicBezTo>
                <a:cubicBezTo>
                  <a:pt x="5486019" y="-65794"/>
                  <a:pt x="5470345" y="1276"/>
                  <a:pt x="5563847" y="0"/>
                </a:cubicBezTo>
                <a:cubicBezTo>
                  <a:pt x="5657349" y="-1276"/>
                  <a:pt x="5855705" y="6981"/>
                  <a:pt x="5981136" y="0"/>
                </a:cubicBezTo>
                <a:cubicBezTo>
                  <a:pt x="6106567" y="-6981"/>
                  <a:pt x="6294062" y="28049"/>
                  <a:pt x="6479564" y="0"/>
                </a:cubicBezTo>
                <a:cubicBezTo>
                  <a:pt x="6665066" y="-28049"/>
                  <a:pt x="6717732" y="29482"/>
                  <a:pt x="6815713" y="0"/>
                </a:cubicBezTo>
                <a:cubicBezTo>
                  <a:pt x="6913694" y="-29482"/>
                  <a:pt x="7030738" y="29999"/>
                  <a:pt x="7233002" y="0"/>
                </a:cubicBezTo>
                <a:cubicBezTo>
                  <a:pt x="7435266" y="-29999"/>
                  <a:pt x="7807595" y="64509"/>
                  <a:pt x="8113944" y="0"/>
                </a:cubicBezTo>
                <a:cubicBezTo>
                  <a:pt x="8116603" y="104781"/>
                  <a:pt x="8079362" y="146106"/>
                  <a:pt x="8113944" y="288964"/>
                </a:cubicBezTo>
                <a:cubicBezTo>
                  <a:pt x="8148526" y="431822"/>
                  <a:pt x="8097152" y="505613"/>
                  <a:pt x="8113944" y="602008"/>
                </a:cubicBezTo>
                <a:cubicBezTo>
                  <a:pt x="7949358" y="616110"/>
                  <a:pt x="7910622" y="570322"/>
                  <a:pt x="7777795" y="602008"/>
                </a:cubicBezTo>
                <a:cubicBezTo>
                  <a:pt x="7644968" y="633694"/>
                  <a:pt x="7375301" y="553457"/>
                  <a:pt x="7117088" y="602008"/>
                </a:cubicBezTo>
                <a:cubicBezTo>
                  <a:pt x="6858875" y="650559"/>
                  <a:pt x="6877093" y="592766"/>
                  <a:pt x="6780939" y="602008"/>
                </a:cubicBezTo>
                <a:cubicBezTo>
                  <a:pt x="6684785" y="611250"/>
                  <a:pt x="6426976" y="552060"/>
                  <a:pt x="6282511" y="602008"/>
                </a:cubicBezTo>
                <a:cubicBezTo>
                  <a:pt x="6138046" y="651956"/>
                  <a:pt x="5841078" y="562207"/>
                  <a:pt x="5702943" y="602008"/>
                </a:cubicBezTo>
                <a:cubicBezTo>
                  <a:pt x="5564808" y="641809"/>
                  <a:pt x="5344560" y="583503"/>
                  <a:pt x="5204516" y="602008"/>
                </a:cubicBezTo>
                <a:cubicBezTo>
                  <a:pt x="5064472" y="620513"/>
                  <a:pt x="4883949" y="589640"/>
                  <a:pt x="4624948" y="602008"/>
                </a:cubicBezTo>
                <a:cubicBezTo>
                  <a:pt x="4365947" y="614376"/>
                  <a:pt x="4107441" y="580782"/>
                  <a:pt x="3964241" y="602008"/>
                </a:cubicBezTo>
                <a:cubicBezTo>
                  <a:pt x="3821041" y="623234"/>
                  <a:pt x="3752384" y="595397"/>
                  <a:pt x="3628092" y="602008"/>
                </a:cubicBezTo>
                <a:cubicBezTo>
                  <a:pt x="3503800" y="608619"/>
                  <a:pt x="3413986" y="574208"/>
                  <a:pt x="3291943" y="602008"/>
                </a:cubicBezTo>
                <a:cubicBezTo>
                  <a:pt x="3169900" y="629808"/>
                  <a:pt x="2934097" y="586144"/>
                  <a:pt x="2793515" y="602008"/>
                </a:cubicBezTo>
                <a:cubicBezTo>
                  <a:pt x="2652933" y="617872"/>
                  <a:pt x="2533128" y="591111"/>
                  <a:pt x="2295087" y="602008"/>
                </a:cubicBezTo>
                <a:cubicBezTo>
                  <a:pt x="2057046" y="612905"/>
                  <a:pt x="1866535" y="597729"/>
                  <a:pt x="1553241" y="602008"/>
                </a:cubicBezTo>
                <a:cubicBezTo>
                  <a:pt x="1239947" y="606287"/>
                  <a:pt x="1236733" y="559760"/>
                  <a:pt x="973673" y="602008"/>
                </a:cubicBezTo>
                <a:cubicBezTo>
                  <a:pt x="710613" y="644256"/>
                  <a:pt x="357725" y="507698"/>
                  <a:pt x="0" y="602008"/>
                </a:cubicBezTo>
                <a:cubicBezTo>
                  <a:pt x="-30105" y="508753"/>
                  <a:pt x="22920" y="447944"/>
                  <a:pt x="0" y="319064"/>
                </a:cubicBezTo>
                <a:cubicBezTo>
                  <a:pt x="-22920" y="190184"/>
                  <a:pt x="20064" y="158114"/>
                  <a:pt x="0" y="0"/>
                </a:cubicBezTo>
                <a:close/>
              </a:path>
            </a:pathLst>
          </a:custGeom>
          <a:solidFill>
            <a:schemeClr val="accent1">
              <a:lumMod val="40000"/>
              <a:lumOff val="60000"/>
            </a:schemeClr>
          </a:solidFill>
          <a:ln>
            <a:solidFill>
              <a:schemeClr val="tx2"/>
            </a:solidFill>
            <a:extLst>
              <a:ext uri="{C807C97D-BFC1-408E-A445-0C87EB9F89A2}">
                <ask:lineSketchStyleProps xmlns:ask="http://schemas.microsoft.com/office/drawing/2018/sketchyshapes" sd="1298852603">
                  <a:prstGeom prst="rect">
                    <a:avLst/>
                  </a:prstGeom>
                  <ask:type>
                    <ask:lineSketchScribble/>
                  </ask:type>
                </ask:lineSketchStyleProps>
              </a:ext>
            </a:extLst>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Text Box 7">
            <a:extLst>
              <a:ext uri="{FF2B5EF4-FFF2-40B4-BE49-F238E27FC236}">
                <a16:creationId xmlns:a16="http://schemas.microsoft.com/office/drawing/2014/main" id="{8904FEF0-B93C-80B9-64E6-D8A18951B739}"/>
              </a:ext>
            </a:extLst>
          </p:cNvPr>
          <p:cNvSpPr txBox="1">
            <a:spLocks noChangeArrowheads="1"/>
          </p:cNvSpPr>
          <p:nvPr/>
        </p:nvSpPr>
        <p:spPr bwMode="auto">
          <a:xfrm>
            <a:off x="418496" y="221159"/>
            <a:ext cx="811394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fr-FR" altLang="fr-FR" sz="2800" b="1" dirty="0">
                <a:ln w="12700">
                  <a:solidFill>
                    <a:schemeClr val="bg1"/>
                  </a:solidFill>
                  <a:prstDash val="solid"/>
                </a:ln>
                <a:solidFill>
                  <a:schemeClr val="bg1"/>
                </a:solidFill>
                <a:effectLst>
                  <a:outerShdw blurRad="41275" dist="20320" dir="1800000" algn="tl" rotWithShape="0">
                    <a:srgbClr val="000000">
                      <a:alpha val="40000"/>
                    </a:srgbClr>
                  </a:outerShdw>
                </a:effectLst>
                <a:latin typeface="Hachi Maru Pop" pitchFamily="2" charset="-128"/>
                <a:ea typeface="Hachi Maru Pop" pitchFamily="2" charset="-128"/>
                <a:cs typeface="CHARLEEBOOTS" panose="02000603000000000000" pitchFamily="2" charset="-34"/>
              </a:rPr>
              <a:t>L’EMPLOI DU TEMPS</a:t>
            </a:r>
            <a:endParaRPr lang="fr-FR" altLang="fr-FR" sz="2800" b="1" dirty="0">
              <a:ln w="12700">
                <a:solidFill>
                  <a:schemeClr val="bg1"/>
                </a:solidFill>
                <a:prstDash val="solid"/>
              </a:ln>
              <a:solidFill>
                <a:schemeClr val="bg1"/>
              </a:solidFill>
              <a:effectLst>
                <a:outerShdw blurRad="41275" dist="20320" dir="1800000" algn="tl" rotWithShape="0">
                  <a:srgbClr val="000000">
                    <a:alpha val="40000"/>
                  </a:srgbClr>
                </a:outerShdw>
              </a:effectLst>
              <a:latin typeface="Mrs Chocolat" pitchFamily="2" charset="0"/>
              <a:ea typeface="Verdana" panose="020B0604030504040204" pitchFamily="34" charset="0"/>
              <a:cs typeface="Verdana" panose="020B0604030504040204" pitchFamily="34" charset="0"/>
            </a:endParaRPr>
          </a:p>
        </p:txBody>
      </p:sp>
      <p:pic>
        <p:nvPicPr>
          <p:cNvPr id="8" name="Image 7">
            <a:extLst>
              <a:ext uri="{FF2B5EF4-FFF2-40B4-BE49-F238E27FC236}">
                <a16:creationId xmlns:a16="http://schemas.microsoft.com/office/drawing/2014/main" id="{8E3E9051-C018-8868-C90B-BC47D8460C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8496" y="1031137"/>
            <a:ext cx="8113944" cy="5605704"/>
          </a:xfrm>
          <a:prstGeom prst="rect">
            <a:avLst/>
          </a:prstGeom>
        </p:spPr>
      </p:pic>
    </p:spTree>
    <p:extLst>
      <p:ext uri="{BB962C8B-B14F-4D97-AF65-F5344CB8AC3E}">
        <p14:creationId xmlns:p14="http://schemas.microsoft.com/office/powerpoint/2010/main" val="310862823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8">
            <a:extLst>
              <a:ext uri="{FF2B5EF4-FFF2-40B4-BE49-F238E27FC236}">
                <a16:creationId xmlns:a16="http://schemas.microsoft.com/office/drawing/2014/main" id="{C26B5413-6CB7-B856-F8FD-81088C2C9F34}"/>
              </a:ext>
            </a:extLst>
          </p:cNvPr>
          <p:cNvSpPr/>
          <p:nvPr/>
        </p:nvSpPr>
        <p:spPr>
          <a:xfrm>
            <a:off x="418496" y="181765"/>
            <a:ext cx="8113944" cy="602008"/>
          </a:xfrm>
          <a:custGeom>
            <a:avLst/>
            <a:gdLst>
              <a:gd name="connsiteX0" fmla="*/ 0 w 8113944"/>
              <a:gd name="connsiteY0" fmla="*/ 0 h 602008"/>
              <a:gd name="connsiteX1" fmla="*/ 417289 w 8113944"/>
              <a:gd name="connsiteY1" fmla="*/ 0 h 602008"/>
              <a:gd name="connsiteX2" fmla="*/ 753438 w 8113944"/>
              <a:gd name="connsiteY2" fmla="*/ 0 h 602008"/>
              <a:gd name="connsiteX3" fmla="*/ 1251866 w 8113944"/>
              <a:gd name="connsiteY3" fmla="*/ 0 h 602008"/>
              <a:gd name="connsiteX4" fmla="*/ 1669154 w 8113944"/>
              <a:gd name="connsiteY4" fmla="*/ 0 h 602008"/>
              <a:gd name="connsiteX5" fmla="*/ 2167582 w 8113944"/>
              <a:gd name="connsiteY5" fmla="*/ 0 h 602008"/>
              <a:gd name="connsiteX6" fmla="*/ 2666010 w 8113944"/>
              <a:gd name="connsiteY6" fmla="*/ 0 h 602008"/>
              <a:gd name="connsiteX7" fmla="*/ 3245578 w 8113944"/>
              <a:gd name="connsiteY7" fmla="*/ 0 h 602008"/>
              <a:gd name="connsiteX8" fmla="*/ 3581727 w 8113944"/>
              <a:gd name="connsiteY8" fmla="*/ 0 h 602008"/>
              <a:gd name="connsiteX9" fmla="*/ 4161294 w 8113944"/>
              <a:gd name="connsiteY9" fmla="*/ 0 h 602008"/>
              <a:gd name="connsiteX10" fmla="*/ 4740862 w 8113944"/>
              <a:gd name="connsiteY10" fmla="*/ 0 h 602008"/>
              <a:gd name="connsiteX11" fmla="*/ 5401568 w 8113944"/>
              <a:gd name="connsiteY11" fmla="*/ 0 h 602008"/>
              <a:gd name="connsiteX12" fmla="*/ 5737718 w 8113944"/>
              <a:gd name="connsiteY12" fmla="*/ 0 h 602008"/>
              <a:gd name="connsiteX13" fmla="*/ 6317285 w 8113944"/>
              <a:gd name="connsiteY13" fmla="*/ 0 h 602008"/>
              <a:gd name="connsiteX14" fmla="*/ 6653434 w 8113944"/>
              <a:gd name="connsiteY14" fmla="*/ 0 h 602008"/>
              <a:gd name="connsiteX15" fmla="*/ 7233002 w 8113944"/>
              <a:gd name="connsiteY15" fmla="*/ 0 h 602008"/>
              <a:gd name="connsiteX16" fmla="*/ 8113944 w 8113944"/>
              <a:gd name="connsiteY16" fmla="*/ 0 h 602008"/>
              <a:gd name="connsiteX17" fmla="*/ 8113944 w 8113944"/>
              <a:gd name="connsiteY17" fmla="*/ 282944 h 602008"/>
              <a:gd name="connsiteX18" fmla="*/ 8113944 w 8113944"/>
              <a:gd name="connsiteY18" fmla="*/ 602008 h 602008"/>
              <a:gd name="connsiteX19" fmla="*/ 7372098 w 8113944"/>
              <a:gd name="connsiteY19" fmla="*/ 602008 h 602008"/>
              <a:gd name="connsiteX20" fmla="*/ 6711391 w 8113944"/>
              <a:gd name="connsiteY20" fmla="*/ 602008 h 602008"/>
              <a:gd name="connsiteX21" fmla="*/ 6212963 w 8113944"/>
              <a:gd name="connsiteY21" fmla="*/ 602008 h 602008"/>
              <a:gd name="connsiteX22" fmla="*/ 5633395 w 8113944"/>
              <a:gd name="connsiteY22" fmla="*/ 602008 h 602008"/>
              <a:gd name="connsiteX23" fmla="*/ 5216107 w 8113944"/>
              <a:gd name="connsiteY23" fmla="*/ 602008 h 602008"/>
              <a:gd name="connsiteX24" fmla="*/ 4798818 w 8113944"/>
              <a:gd name="connsiteY24" fmla="*/ 602008 h 602008"/>
              <a:gd name="connsiteX25" fmla="*/ 4056972 w 8113944"/>
              <a:gd name="connsiteY25" fmla="*/ 602008 h 602008"/>
              <a:gd name="connsiteX26" fmla="*/ 3558544 w 8113944"/>
              <a:gd name="connsiteY26" fmla="*/ 602008 h 602008"/>
              <a:gd name="connsiteX27" fmla="*/ 2816698 w 8113944"/>
              <a:gd name="connsiteY27" fmla="*/ 602008 h 602008"/>
              <a:gd name="connsiteX28" fmla="*/ 2237130 w 8113944"/>
              <a:gd name="connsiteY28" fmla="*/ 602008 h 602008"/>
              <a:gd name="connsiteX29" fmla="*/ 1738702 w 8113944"/>
              <a:gd name="connsiteY29" fmla="*/ 602008 h 602008"/>
              <a:gd name="connsiteX30" fmla="*/ 1240274 w 8113944"/>
              <a:gd name="connsiteY30" fmla="*/ 602008 h 602008"/>
              <a:gd name="connsiteX31" fmla="*/ 904125 w 8113944"/>
              <a:gd name="connsiteY31" fmla="*/ 602008 h 602008"/>
              <a:gd name="connsiteX32" fmla="*/ 0 w 8113944"/>
              <a:gd name="connsiteY32" fmla="*/ 602008 h 602008"/>
              <a:gd name="connsiteX33" fmla="*/ 0 w 8113944"/>
              <a:gd name="connsiteY33" fmla="*/ 313044 h 602008"/>
              <a:gd name="connsiteX34" fmla="*/ 0 w 8113944"/>
              <a:gd name="connsiteY34" fmla="*/ 0 h 602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8113944" h="602008" fill="none" extrusionOk="0">
                <a:moveTo>
                  <a:pt x="0" y="0"/>
                </a:moveTo>
                <a:cubicBezTo>
                  <a:pt x="143445" y="-12495"/>
                  <a:pt x="246595" y="4198"/>
                  <a:pt x="417289" y="0"/>
                </a:cubicBezTo>
                <a:cubicBezTo>
                  <a:pt x="587983" y="-4198"/>
                  <a:pt x="671941" y="6393"/>
                  <a:pt x="753438" y="0"/>
                </a:cubicBezTo>
                <a:cubicBezTo>
                  <a:pt x="834935" y="-6393"/>
                  <a:pt x="1132802" y="19483"/>
                  <a:pt x="1251866" y="0"/>
                </a:cubicBezTo>
                <a:cubicBezTo>
                  <a:pt x="1370930" y="-19483"/>
                  <a:pt x="1570103" y="21892"/>
                  <a:pt x="1669154" y="0"/>
                </a:cubicBezTo>
                <a:cubicBezTo>
                  <a:pt x="1768205" y="-21892"/>
                  <a:pt x="1987867" y="49286"/>
                  <a:pt x="2167582" y="0"/>
                </a:cubicBezTo>
                <a:cubicBezTo>
                  <a:pt x="2347297" y="-49286"/>
                  <a:pt x="2440360" y="48647"/>
                  <a:pt x="2666010" y="0"/>
                </a:cubicBezTo>
                <a:cubicBezTo>
                  <a:pt x="2891660" y="-48647"/>
                  <a:pt x="3071249" y="44373"/>
                  <a:pt x="3245578" y="0"/>
                </a:cubicBezTo>
                <a:cubicBezTo>
                  <a:pt x="3419907" y="-44373"/>
                  <a:pt x="3423112" y="39184"/>
                  <a:pt x="3581727" y="0"/>
                </a:cubicBezTo>
                <a:cubicBezTo>
                  <a:pt x="3740342" y="-39184"/>
                  <a:pt x="3994620" y="37704"/>
                  <a:pt x="4161294" y="0"/>
                </a:cubicBezTo>
                <a:cubicBezTo>
                  <a:pt x="4327968" y="-37704"/>
                  <a:pt x="4554502" y="31724"/>
                  <a:pt x="4740862" y="0"/>
                </a:cubicBezTo>
                <a:cubicBezTo>
                  <a:pt x="4927222" y="-31724"/>
                  <a:pt x="5091684" y="72327"/>
                  <a:pt x="5401568" y="0"/>
                </a:cubicBezTo>
                <a:cubicBezTo>
                  <a:pt x="5711452" y="-72327"/>
                  <a:pt x="5654062" y="12983"/>
                  <a:pt x="5737718" y="0"/>
                </a:cubicBezTo>
                <a:cubicBezTo>
                  <a:pt x="5821374" y="-12983"/>
                  <a:pt x="6099782" y="35932"/>
                  <a:pt x="6317285" y="0"/>
                </a:cubicBezTo>
                <a:cubicBezTo>
                  <a:pt x="6534788" y="-35932"/>
                  <a:pt x="6522570" y="13643"/>
                  <a:pt x="6653434" y="0"/>
                </a:cubicBezTo>
                <a:cubicBezTo>
                  <a:pt x="6784298" y="-13643"/>
                  <a:pt x="7021106" y="52215"/>
                  <a:pt x="7233002" y="0"/>
                </a:cubicBezTo>
                <a:cubicBezTo>
                  <a:pt x="7444898" y="-52215"/>
                  <a:pt x="7925740" y="98492"/>
                  <a:pt x="8113944" y="0"/>
                </a:cubicBezTo>
                <a:cubicBezTo>
                  <a:pt x="8132066" y="115806"/>
                  <a:pt x="8086932" y="225457"/>
                  <a:pt x="8113944" y="282944"/>
                </a:cubicBezTo>
                <a:cubicBezTo>
                  <a:pt x="8140956" y="340431"/>
                  <a:pt x="8076043" y="537629"/>
                  <a:pt x="8113944" y="602008"/>
                </a:cubicBezTo>
                <a:cubicBezTo>
                  <a:pt x="7845057" y="664485"/>
                  <a:pt x="7545262" y="532942"/>
                  <a:pt x="7372098" y="602008"/>
                </a:cubicBezTo>
                <a:cubicBezTo>
                  <a:pt x="7198934" y="671074"/>
                  <a:pt x="6960158" y="545633"/>
                  <a:pt x="6711391" y="602008"/>
                </a:cubicBezTo>
                <a:cubicBezTo>
                  <a:pt x="6462624" y="658383"/>
                  <a:pt x="6434705" y="549039"/>
                  <a:pt x="6212963" y="602008"/>
                </a:cubicBezTo>
                <a:cubicBezTo>
                  <a:pt x="5991221" y="654977"/>
                  <a:pt x="5857660" y="597660"/>
                  <a:pt x="5633395" y="602008"/>
                </a:cubicBezTo>
                <a:cubicBezTo>
                  <a:pt x="5409130" y="606356"/>
                  <a:pt x="5343835" y="580084"/>
                  <a:pt x="5216107" y="602008"/>
                </a:cubicBezTo>
                <a:cubicBezTo>
                  <a:pt x="5088379" y="623932"/>
                  <a:pt x="4961182" y="568504"/>
                  <a:pt x="4798818" y="602008"/>
                </a:cubicBezTo>
                <a:cubicBezTo>
                  <a:pt x="4636454" y="635512"/>
                  <a:pt x="4317275" y="597904"/>
                  <a:pt x="4056972" y="602008"/>
                </a:cubicBezTo>
                <a:cubicBezTo>
                  <a:pt x="3796669" y="606112"/>
                  <a:pt x="3688935" y="564898"/>
                  <a:pt x="3558544" y="602008"/>
                </a:cubicBezTo>
                <a:cubicBezTo>
                  <a:pt x="3428153" y="639118"/>
                  <a:pt x="3131425" y="528369"/>
                  <a:pt x="2816698" y="602008"/>
                </a:cubicBezTo>
                <a:cubicBezTo>
                  <a:pt x="2501971" y="675647"/>
                  <a:pt x="2493613" y="540646"/>
                  <a:pt x="2237130" y="602008"/>
                </a:cubicBezTo>
                <a:cubicBezTo>
                  <a:pt x="1980647" y="663370"/>
                  <a:pt x="1886229" y="599585"/>
                  <a:pt x="1738702" y="602008"/>
                </a:cubicBezTo>
                <a:cubicBezTo>
                  <a:pt x="1591175" y="604431"/>
                  <a:pt x="1360054" y="555213"/>
                  <a:pt x="1240274" y="602008"/>
                </a:cubicBezTo>
                <a:cubicBezTo>
                  <a:pt x="1120494" y="648803"/>
                  <a:pt x="1011311" y="588876"/>
                  <a:pt x="904125" y="602008"/>
                </a:cubicBezTo>
                <a:cubicBezTo>
                  <a:pt x="796939" y="615140"/>
                  <a:pt x="370871" y="528081"/>
                  <a:pt x="0" y="602008"/>
                </a:cubicBezTo>
                <a:cubicBezTo>
                  <a:pt x="-7015" y="508784"/>
                  <a:pt x="30857" y="374968"/>
                  <a:pt x="0" y="313044"/>
                </a:cubicBezTo>
                <a:cubicBezTo>
                  <a:pt x="-30857" y="251120"/>
                  <a:pt x="34938" y="95039"/>
                  <a:pt x="0" y="0"/>
                </a:cubicBezTo>
                <a:close/>
              </a:path>
              <a:path w="8113944" h="602008" stroke="0" extrusionOk="0">
                <a:moveTo>
                  <a:pt x="0" y="0"/>
                </a:moveTo>
                <a:cubicBezTo>
                  <a:pt x="136315" y="-19989"/>
                  <a:pt x="297728" y="53405"/>
                  <a:pt x="498428" y="0"/>
                </a:cubicBezTo>
                <a:cubicBezTo>
                  <a:pt x="699128" y="-53405"/>
                  <a:pt x="740679" y="25860"/>
                  <a:pt x="834577" y="0"/>
                </a:cubicBezTo>
                <a:cubicBezTo>
                  <a:pt x="928475" y="-25860"/>
                  <a:pt x="1346321" y="71136"/>
                  <a:pt x="1576423" y="0"/>
                </a:cubicBezTo>
                <a:cubicBezTo>
                  <a:pt x="1806525" y="-71136"/>
                  <a:pt x="1893680" y="30164"/>
                  <a:pt x="1993712" y="0"/>
                </a:cubicBezTo>
                <a:cubicBezTo>
                  <a:pt x="2093744" y="-30164"/>
                  <a:pt x="2164829" y="37946"/>
                  <a:pt x="2329861" y="0"/>
                </a:cubicBezTo>
                <a:cubicBezTo>
                  <a:pt x="2494893" y="-37946"/>
                  <a:pt x="2634562" y="53"/>
                  <a:pt x="2828289" y="0"/>
                </a:cubicBezTo>
                <a:cubicBezTo>
                  <a:pt x="3022016" y="-53"/>
                  <a:pt x="3220376" y="82763"/>
                  <a:pt x="3570135" y="0"/>
                </a:cubicBezTo>
                <a:cubicBezTo>
                  <a:pt x="3919894" y="-82763"/>
                  <a:pt x="3831625" y="8477"/>
                  <a:pt x="4068563" y="0"/>
                </a:cubicBezTo>
                <a:cubicBezTo>
                  <a:pt x="4305501" y="-8477"/>
                  <a:pt x="4357840" y="47588"/>
                  <a:pt x="4566991" y="0"/>
                </a:cubicBezTo>
                <a:cubicBezTo>
                  <a:pt x="4776142" y="-47588"/>
                  <a:pt x="4969377" y="65794"/>
                  <a:pt x="5227698" y="0"/>
                </a:cubicBezTo>
                <a:cubicBezTo>
                  <a:pt x="5486019" y="-65794"/>
                  <a:pt x="5470345" y="1276"/>
                  <a:pt x="5563847" y="0"/>
                </a:cubicBezTo>
                <a:cubicBezTo>
                  <a:pt x="5657349" y="-1276"/>
                  <a:pt x="5855705" y="6981"/>
                  <a:pt x="5981136" y="0"/>
                </a:cubicBezTo>
                <a:cubicBezTo>
                  <a:pt x="6106567" y="-6981"/>
                  <a:pt x="6294062" y="28049"/>
                  <a:pt x="6479564" y="0"/>
                </a:cubicBezTo>
                <a:cubicBezTo>
                  <a:pt x="6665066" y="-28049"/>
                  <a:pt x="6717732" y="29482"/>
                  <a:pt x="6815713" y="0"/>
                </a:cubicBezTo>
                <a:cubicBezTo>
                  <a:pt x="6913694" y="-29482"/>
                  <a:pt x="7030738" y="29999"/>
                  <a:pt x="7233002" y="0"/>
                </a:cubicBezTo>
                <a:cubicBezTo>
                  <a:pt x="7435266" y="-29999"/>
                  <a:pt x="7807595" y="64509"/>
                  <a:pt x="8113944" y="0"/>
                </a:cubicBezTo>
                <a:cubicBezTo>
                  <a:pt x="8116603" y="104781"/>
                  <a:pt x="8079362" y="146106"/>
                  <a:pt x="8113944" y="288964"/>
                </a:cubicBezTo>
                <a:cubicBezTo>
                  <a:pt x="8148526" y="431822"/>
                  <a:pt x="8097152" y="505613"/>
                  <a:pt x="8113944" y="602008"/>
                </a:cubicBezTo>
                <a:cubicBezTo>
                  <a:pt x="7949358" y="616110"/>
                  <a:pt x="7910622" y="570322"/>
                  <a:pt x="7777795" y="602008"/>
                </a:cubicBezTo>
                <a:cubicBezTo>
                  <a:pt x="7644968" y="633694"/>
                  <a:pt x="7375301" y="553457"/>
                  <a:pt x="7117088" y="602008"/>
                </a:cubicBezTo>
                <a:cubicBezTo>
                  <a:pt x="6858875" y="650559"/>
                  <a:pt x="6877093" y="592766"/>
                  <a:pt x="6780939" y="602008"/>
                </a:cubicBezTo>
                <a:cubicBezTo>
                  <a:pt x="6684785" y="611250"/>
                  <a:pt x="6426976" y="552060"/>
                  <a:pt x="6282511" y="602008"/>
                </a:cubicBezTo>
                <a:cubicBezTo>
                  <a:pt x="6138046" y="651956"/>
                  <a:pt x="5841078" y="562207"/>
                  <a:pt x="5702943" y="602008"/>
                </a:cubicBezTo>
                <a:cubicBezTo>
                  <a:pt x="5564808" y="641809"/>
                  <a:pt x="5344560" y="583503"/>
                  <a:pt x="5204516" y="602008"/>
                </a:cubicBezTo>
                <a:cubicBezTo>
                  <a:pt x="5064472" y="620513"/>
                  <a:pt x="4883949" y="589640"/>
                  <a:pt x="4624948" y="602008"/>
                </a:cubicBezTo>
                <a:cubicBezTo>
                  <a:pt x="4365947" y="614376"/>
                  <a:pt x="4107441" y="580782"/>
                  <a:pt x="3964241" y="602008"/>
                </a:cubicBezTo>
                <a:cubicBezTo>
                  <a:pt x="3821041" y="623234"/>
                  <a:pt x="3752384" y="595397"/>
                  <a:pt x="3628092" y="602008"/>
                </a:cubicBezTo>
                <a:cubicBezTo>
                  <a:pt x="3503800" y="608619"/>
                  <a:pt x="3413986" y="574208"/>
                  <a:pt x="3291943" y="602008"/>
                </a:cubicBezTo>
                <a:cubicBezTo>
                  <a:pt x="3169900" y="629808"/>
                  <a:pt x="2934097" y="586144"/>
                  <a:pt x="2793515" y="602008"/>
                </a:cubicBezTo>
                <a:cubicBezTo>
                  <a:pt x="2652933" y="617872"/>
                  <a:pt x="2533128" y="591111"/>
                  <a:pt x="2295087" y="602008"/>
                </a:cubicBezTo>
                <a:cubicBezTo>
                  <a:pt x="2057046" y="612905"/>
                  <a:pt x="1866535" y="597729"/>
                  <a:pt x="1553241" y="602008"/>
                </a:cubicBezTo>
                <a:cubicBezTo>
                  <a:pt x="1239947" y="606287"/>
                  <a:pt x="1236733" y="559760"/>
                  <a:pt x="973673" y="602008"/>
                </a:cubicBezTo>
                <a:cubicBezTo>
                  <a:pt x="710613" y="644256"/>
                  <a:pt x="357725" y="507698"/>
                  <a:pt x="0" y="602008"/>
                </a:cubicBezTo>
                <a:cubicBezTo>
                  <a:pt x="-30105" y="508753"/>
                  <a:pt x="22920" y="447944"/>
                  <a:pt x="0" y="319064"/>
                </a:cubicBezTo>
                <a:cubicBezTo>
                  <a:pt x="-22920" y="190184"/>
                  <a:pt x="20064" y="158114"/>
                  <a:pt x="0" y="0"/>
                </a:cubicBezTo>
                <a:close/>
              </a:path>
            </a:pathLst>
          </a:custGeom>
          <a:solidFill>
            <a:schemeClr val="accent1">
              <a:lumMod val="40000"/>
              <a:lumOff val="60000"/>
            </a:schemeClr>
          </a:solidFill>
          <a:ln>
            <a:solidFill>
              <a:schemeClr val="tx2"/>
            </a:solidFill>
            <a:extLst>
              <a:ext uri="{C807C97D-BFC1-408E-A445-0C87EB9F89A2}">
                <ask:lineSketchStyleProps xmlns:ask="http://schemas.microsoft.com/office/drawing/2018/sketchyshapes" sd="1298852603">
                  <a:prstGeom prst="rect">
                    <a:avLst/>
                  </a:prstGeom>
                  <ask:type>
                    <ask:lineSketchScribble/>
                  </ask:type>
                </ask:lineSketchStyleProps>
              </a:ext>
            </a:extLst>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Text Box 7">
            <a:extLst>
              <a:ext uri="{FF2B5EF4-FFF2-40B4-BE49-F238E27FC236}">
                <a16:creationId xmlns:a16="http://schemas.microsoft.com/office/drawing/2014/main" id="{1C1D9014-41C3-B0F2-971F-ACAAF5E1CA2B}"/>
              </a:ext>
            </a:extLst>
          </p:cNvPr>
          <p:cNvSpPr txBox="1">
            <a:spLocks noChangeArrowheads="1"/>
          </p:cNvSpPr>
          <p:nvPr/>
        </p:nvSpPr>
        <p:spPr bwMode="auto">
          <a:xfrm>
            <a:off x="418496" y="221159"/>
            <a:ext cx="811394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fr-FR" altLang="fr-FR" sz="2800" b="1" dirty="0">
                <a:ln w="12700">
                  <a:solidFill>
                    <a:schemeClr val="bg1"/>
                  </a:solidFill>
                  <a:prstDash val="solid"/>
                </a:ln>
                <a:solidFill>
                  <a:schemeClr val="bg1"/>
                </a:solidFill>
                <a:effectLst>
                  <a:outerShdw blurRad="41275" dist="20320" dir="1800000" algn="tl" rotWithShape="0">
                    <a:srgbClr val="000000">
                      <a:alpha val="40000"/>
                    </a:srgbClr>
                  </a:outerShdw>
                </a:effectLst>
                <a:latin typeface="Hachi Maru Pop" pitchFamily="2" charset="-128"/>
                <a:ea typeface="Hachi Maru Pop" pitchFamily="2" charset="-128"/>
                <a:cs typeface="CHARLEEBOOTS" panose="02000603000000000000" pitchFamily="2" charset="-34"/>
              </a:rPr>
              <a:t>LE PLAN DE TRAVAIL</a:t>
            </a:r>
            <a:endParaRPr lang="fr-FR" altLang="fr-FR" sz="2800" b="1" dirty="0">
              <a:ln w="12700">
                <a:solidFill>
                  <a:schemeClr val="bg1"/>
                </a:solidFill>
                <a:prstDash val="solid"/>
              </a:ln>
              <a:solidFill>
                <a:schemeClr val="bg1"/>
              </a:solidFill>
              <a:effectLst>
                <a:outerShdw blurRad="41275" dist="20320" dir="1800000" algn="tl" rotWithShape="0">
                  <a:srgbClr val="000000">
                    <a:alpha val="40000"/>
                  </a:srgbClr>
                </a:outerShdw>
              </a:effectLst>
              <a:latin typeface="Mrs Chocolat" pitchFamily="2" charset="0"/>
              <a:ea typeface="Verdana" panose="020B0604030504040204" pitchFamily="34" charset="0"/>
              <a:cs typeface="Verdana" panose="020B0604030504040204" pitchFamily="34" charset="0"/>
            </a:endParaRPr>
          </a:p>
        </p:txBody>
      </p:sp>
      <p:pic>
        <p:nvPicPr>
          <p:cNvPr id="7" name="Image 6" descr="Une image contenant table&#10;&#10;Description générée automatiquement">
            <a:extLst>
              <a:ext uri="{FF2B5EF4-FFF2-40B4-BE49-F238E27FC236}">
                <a16:creationId xmlns:a16="http://schemas.microsoft.com/office/drawing/2014/main" id="{D176F92E-F37D-9FA5-8987-0BD9A21862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915" y="978152"/>
            <a:ext cx="8150169" cy="5698083"/>
          </a:xfrm>
          <a:prstGeom prst="rect">
            <a:avLst/>
          </a:prstGeom>
        </p:spPr>
      </p:pic>
    </p:spTree>
    <p:extLst>
      <p:ext uri="{BB962C8B-B14F-4D97-AF65-F5344CB8AC3E}">
        <p14:creationId xmlns:p14="http://schemas.microsoft.com/office/powerpoint/2010/main" val="3719431185"/>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8">
            <a:extLst>
              <a:ext uri="{FF2B5EF4-FFF2-40B4-BE49-F238E27FC236}">
                <a16:creationId xmlns:a16="http://schemas.microsoft.com/office/drawing/2014/main" id="{C26B5413-6CB7-B856-F8FD-81088C2C9F34}"/>
              </a:ext>
            </a:extLst>
          </p:cNvPr>
          <p:cNvSpPr/>
          <p:nvPr/>
        </p:nvSpPr>
        <p:spPr>
          <a:xfrm>
            <a:off x="418496" y="181765"/>
            <a:ext cx="8113944" cy="602008"/>
          </a:xfrm>
          <a:custGeom>
            <a:avLst/>
            <a:gdLst>
              <a:gd name="connsiteX0" fmla="*/ 0 w 8113944"/>
              <a:gd name="connsiteY0" fmla="*/ 0 h 602008"/>
              <a:gd name="connsiteX1" fmla="*/ 417289 w 8113944"/>
              <a:gd name="connsiteY1" fmla="*/ 0 h 602008"/>
              <a:gd name="connsiteX2" fmla="*/ 753438 w 8113944"/>
              <a:gd name="connsiteY2" fmla="*/ 0 h 602008"/>
              <a:gd name="connsiteX3" fmla="*/ 1251866 w 8113944"/>
              <a:gd name="connsiteY3" fmla="*/ 0 h 602008"/>
              <a:gd name="connsiteX4" fmla="*/ 1669154 w 8113944"/>
              <a:gd name="connsiteY4" fmla="*/ 0 h 602008"/>
              <a:gd name="connsiteX5" fmla="*/ 2167582 w 8113944"/>
              <a:gd name="connsiteY5" fmla="*/ 0 h 602008"/>
              <a:gd name="connsiteX6" fmla="*/ 2666010 w 8113944"/>
              <a:gd name="connsiteY6" fmla="*/ 0 h 602008"/>
              <a:gd name="connsiteX7" fmla="*/ 3245578 w 8113944"/>
              <a:gd name="connsiteY7" fmla="*/ 0 h 602008"/>
              <a:gd name="connsiteX8" fmla="*/ 3581727 w 8113944"/>
              <a:gd name="connsiteY8" fmla="*/ 0 h 602008"/>
              <a:gd name="connsiteX9" fmla="*/ 4161294 w 8113944"/>
              <a:gd name="connsiteY9" fmla="*/ 0 h 602008"/>
              <a:gd name="connsiteX10" fmla="*/ 4740862 w 8113944"/>
              <a:gd name="connsiteY10" fmla="*/ 0 h 602008"/>
              <a:gd name="connsiteX11" fmla="*/ 5401568 w 8113944"/>
              <a:gd name="connsiteY11" fmla="*/ 0 h 602008"/>
              <a:gd name="connsiteX12" fmla="*/ 5737718 w 8113944"/>
              <a:gd name="connsiteY12" fmla="*/ 0 h 602008"/>
              <a:gd name="connsiteX13" fmla="*/ 6317285 w 8113944"/>
              <a:gd name="connsiteY13" fmla="*/ 0 h 602008"/>
              <a:gd name="connsiteX14" fmla="*/ 6653434 w 8113944"/>
              <a:gd name="connsiteY14" fmla="*/ 0 h 602008"/>
              <a:gd name="connsiteX15" fmla="*/ 7233002 w 8113944"/>
              <a:gd name="connsiteY15" fmla="*/ 0 h 602008"/>
              <a:gd name="connsiteX16" fmla="*/ 8113944 w 8113944"/>
              <a:gd name="connsiteY16" fmla="*/ 0 h 602008"/>
              <a:gd name="connsiteX17" fmla="*/ 8113944 w 8113944"/>
              <a:gd name="connsiteY17" fmla="*/ 282944 h 602008"/>
              <a:gd name="connsiteX18" fmla="*/ 8113944 w 8113944"/>
              <a:gd name="connsiteY18" fmla="*/ 602008 h 602008"/>
              <a:gd name="connsiteX19" fmla="*/ 7372098 w 8113944"/>
              <a:gd name="connsiteY19" fmla="*/ 602008 h 602008"/>
              <a:gd name="connsiteX20" fmla="*/ 6711391 w 8113944"/>
              <a:gd name="connsiteY20" fmla="*/ 602008 h 602008"/>
              <a:gd name="connsiteX21" fmla="*/ 6212963 w 8113944"/>
              <a:gd name="connsiteY21" fmla="*/ 602008 h 602008"/>
              <a:gd name="connsiteX22" fmla="*/ 5633395 w 8113944"/>
              <a:gd name="connsiteY22" fmla="*/ 602008 h 602008"/>
              <a:gd name="connsiteX23" fmla="*/ 5216107 w 8113944"/>
              <a:gd name="connsiteY23" fmla="*/ 602008 h 602008"/>
              <a:gd name="connsiteX24" fmla="*/ 4798818 w 8113944"/>
              <a:gd name="connsiteY24" fmla="*/ 602008 h 602008"/>
              <a:gd name="connsiteX25" fmla="*/ 4056972 w 8113944"/>
              <a:gd name="connsiteY25" fmla="*/ 602008 h 602008"/>
              <a:gd name="connsiteX26" fmla="*/ 3558544 w 8113944"/>
              <a:gd name="connsiteY26" fmla="*/ 602008 h 602008"/>
              <a:gd name="connsiteX27" fmla="*/ 2816698 w 8113944"/>
              <a:gd name="connsiteY27" fmla="*/ 602008 h 602008"/>
              <a:gd name="connsiteX28" fmla="*/ 2237130 w 8113944"/>
              <a:gd name="connsiteY28" fmla="*/ 602008 h 602008"/>
              <a:gd name="connsiteX29" fmla="*/ 1738702 w 8113944"/>
              <a:gd name="connsiteY29" fmla="*/ 602008 h 602008"/>
              <a:gd name="connsiteX30" fmla="*/ 1240274 w 8113944"/>
              <a:gd name="connsiteY30" fmla="*/ 602008 h 602008"/>
              <a:gd name="connsiteX31" fmla="*/ 904125 w 8113944"/>
              <a:gd name="connsiteY31" fmla="*/ 602008 h 602008"/>
              <a:gd name="connsiteX32" fmla="*/ 0 w 8113944"/>
              <a:gd name="connsiteY32" fmla="*/ 602008 h 602008"/>
              <a:gd name="connsiteX33" fmla="*/ 0 w 8113944"/>
              <a:gd name="connsiteY33" fmla="*/ 313044 h 602008"/>
              <a:gd name="connsiteX34" fmla="*/ 0 w 8113944"/>
              <a:gd name="connsiteY34" fmla="*/ 0 h 602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8113944" h="602008" fill="none" extrusionOk="0">
                <a:moveTo>
                  <a:pt x="0" y="0"/>
                </a:moveTo>
                <a:cubicBezTo>
                  <a:pt x="143445" y="-12495"/>
                  <a:pt x="246595" y="4198"/>
                  <a:pt x="417289" y="0"/>
                </a:cubicBezTo>
                <a:cubicBezTo>
                  <a:pt x="587983" y="-4198"/>
                  <a:pt x="671941" y="6393"/>
                  <a:pt x="753438" y="0"/>
                </a:cubicBezTo>
                <a:cubicBezTo>
                  <a:pt x="834935" y="-6393"/>
                  <a:pt x="1132802" y="19483"/>
                  <a:pt x="1251866" y="0"/>
                </a:cubicBezTo>
                <a:cubicBezTo>
                  <a:pt x="1370930" y="-19483"/>
                  <a:pt x="1570103" y="21892"/>
                  <a:pt x="1669154" y="0"/>
                </a:cubicBezTo>
                <a:cubicBezTo>
                  <a:pt x="1768205" y="-21892"/>
                  <a:pt x="1987867" y="49286"/>
                  <a:pt x="2167582" y="0"/>
                </a:cubicBezTo>
                <a:cubicBezTo>
                  <a:pt x="2347297" y="-49286"/>
                  <a:pt x="2440360" y="48647"/>
                  <a:pt x="2666010" y="0"/>
                </a:cubicBezTo>
                <a:cubicBezTo>
                  <a:pt x="2891660" y="-48647"/>
                  <a:pt x="3071249" y="44373"/>
                  <a:pt x="3245578" y="0"/>
                </a:cubicBezTo>
                <a:cubicBezTo>
                  <a:pt x="3419907" y="-44373"/>
                  <a:pt x="3423112" y="39184"/>
                  <a:pt x="3581727" y="0"/>
                </a:cubicBezTo>
                <a:cubicBezTo>
                  <a:pt x="3740342" y="-39184"/>
                  <a:pt x="3994620" y="37704"/>
                  <a:pt x="4161294" y="0"/>
                </a:cubicBezTo>
                <a:cubicBezTo>
                  <a:pt x="4327968" y="-37704"/>
                  <a:pt x="4554502" y="31724"/>
                  <a:pt x="4740862" y="0"/>
                </a:cubicBezTo>
                <a:cubicBezTo>
                  <a:pt x="4927222" y="-31724"/>
                  <a:pt x="5091684" y="72327"/>
                  <a:pt x="5401568" y="0"/>
                </a:cubicBezTo>
                <a:cubicBezTo>
                  <a:pt x="5711452" y="-72327"/>
                  <a:pt x="5654062" y="12983"/>
                  <a:pt x="5737718" y="0"/>
                </a:cubicBezTo>
                <a:cubicBezTo>
                  <a:pt x="5821374" y="-12983"/>
                  <a:pt x="6099782" y="35932"/>
                  <a:pt x="6317285" y="0"/>
                </a:cubicBezTo>
                <a:cubicBezTo>
                  <a:pt x="6534788" y="-35932"/>
                  <a:pt x="6522570" y="13643"/>
                  <a:pt x="6653434" y="0"/>
                </a:cubicBezTo>
                <a:cubicBezTo>
                  <a:pt x="6784298" y="-13643"/>
                  <a:pt x="7021106" y="52215"/>
                  <a:pt x="7233002" y="0"/>
                </a:cubicBezTo>
                <a:cubicBezTo>
                  <a:pt x="7444898" y="-52215"/>
                  <a:pt x="7925740" y="98492"/>
                  <a:pt x="8113944" y="0"/>
                </a:cubicBezTo>
                <a:cubicBezTo>
                  <a:pt x="8132066" y="115806"/>
                  <a:pt x="8086932" y="225457"/>
                  <a:pt x="8113944" y="282944"/>
                </a:cubicBezTo>
                <a:cubicBezTo>
                  <a:pt x="8140956" y="340431"/>
                  <a:pt x="8076043" y="537629"/>
                  <a:pt x="8113944" y="602008"/>
                </a:cubicBezTo>
                <a:cubicBezTo>
                  <a:pt x="7845057" y="664485"/>
                  <a:pt x="7545262" y="532942"/>
                  <a:pt x="7372098" y="602008"/>
                </a:cubicBezTo>
                <a:cubicBezTo>
                  <a:pt x="7198934" y="671074"/>
                  <a:pt x="6960158" y="545633"/>
                  <a:pt x="6711391" y="602008"/>
                </a:cubicBezTo>
                <a:cubicBezTo>
                  <a:pt x="6462624" y="658383"/>
                  <a:pt x="6434705" y="549039"/>
                  <a:pt x="6212963" y="602008"/>
                </a:cubicBezTo>
                <a:cubicBezTo>
                  <a:pt x="5991221" y="654977"/>
                  <a:pt x="5857660" y="597660"/>
                  <a:pt x="5633395" y="602008"/>
                </a:cubicBezTo>
                <a:cubicBezTo>
                  <a:pt x="5409130" y="606356"/>
                  <a:pt x="5343835" y="580084"/>
                  <a:pt x="5216107" y="602008"/>
                </a:cubicBezTo>
                <a:cubicBezTo>
                  <a:pt x="5088379" y="623932"/>
                  <a:pt x="4961182" y="568504"/>
                  <a:pt x="4798818" y="602008"/>
                </a:cubicBezTo>
                <a:cubicBezTo>
                  <a:pt x="4636454" y="635512"/>
                  <a:pt x="4317275" y="597904"/>
                  <a:pt x="4056972" y="602008"/>
                </a:cubicBezTo>
                <a:cubicBezTo>
                  <a:pt x="3796669" y="606112"/>
                  <a:pt x="3688935" y="564898"/>
                  <a:pt x="3558544" y="602008"/>
                </a:cubicBezTo>
                <a:cubicBezTo>
                  <a:pt x="3428153" y="639118"/>
                  <a:pt x="3131425" y="528369"/>
                  <a:pt x="2816698" y="602008"/>
                </a:cubicBezTo>
                <a:cubicBezTo>
                  <a:pt x="2501971" y="675647"/>
                  <a:pt x="2493613" y="540646"/>
                  <a:pt x="2237130" y="602008"/>
                </a:cubicBezTo>
                <a:cubicBezTo>
                  <a:pt x="1980647" y="663370"/>
                  <a:pt x="1886229" y="599585"/>
                  <a:pt x="1738702" y="602008"/>
                </a:cubicBezTo>
                <a:cubicBezTo>
                  <a:pt x="1591175" y="604431"/>
                  <a:pt x="1360054" y="555213"/>
                  <a:pt x="1240274" y="602008"/>
                </a:cubicBezTo>
                <a:cubicBezTo>
                  <a:pt x="1120494" y="648803"/>
                  <a:pt x="1011311" y="588876"/>
                  <a:pt x="904125" y="602008"/>
                </a:cubicBezTo>
                <a:cubicBezTo>
                  <a:pt x="796939" y="615140"/>
                  <a:pt x="370871" y="528081"/>
                  <a:pt x="0" y="602008"/>
                </a:cubicBezTo>
                <a:cubicBezTo>
                  <a:pt x="-7015" y="508784"/>
                  <a:pt x="30857" y="374968"/>
                  <a:pt x="0" y="313044"/>
                </a:cubicBezTo>
                <a:cubicBezTo>
                  <a:pt x="-30857" y="251120"/>
                  <a:pt x="34938" y="95039"/>
                  <a:pt x="0" y="0"/>
                </a:cubicBezTo>
                <a:close/>
              </a:path>
              <a:path w="8113944" h="602008" stroke="0" extrusionOk="0">
                <a:moveTo>
                  <a:pt x="0" y="0"/>
                </a:moveTo>
                <a:cubicBezTo>
                  <a:pt x="136315" y="-19989"/>
                  <a:pt x="297728" y="53405"/>
                  <a:pt x="498428" y="0"/>
                </a:cubicBezTo>
                <a:cubicBezTo>
                  <a:pt x="699128" y="-53405"/>
                  <a:pt x="740679" y="25860"/>
                  <a:pt x="834577" y="0"/>
                </a:cubicBezTo>
                <a:cubicBezTo>
                  <a:pt x="928475" y="-25860"/>
                  <a:pt x="1346321" y="71136"/>
                  <a:pt x="1576423" y="0"/>
                </a:cubicBezTo>
                <a:cubicBezTo>
                  <a:pt x="1806525" y="-71136"/>
                  <a:pt x="1893680" y="30164"/>
                  <a:pt x="1993712" y="0"/>
                </a:cubicBezTo>
                <a:cubicBezTo>
                  <a:pt x="2093744" y="-30164"/>
                  <a:pt x="2164829" y="37946"/>
                  <a:pt x="2329861" y="0"/>
                </a:cubicBezTo>
                <a:cubicBezTo>
                  <a:pt x="2494893" y="-37946"/>
                  <a:pt x="2634562" y="53"/>
                  <a:pt x="2828289" y="0"/>
                </a:cubicBezTo>
                <a:cubicBezTo>
                  <a:pt x="3022016" y="-53"/>
                  <a:pt x="3220376" y="82763"/>
                  <a:pt x="3570135" y="0"/>
                </a:cubicBezTo>
                <a:cubicBezTo>
                  <a:pt x="3919894" y="-82763"/>
                  <a:pt x="3831625" y="8477"/>
                  <a:pt x="4068563" y="0"/>
                </a:cubicBezTo>
                <a:cubicBezTo>
                  <a:pt x="4305501" y="-8477"/>
                  <a:pt x="4357840" y="47588"/>
                  <a:pt x="4566991" y="0"/>
                </a:cubicBezTo>
                <a:cubicBezTo>
                  <a:pt x="4776142" y="-47588"/>
                  <a:pt x="4969377" y="65794"/>
                  <a:pt x="5227698" y="0"/>
                </a:cubicBezTo>
                <a:cubicBezTo>
                  <a:pt x="5486019" y="-65794"/>
                  <a:pt x="5470345" y="1276"/>
                  <a:pt x="5563847" y="0"/>
                </a:cubicBezTo>
                <a:cubicBezTo>
                  <a:pt x="5657349" y="-1276"/>
                  <a:pt x="5855705" y="6981"/>
                  <a:pt x="5981136" y="0"/>
                </a:cubicBezTo>
                <a:cubicBezTo>
                  <a:pt x="6106567" y="-6981"/>
                  <a:pt x="6294062" y="28049"/>
                  <a:pt x="6479564" y="0"/>
                </a:cubicBezTo>
                <a:cubicBezTo>
                  <a:pt x="6665066" y="-28049"/>
                  <a:pt x="6717732" y="29482"/>
                  <a:pt x="6815713" y="0"/>
                </a:cubicBezTo>
                <a:cubicBezTo>
                  <a:pt x="6913694" y="-29482"/>
                  <a:pt x="7030738" y="29999"/>
                  <a:pt x="7233002" y="0"/>
                </a:cubicBezTo>
                <a:cubicBezTo>
                  <a:pt x="7435266" y="-29999"/>
                  <a:pt x="7807595" y="64509"/>
                  <a:pt x="8113944" y="0"/>
                </a:cubicBezTo>
                <a:cubicBezTo>
                  <a:pt x="8116603" y="104781"/>
                  <a:pt x="8079362" y="146106"/>
                  <a:pt x="8113944" y="288964"/>
                </a:cubicBezTo>
                <a:cubicBezTo>
                  <a:pt x="8148526" y="431822"/>
                  <a:pt x="8097152" y="505613"/>
                  <a:pt x="8113944" y="602008"/>
                </a:cubicBezTo>
                <a:cubicBezTo>
                  <a:pt x="7949358" y="616110"/>
                  <a:pt x="7910622" y="570322"/>
                  <a:pt x="7777795" y="602008"/>
                </a:cubicBezTo>
                <a:cubicBezTo>
                  <a:pt x="7644968" y="633694"/>
                  <a:pt x="7375301" y="553457"/>
                  <a:pt x="7117088" y="602008"/>
                </a:cubicBezTo>
                <a:cubicBezTo>
                  <a:pt x="6858875" y="650559"/>
                  <a:pt x="6877093" y="592766"/>
                  <a:pt x="6780939" y="602008"/>
                </a:cubicBezTo>
                <a:cubicBezTo>
                  <a:pt x="6684785" y="611250"/>
                  <a:pt x="6426976" y="552060"/>
                  <a:pt x="6282511" y="602008"/>
                </a:cubicBezTo>
                <a:cubicBezTo>
                  <a:pt x="6138046" y="651956"/>
                  <a:pt x="5841078" y="562207"/>
                  <a:pt x="5702943" y="602008"/>
                </a:cubicBezTo>
                <a:cubicBezTo>
                  <a:pt x="5564808" y="641809"/>
                  <a:pt x="5344560" y="583503"/>
                  <a:pt x="5204516" y="602008"/>
                </a:cubicBezTo>
                <a:cubicBezTo>
                  <a:pt x="5064472" y="620513"/>
                  <a:pt x="4883949" y="589640"/>
                  <a:pt x="4624948" y="602008"/>
                </a:cubicBezTo>
                <a:cubicBezTo>
                  <a:pt x="4365947" y="614376"/>
                  <a:pt x="4107441" y="580782"/>
                  <a:pt x="3964241" y="602008"/>
                </a:cubicBezTo>
                <a:cubicBezTo>
                  <a:pt x="3821041" y="623234"/>
                  <a:pt x="3752384" y="595397"/>
                  <a:pt x="3628092" y="602008"/>
                </a:cubicBezTo>
                <a:cubicBezTo>
                  <a:pt x="3503800" y="608619"/>
                  <a:pt x="3413986" y="574208"/>
                  <a:pt x="3291943" y="602008"/>
                </a:cubicBezTo>
                <a:cubicBezTo>
                  <a:pt x="3169900" y="629808"/>
                  <a:pt x="2934097" y="586144"/>
                  <a:pt x="2793515" y="602008"/>
                </a:cubicBezTo>
                <a:cubicBezTo>
                  <a:pt x="2652933" y="617872"/>
                  <a:pt x="2533128" y="591111"/>
                  <a:pt x="2295087" y="602008"/>
                </a:cubicBezTo>
                <a:cubicBezTo>
                  <a:pt x="2057046" y="612905"/>
                  <a:pt x="1866535" y="597729"/>
                  <a:pt x="1553241" y="602008"/>
                </a:cubicBezTo>
                <a:cubicBezTo>
                  <a:pt x="1239947" y="606287"/>
                  <a:pt x="1236733" y="559760"/>
                  <a:pt x="973673" y="602008"/>
                </a:cubicBezTo>
                <a:cubicBezTo>
                  <a:pt x="710613" y="644256"/>
                  <a:pt x="357725" y="507698"/>
                  <a:pt x="0" y="602008"/>
                </a:cubicBezTo>
                <a:cubicBezTo>
                  <a:pt x="-30105" y="508753"/>
                  <a:pt x="22920" y="447944"/>
                  <a:pt x="0" y="319064"/>
                </a:cubicBezTo>
                <a:cubicBezTo>
                  <a:pt x="-22920" y="190184"/>
                  <a:pt x="20064" y="158114"/>
                  <a:pt x="0" y="0"/>
                </a:cubicBezTo>
                <a:close/>
              </a:path>
            </a:pathLst>
          </a:custGeom>
          <a:solidFill>
            <a:schemeClr val="accent1">
              <a:lumMod val="40000"/>
              <a:lumOff val="60000"/>
            </a:schemeClr>
          </a:solidFill>
          <a:ln>
            <a:solidFill>
              <a:schemeClr val="tx2"/>
            </a:solidFill>
            <a:extLst>
              <a:ext uri="{C807C97D-BFC1-408E-A445-0C87EB9F89A2}">
                <ask:lineSketchStyleProps xmlns:ask="http://schemas.microsoft.com/office/drawing/2018/sketchyshapes" sd="1298852603">
                  <a:prstGeom prst="rect">
                    <a:avLst/>
                  </a:prstGeom>
                  <ask:type>
                    <ask:lineSketchScribble/>
                  </ask:type>
                </ask:lineSketchStyleProps>
              </a:ext>
            </a:extLst>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Text Box 7">
            <a:extLst>
              <a:ext uri="{FF2B5EF4-FFF2-40B4-BE49-F238E27FC236}">
                <a16:creationId xmlns:a16="http://schemas.microsoft.com/office/drawing/2014/main" id="{1C1D9014-41C3-B0F2-971F-ACAAF5E1CA2B}"/>
              </a:ext>
            </a:extLst>
          </p:cNvPr>
          <p:cNvSpPr txBox="1">
            <a:spLocks noChangeArrowheads="1"/>
          </p:cNvSpPr>
          <p:nvPr/>
        </p:nvSpPr>
        <p:spPr bwMode="auto">
          <a:xfrm>
            <a:off x="418496" y="221159"/>
            <a:ext cx="811394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fr-FR" altLang="fr-FR" sz="2800" b="1" dirty="0">
                <a:ln w="12700">
                  <a:solidFill>
                    <a:schemeClr val="bg1"/>
                  </a:solidFill>
                  <a:prstDash val="solid"/>
                </a:ln>
                <a:solidFill>
                  <a:schemeClr val="bg1"/>
                </a:solidFill>
                <a:effectLst>
                  <a:outerShdw blurRad="41275" dist="20320" dir="1800000" algn="tl" rotWithShape="0">
                    <a:srgbClr val="000000">
                      <a:alpha val="40000"/>
                    </a:srgbClr>
                  </a:outerShdw>
                </a:effectLst>
                <a:latin typeface="Hachi Maru Pop" pitchFamily="2" charset="-128"/>
                <a:ea typeface="Hachi Maru Pop" pitchFamily="2" charset="-128"/>
                <a:cs typeface="CHARLEEBOOTS" panose="02000603000000000000" pitchFamily="2" charset="-34"/>
              </a:rPr>
              <a:t>LE PLAN DE TRAVAIL</a:t>
            </a:r>
            <a:endParaRPr lang="fr-FR" altLang="fr-FR" sz="2800" b="1" dirty="0">
              <a:ln w="12700">
                <a:solidFill>
                  <a:schemeClr val="bg1"/>
                </a:solidFill>
                <a:prstDash val="solid"/>
              </a:ln>
              <a:solidFill>
                <a:schemeClr val="bg1"/>
              </a:solidFill>
              <a:effectLst>
                <a:outerShdw blurRad="41275" dist="20320" dir="1800000" algn="tl" rotWithShape="0">
                  <a:srgbClr val="000000">
                    <a:alpha val="40000"/>
                  </a:srgbClr>
                </a:outerShdw>
              </a:effectLst>
              <a:latin typeface="Mrs Chocolat" pitchFamily="2" charset="0"/>
              <a:ea typeface="Verdana" panose="020B0604030504040204" pitchFamily="34" charset="0"/>
              <a:cs typeface="Verdana" panose="020B0604030504040204" pitchFamily="34" charset="0"/>
            </a:endParaRPr>
          </a:p>
        </p:txBody>
      </p:sp>
      <p:pic>
        <p:nvPicPr>
          <p:cNvPr id="8" name="Image 7" descr="Une image contenant texte&#10;&#10;Description générée automatiquement">
            <a:extLst>
              <a:ext uri="{FF2B5EF4-FFF2-40B4-BE49-F238E27FC236}">
                <a16:creationId xmlns:a16="http://schemas.microsoft.com/office/drawing/2014/main" id="{9374F573-3C64-FBDA-660B-6C082395F8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2749" y="964084"/>
            <a:ext cx="8113944" cy="5672757"/>
          </a:xfrm>
          <a:prstGeom prst="rect">
            <a:avLst/>
          </a:prstGeom>
        </p:spPr>
      </p:pic>
    </p:spTree>
    <p:extLst>
      <p:ext uri="{BB962C8B-B14F-4D97-AF65-F5344CB8AC3E}">
        <p14:creationId xmlns:p14="http://schemas.microsoft.com/office/powerpoint/2010/main" val="2615041778"/>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18496" y="1050697"/>
            <a:ext cx="8113944" cy="5493812"/>
          </a:xfrm>
          <a:custGeom>
            <a:avLst/>
            <a:gdLst>
              <a:gd name="connsiteX0" fmla="*/ 0 w 8113944"/>
              <a:gd name="connsiteY0" fmla="*/ 0 h 5493812"/>
              <a:gd name="connsiteX1" fmla="*/ 660707 w 8113944"/>
              <a:gd name="connsiteY1" fmla="*/ 0 h 5493812"/>
              <a:gd name="connsiteX2" fmla="*/ 1240274 w 8113944"/>
              <a:gd name="connsiteY2" fmla="*/ 0 h 5493812"/>
              <a:gd name="connsiteX3" fmla="*/ 1982121 w 8113944"/>
              <a:gd name="connsiteY3" fmla="*/ 0 h 5493812"/>
              <a:gd name="connsiteX4" fmla="*/ 2318270 w 8113944"/>
              <a:gd name="connsiteY4" fmla="*/ 0 h 5493812"/>
              <a:gd name="connsiteX5" fmla="*/ 3060116 w 8113944"/>
              <a:gd name="connsiteY5" fmla="*/ 0 h 5493812"/>
              <a:gd name="connsiteX6" fmla="*/ 3477405 w 8113944"/>
              <a:gd name="connsiteY6" fmla="*/ 0 h 5493812"/>
              <a:gd name="connsiteX7" fmla="*/ 3813554 w 8113944"/>
              <a:gd name="connsiteY7" fmla="*/ 0 h 5493812"/>
              <a:gd name="connsiteX8" fmla="*/ 4149703 w 8113944"/>
              <a:gd name="connsiteY8" fmla="*/ 0 h 5493812"/>
              <a:gd name="connsiteX9" fmla="*/ 4566991 w 8113944"/>
              <a:gd name="connsiteY9" fmla="*/ 0 h 5493812"/>
              <a:gd name="connsiteX10" fmla="*/ 4984280 w 8113944"/>
              <a:gd name="connsiteY10" fmla="*/ 0 h 5493812"/>
              <a:gd name="connsiteX11" fmla="*/ 5726126 w 8113944"/>
              <a:gd name="connsiteY11" fmla="*/ 0 h 5493812"/>
              <a:gd name="connsiteX12" fmla="*/ 6467973 w 8113944"/>
              <a:gd name="connsiteY12" fmla="*/ 0 h 5493812"/>
              <a:gd name="connsiteX13" fmla="*/ 6885261 w 8113944"/>
              <a:gd name="connsiteY13" fmla="*/ 0 h 5493812"/>
              <a:gd name="connsiteX14" fmla="*/ 7464828 w 8113944"/>
              <a:gd name="connsiteY14" fmla="*/ 0 h 5493812"/>
              <a:gd name="connsiteX15" fmla="*/ 8113944 w 8113944"/>
              <a:gd name="connsiteY15" fmla="*/ 0 h 5493812"/>
              <a:gd name="connsiteX16" fmla="*/ 8113944 w 8113944"/>
              <a:gd name="connsiteY16" fmla="*/ 549381 h 5493812"/>
              <a:gd name="connsiteX17" fmla="*/ 8113944 w 8113944"/>
              <a:gd name="connsiteY17" fmla="*/ 933948 h 5493812"/>
              <a:gd name="connsiteX18" fmla="*/ 8113944 w 8113944"/>
              <a:gd name="connsiteY18" fmla="*/ 1538267 h 5493812"/>
              <a:gd name="connsiteX19" fmla="*/ 8113944 w 8113944"/>
              <a:gd name="connsiteY19" fmla="*/ 1977772 h 5493812"/>
              <a:gd name="connsiteX20" fmla="*/ 8113944 w 8113944"/>
              <a:gd name="connsiteY20" fmla="*/ 2417277 h 5493812"/>
              <a:gd name="connsiteX21" fmla="*/ 8113944 w 8113944"/>
              <a:gd name="connsiteY21" fmla="*/ 2911720 h 5493812"/>
              <a:gd name="connsiteX22" fmla="*/ 8113944 w 8113944"/>
              <a:gd name="connsiteY22" fmla="*/ 3461102 h 5493812"/>
              <a:gd name="connsiteX23" fmla="*/ 8113944 w 8113944"/>
              <a:gd name="connsiteY23" fmla="*/ 3955545 h 5493812"/>
              <a:gd name="connsiteX24" fmla="*/ 8113944 w 8113944"/>
              <a:gd name="connsiteY24" fmla="*/ 4395050 h 5493812"/>
              <a:gd name="connsiteX25" fmla="*/ 8113944 w 8113944"/>
              <a:gd name="connsiteY25" fmla="*/ 4834555 h 5493812"/>
              <a:gd name="connsiteX26" fmla="*/ 8113944 w 8113944"/>
              <a:gd name="connsiteY26" fmla="*/ 5493812 h 5493812"/>
              <a:gd name="connsiteX27" fmla="*/ 7777795 w 8113944"/>
              <a:gd name="connsiteY27" fmla="*/ 5493812 h 5493812"/>
              <a:gd name="connsiteX28" fmla="*/ 7360506 w 8113944"/>
              <a:gd name="connsiteY28" fmla="*/ 5493812 h 5493812"/>
              <a:gd name="connsiteX29" fmla="*/ 6780939 w 8113944"/>
              <a:gd name="connsiteY29" fmla="*/ 5493812 h 5493812"/>
              <a:gd name="connsiteX30" fmla="*/ 6363650 w 8113944"/>
              <a:gd name="connsiteY30" fmla="*/ 5493812 h 5493812"/>
              <a:gd name="connsiteX31" fmla="*/ 5865222 w 8113944"/>
              <a:gd name="connsiteY31" fmla="*/ 5493812 h 5493812"/>
              <a:gd name="connsiteX32" fmla="*/ 5123376 w 8113944"/>
              <a:gd name="connsiteY32" fmla="*/ 5493812 h 5493812"/>
              <a:gd name="connsiteX33" fmla="*/ 4624948 w 8113944"/>
              <a:gd name="connsiteY33" fmla="*/ 5493812 h 5493812"/>
              <a:gd name="connsiteX34" fmla="*/ 3964241 w 8113944"/>
              <a:gd name="connsiteY34" fmla="*/ 5493812 h 5493812"/>
              <a:gd name="connsiteX35" fmla="*/ 3546953 w 8113944"/>
              <a:gd name="connsiteY35" fmla="*/ 5493812 h 5493812"/>
              <a:gd name="connsiteX36" fmla="*/ 3210804 w 8113944"/>
              <a:gd name="connsiteY36" fmla="*/ 5493812 h 5493812"/>
              <a:gd name="connsiteX37" fmla="*/ 2550097 w 8113944"/>
              <a:gd name="connsiteY37" fmla="*/ 5493812 h 5493812"/>
              <a:gd name="connsiteX38" fmla="*/ 1808250 w 8113944"/>
              <a:gd name="connsiteY38" fmla="*/ 5493812 h 5493812"/>
              <a:gd name="connsiteX39" fmla="*/ 1147544 w 8113944"/>
              <a:gd name="connsiteY39" fmla="*/ 5493812 h 5493812"/>
              <a:gd name="connsiteX40" fmla="*/ 0 w 8113944"/>
              <a:gd name="connsiteY40" fmla="*/ 5493812 h 5493812"/>
              <a:gd name="connsiteX41" fmla="*/ 0 w 8113944"/>
              <a:gd name="connsiteY41" fmla="*/ 4889493 h 5493812"/>
              <a:gd name="connsiteX42" fmla="*/ 0 w 8113944"/>
              <a:gd name="connsiteY42" fmla="*/ 4285173 h 5493812"/>
              <a:gd name="connsiteX43" fmla="*/ 0 w 8113944"/>
              <a:gd name="connsiteY43" fmla="*/ 3680854 h 5493812"/>
              <a:gd name="connsiteX44" fmla="*/ 0 w 8113944"/>
              <a:gd name="connsiteY44" fmla="*/ 3186411 h 5493812"/>
              <a:gd name="connsiteX45" fmla="*/ 0 w 8113944"/>
              <a:gd name="connsiteY45" fmla="*/ 2746906 h 5493812"/>
              <a:gd name="connsiteX46" fmla="*/ 0 w 8113944"/>
              <a:gd name="connsiteY46" fmla="*/ 2087649 h 5493812"/>
              <a:gd name="connsiteX47" fmla="*/ 0 w 8113944"/>
              <a:gd name="connsiteY47" fmla="*/ 1593205 h 5493812"/>
              <a:gd name="connsiteX48" fmla="*/ 0 w 8113944"/>
              <a:gd name="connsiteY48" fmla="*/ 1043824 h 5493812"/>
              <a:gd name="connsiteX49" fmla="*/ 0 w 8113944"/>
              <a:gd name="connsiteY49" fmla="*/ 604319 h 5493812"/>
              <a:gd name="connsiteX50" fmla="*/ 0 w 8113944"/>
              <a:gd name="connsiteY50" fmla="*/ 0 h 549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8113944" h="5493812" fill="none" extrusionOk="0">
                <a:moveTo>
                  <a:pt x="0" y="0"/>
                </a:moveTo>
                <a:cubicBezTo>
                  <a:pt x="217049" y="-75222"/>
                  <a:pt x="429906" y="68707"/>
                  <a:pt x="660707" y="0"/>
                </a:cubicBezTo>
                <a:cubicBezTo>
                  <a:pt x="891508" y="-68707"/>
                  <a:pt x="1094673" y="7967"/>
                  <a:pt x="1240274" y="0"/>
                </a:cubicBezTo>
                <a:cubicBezTo>
                  <a:pt x="1385875" y="-7967"/>
                  <a:pt x="1655249" y="46354"/>
                  <a:pt x="1982121" y="0"/>
                </a:cubicBezTo>
                <a:cubicBezTo>
                  <a:pt x="2308993" y="-46354"/>
                  <a:pt x="2169752" y="10506"/>
                  <a:pt x="2318270" y="0"/>
                </a:cubicBezTo>
                <a:cubicBezTo>
                  <a:pt x="2466788" y="-10506"/>
                  <a:pt x="2747648" y="63773"/>
                  <a:pt x="3060116" y="0"/>
                </a:cubicBezTo>
                <a:cubicBezTo>
                  <a:pt x="3372584" y="-63773"/>
                  <a:pt x="3305520" y="22464"/>
                  <a:pt x="3477405" y="0"/>
                </a:cubicBezTo>
                <a:cubicBezTo>
                  <a:pt x="3649290" y="-22464"/>
                  <a:pt x="3739495" y="16458"/>
                  <a:pt x="3813554" y="0"/>
                </a:cubicBezTo>
                <a:cubicBezTo>
                  <a:pt x="3887613" y="-16458"/>
                  <a:pt x="4016927" y="6424"/>
                  <a:pt x="4149703" y="0"/>
                </a:cubicBezTo>
                <a:cubicBezTo>
                  <a:pt x="4282479" y="-6424"/>
                  <a:pt x="4414218" y="754"/>
                  <a:pt x="4566991" y="0"/>
                </a:cubicBezTo>
                <a:cubicBezTo>
                  <a:pt x="4719764" y="-754"/>
                  <a:pt x="4825319" y="27417"/>
                  <a:pt x="4984280" y="0"/>
                </a:cubicBezTo>
                <a:cubicBezTo>
                  <a:pt x="5143241" y="-27417"/>
                  <a:pt x="5358785" y="82467"/>
                  <a:pt x="5726126" y="0"/>
                </a:cubicBezTo>
                <a:cubicBezTo>
                  <a:pt x="6093467" y="-82467"/>
                  <a:pt x="6217018" y="50013"/>
                  <a:pt x="6467973" y="0"/>
                </a:cubicBezTo>
                <a:cubicBezTo>
                  <a:pt x="6718928" y="-50013"/>
                  <a:pt x="6768111" y="19153"/>
                  <a:pt x="6885261" y="0"/>
                </a:cubicBezTo>
                <a:cubicBezTo>
                  <a:pt x="7002411" y="-19153"/>
                  <a:pt x="7223493" y="68718"/>
                  <a:pt x="7464828" y="0"/>
                </a:cubicBezTo>
                <a:cubicBezTo>
                  <a:pt x="7706163" y="-68718"/>
                  <a:pt x="7910801" y="22151"/>
                  <a:pt x="8113944" y="0"/>
                </a:cubicBezTo>
                <a:cubicBezTo>
                  <a:pt x="8151929" y="224094"/>
                  <a:pt x="8060473" y="389925"/>
                  <a:pt x="8113944" y="549381"/>
                </a:cubicBezTo>
                <a:cubicBezTo>
                  <a:pt x="8167415" y="708837"/>
                  <a:pt x="8105837" y="846712"/>
                  <a:pt x="8113944" y="933948"/>
                </a:cubicBezTo>
                <a:cubicBezTo>
                  <a:pt x="8122051" y="1021184"/>
                  <a:pt x="8055332" y="1415343"/>
                  <a:pt x="8113944" y="1538267"/>
                </a:cubicBezTo>
                <a:cubicBezTo>
                  <a:pt x="8172556" y="1661191"/>
                  <a:pt x="8070940" y="1840841"/>
                  <a:pt x="8113944" y="1977772"/>
                </a:cubicBezTo>
                <a:cubicBezTo>
                  <a:pt x="8156948" y="2114703"/>
                  <a:pt x="8086350" y="2294238"/>
                  <a:pt x="8113944" y="2417277"/>
                </a:cubicBezTo>
                <a:cubicBezTo>
                  <a:pt x="8141538" y="2540317"/>
                  <a:pt x="8060116" y="2676521"/>
                  <a:pt x="8113944" y="2911720"/>
                </a:cubicBezTo>
                <a:cubicBezTo>
                  <a:pt x="8167772" y="3146919"/>
                  <a:pt x="8085955" y="3248167"/>
                  <a:pt x="8113944" y="3461102"/>
                </a:cubicBezTo>
                <a:cubicBezTo>
                  <a:pt x="8141933" y="3674037"/>
                  <a:pt x="8080778" y="3715979"/>
                  <a:pt x="8113944" y="3955545"/>
                </a:cubicBezTo>
                <a:cubicBezTo>
                  <a:pt x="8147110" y="4195111"/>
                  <a:pt x="8087212" y="4180439"/>
                  <a:pt x="8113944" y="4395050"/>
                </a:cubicBezTo>
                <a:cubicBezTo>
                  <a:pt x="8140676" y="4609661"/>
                  <a:pt x="8100885" y="4736101"/>
                  <a:pt x="8113944" y="4834555"/>
                </a:cubicBezTo>
                <a:cubicBezTo>
                  <a:pt x="8127003" y="4933010"/>
                  <a:pt x="8040759" y="5244790"/>
                  <a:pt x="8113944" y="5493812"/>
                </a:cubicBezTo>
                <a:cubicBezTo>
                  <a:pt x="7976117" y="5519638"/>
                  <a:pt x="7883806" y="5480943"/>
                  <a:pt x="7777795" y="5493812"/>
                </a:cubicBezTo>
                <a:cubicBezTo>
                  <a:pt x="7671784" y="5506681"/>
                  <a:pt x="7532190" y="5455344"/>
                  <a:pt x="7360506" y="5493812"/>
                </a:cubicBezTo>
                <a:cubicBezTo>
                  <a:pt x="7188822" y="5532280"/>
                  <a:pt x="6995038" y="5481119"/>
                  <a:pt x="6780939" y="5493812"/>
                </a:cubicBezTo>
                <a:cubicBezTo>
                  <a:pt x="6566840" y="5506505"/>
                  <a:pt x="6551319" y="5475692"/>
                  <a:pt x="6363650" y="5493812"/>
                </a:cubicBezTo>
                <a:cubicBezTo>
                  <a:pt x="6175981" y="5511932"/>
                  <a:pt x="6021444" y="5449008"/>
                  <a:pt x="5865222" y="5493812"/>
                </a:cubicBezTo>
                <a:cubicBezTo>
                  <a:pt x="5709000" y="5538616"/>
                  <a:pt x="5420793" y="5467953"/>
                  <a:pt x="5123376" y="5493812"/>
                </a:cubicBezTo>
                <a:cubicBezTo>
                  <a:pt x="4825959" y="5519671"/>
                  <a:pt x="4791162" y="5448566"/>
                  <a:pt x="4624948" y="5493812"/>
                </a:cubicBezTo>
                <a:cubicBezTo>
                  <a:pt x="4458734" y="5539058"/>
                  <a:pt x="4273615" y="5446006"/>
                  <a:pt x="3964241" y="5493812"/>
                </a:cubicBezTo>
                <a:cubicBezTo>
                  <a:pt x="3654867" y="5541618"/>
                  <a:pt x="3666119" y="5472360"/>
                  <a:pt x="3546953" y="5493812"/>
                </a:cubicBezTo>
                <a:cubicBezTo>
                  <a:pt x="3427787" y="5515264"/>
                  <a:pt x="3298794" y="5469693"/>
                  <a:pt x="3210804" y="5493812"/>
                </a:cubicBezTo>
                <a:cubicBezTo>
                  <a:pt x="3122814" y="5517931"/>
                  <a:pt x="2719890" y="5421381"/>
                  <a:pt x="2550097" y="5493812"/>
                </a:cubicBezTo>
                <a:cubicBezTo>
                  <a:pt x="2380304" y="5566243"/>
                  <a:pt x="2040119" y="5471322"/>
                  <a:pt x="1808250" y="5493812"/>
                </a:cubicBezTo>
                <a:cubicBezTo>
                  <a:pt x="1576381" y="5516302"/>
                  <a:pt x="1438386" y="5458662"/>
                  <a:pt x="1147544" y="5493812"/>
                </a:cubicBezTo>
                <a:cubicBezTo>
                  <a:pt x="856702" y="5528962"/>
                  <a:pt x="528135" y="5416422"/>
                  <a:pt x="0" y="5493812"/>
                </a:cubicBezTo>
                <a:cubicBezTo>
                  <a:pt x="-20997" y="5238961"/>
                  <a:pt x="17937" y="5106863"/>
                  <a:pt x="0" y="4889493"/>
                </a:cubicBezTo>
                <a:cubicBezTo>
                  <a:pt x="-17937" y="4672123"/>
                  <a:pt x="54889" y="4503701"/>
                  <a:pt x="0" y="4285173"/>
                </a:cubicBezTo>
                <a:cubicBezTo>
                  <a:pt x="-54889" y="4066645"/>
                  <a:pt x="15429" y="3951026"/>
                  <a:pt x="0" y="3680854"/>
                </a:cubicBezTo>
                <a:cubicBezTo>
                  <a:pt x="-15429" y="3410682"/>
                  <a:pt x="34106" y="3421749"/>
                  <a:pt x="0" y="3186411"/>
                </a:cubicBezTo>
                <a:cubicBezTo>
                  <a:pt x="-34106" y="2951073"/>
                  <a:pt x="25995" y="2945567"/>
                  <a:pt x="0" y="2746906"/>
                </a:cubicBezTo>
                <a:cubicBezTo>
                  <a:pt x="-25995" y="2548246"/>
                  <a:pt x="20618" y="2312861"/>
                  <a:pt x="0" y="2087649"/>
                </a:cubicBezTo>
                <a:cubicBezTo>
                  <a:pt x="-20618" y="1862437"/>
                  <a:pt x="47929" y="1708496"/>
                  <a:pt x="0" y="1593205"/>
                </a:cubicBezTo>
                <a:cubicBezTo>
                  <a:pt x="-47929" y="1477914"/>
                  <a:pt x="32239" y="1163590"/>
                  <a:pt x="0" y="1043824"/>
                </a:cubicBezTo>
                <a:cubicBezTo>
                  <a:pt x="-32239" y="924058"/>
                  <a:pt x="16791" y="760634"/>
                  <a:pt x="0" y="604319"/>
                </a:cubicBezTo>
                <a:cubicBezTo>
                  <a:pt x="-16791" y="448004"/>
                  <a:pt x="39545" y="260078"/>
                  <a:pt x="0" y="0"/>
                </a:cubicBezTo>
                <a:close/>
              </a:path>
              <a:path w="8113944" h="5493812" stroke="0" extrusionOk="0">
                <a:moveTo>
                  <a:pt x="0" y="0"/>
                </a:moveTo>
                <a:cubicBezTo>
                  <a:pt x="222349" y="-23716"/>
                  <a:pt x="345984" y="52946"/>
                  <a:pt x="498428" y="0"/>
                </a:cubicBezTo>
                <a:cubicBezTo>
                  <a:pt x="650872" y="-52946"/>
                  <a:pt x="950336" y="35341"/>
                  <a:pt x="1240274" y="0"/>
                </a:cubicBezTo>
                <a:cubicBezTo>
                  <a:pt x="1530212" y="-35341"/>
                  <a:pt x="1570586" y="43109"/>
                  <a:pt x="1738702" y="0"/>
                </a:cubicBezTo>
                <a:cubicBezTo>
                  <a:pt x="1906818" y="-43109"/>
                  <a:pt x="2131686" y="14543"/>
                  <a:pt x="2399409" y="0"/>
                </a:cubicBezTo>
                <a:cubicBezTo>
                  <a:pt x="2667132" y="-14543"/>
                  <a:pt x="2665726" y="45580"/>
                  <a:pt x="2816698" y="0"/>
                </a:cubicBezTo>
                <a:cubicBezTo>
                  <a:pt x="2967670" y="-45580"/>
                  <a:pt x="3210886" y="34735"/>
                  <a:pt x="3315126" y="0"/>
                </a:cubicBezTo>
                <a:cubicBezTo>
                  <a:pt x="3419366" y="-34735"/>
                  <a:pt x="3898056" y="83665"/>
                  <a:pt x="4056972" y="0"/>
                </a:cubicBezTo>
                <a:cubicBezTo>
                  <a:pt x="4215888" y="-83665"/>
                  <a:pt x="4468255" y="1288"/>
                  <a:pt x="4636539" y="0"/>
                </a:cubicBezTo>
                <a:cubicBezTo>
                  <a:pt x="4804823" y="-1288"/>
                  <a:pt x="5022974" y="73314"/>
                  <a:pt x="5378386" y="0"/>
                </a:cubicBezTo>
                <a:cubicBezTo>
                  <a:pt x="5733798" y="-73314"/>
                  <a:pt x="5602799" y="41321"/>
                  <a:pt x="5795674" y="0"/>
                </a:cubicBezTo>
                <a:cubicBezTo>
                  <a:pt x="5988549" y="-41321"/>
                  <a:pt x="6110558" y="39819"/>
                  <a:pt x="6294102" y="0"/>
                </a:cubicBezTo>
                <a:cubicBezTo>
                  <a:pt x="6477646" y="-39819"/>
                  <a:pt x="6467512" y="3661"/>
                  <a:pt x="6630251" y="0"/>
                </a:cubicBezTo>
                <a:cubicBezTo>
                  <a:pt x="6792990" y="-3661"/>
                  <a:pt x="7024864" y="86604"/>
                  <a:pt x="7372098" y="0"/>
                </a:cubicBezTo>
                <a:cubicBezTo>
                  <a:pt x="7719332" y="-86604"/>
                  <a:pt x="7824722" y="47514"/>
                  <a:pt x="8113944" y="0"/>
                </a:cubicBezTo>
                <a:cubicBezTo>
                  <a:pt x="8162861" y="238341"/>
                  <a:pt x="8080930" y="364805"/>
                  <a:pt x="8113944" y="659257"/>
                </a:cubicBezTo>
                <a:cubicBezTo>
                  <a:pt x="8146958" y="953709"/>
                  <a:pt x="8102453" y="1004272"/>
                  <a:pt x="8113944" y="1098762"/>
                </a:cubicBezTo>
                <a:cubicBezTo>
                  <a:pt x="8125435" y="1193253"/>
                  <a:pt x="8040784" y="1542996"/>
                  <a:pt x="8113944" y="1758020"/>
                </a:cubicBezTo>
                <a:cubicBezTo>
                  <a:pt x="8187104" y="1973044"/>
                  <a:pt x="8063391" y="2211952"/>
                  <a:pt x="8113944" y="2362339"/>
                </a:cubicBezTo>
                <a:cubicBezTo>
                  <a:pt x="8164497" y="2512726"/>
                  <a:pt x="8086560" y="2617320"/>
                  <a:pt x="8113944" y="2746906"/>
                </a:cubicBezTo>
                <a:cubicBezTo>
                  <a:pt x="8141328" y="2876492"/>
                  <a:pt x="8105254" y="3050372"/>
                  <a:pt x="8113944" y="3186411"/>
                </a:cubicBezTo>
                <a:cubicBezTo>
                  <a:pt x="8122634" y="3322451"/>
                  <a:pt x="8079696" y="3644818"/>
                  <a:pt x="8113944" y="3790730"/>
                </a:cubicBezTo>
                <a:cubicBezTo>
                  <a:pt x="8148192" y="3936642"/>
                  <a:pt x="8103449" y="4147105"/>
                  <a:pt x="8113944" y="4449988"/>
                </a:cubicBezTo>
                <a:cubicBezTo>
                  <a:pt x="8124439" y="4752871"/>
                  <a:pt x="8041203" y="4998283"/>
                  <a:pt x="8113944" y="5493812"/>
                </a:cubicBezTo>
                <a:cubicBezTo>
                  <a:pt x="7809875" y="5523222"/>
                  <a:pt x="7672919" y="5405252"/>
                  <a:pt x="7372098" y="5493812"/>
                </a:cubicBezTo>
                <a:cubicBezTo>
                  <a:pt x="7071277" y="5582372"/>
                  <a:pt x="6918198" y="5467545"/>
                  <a:pt x="6630251" y="5493812"/>
                </a:cubicBezTo>
                <a:cubicBezTo>
                  <a:pt x="6342304" y="5520079"/>
                  <a:pt x="6230699" y="5443181"/>
                  <a:pt x="5969545" y="5493812"/>
                </a:cubicBezTo>
                <a:cubicBezTo>
                  <a:pt x="5708391" y="5544443"/>
                  <a:pt x="5629892" y="5486255"/>
                  <a:pt x="5471117" y="5493812"/>
                </a:cubicBezTo>
                <a:cubicBezTo>
                  <a:pt x="5312342" y="5501369"/>
                  <a:pt x="5301186" y="5483566"/>
                  <a:pt x="5134967" y="5493812"/>
                </a:cubicBezTo>
                <a:cubicBezTo>
                  <a:pt x="4968748" y="5504058"/>
                  <a:pt x="4808551" y="5459551"/>
                  <a:pt x="4717679" y="5493812"/>
                </a:cubicBezTo>
                <a:cubicBezTo>
                  <a:pt x="4626807" y="5528073"/>
                  <a:pt x="4323657" y="5455691"/>
                  <a:pt x="4219251" y="5493812"/>
                </a:cubicBezTo>
                <a:cubicBezTo>
                  <a:pt x="4114845" y="5531933"/>
                  <a:pt x="3744251" y="5463355"/>
                  <a:pt x="3558544" y="5493812"/>
                </a:cubicBezTo>
                <a:cubicBezTo>
                  <a:pt x="3372837" y="5524269"/>
                  <a:pt x="3113034" y="5451099"/>
                  <a:pt x="2978977" y="5493812"/>
                </a:cubicBezTo>
                <a:cubicBezTo>
                  <a:pt x="2844920" y="5536525"/>
                  <a:pt x="2780942" y="5460168"/>
                  <a:pt x="2642827" y="5493812"/>
                </a:cubicBezTo>
                <a:cubicBezTo>
                  <a:pt x="2504712" y="5527456"/>
                  <a:pt x="2377445" y="5472158"/>
                  <a:pt x="2225539" y="5493812"/>
                </a:cubicBezTo>
                <a:cubicBezTo>
                  <a:pt x="2073633" y="5515466"/>
                  <a:pt x="1997705" y="5459340"/>
                  <a:pt x="1808250" y="5493812"/>
                </a:cubicBezTo>
                <a:cubicBezTo>
                  <a:pt x="1618795" y="5528284"/>
                  <a:pt x="1457205" y="5473427"/>
                  <a:pt x="1309822" y="5493812"/>
                </a:cubicBezTo>
                <a:cubicBezTo>
                  <a:pt x="1162439" y="5514197"/>
                  <a:pt x="831855" y="5478007"/>
                  <a:pt x="649116" y="5493812"/>
                </a:cubicBezTo>
                <a:cubicBezTo>
                  <a:pt x="466377" y="5509617"/>
                  <a:pt x="321957" y="5430125"/>
                  <a:pt x="0" y="5493812"/>
                </a:cubicBezTo>
                <a:cubicBezTo>
                  <a:pt x="-6086" y="5304262"/>
                  <a:pt x="41919" y="5159141"/>
                  <a:pt x="0" y="4999369"/>
                </a:cubicBezTo>
                <a:cubicBezTo>
                  <a:pt x="-41919" y="4839597"/>
                  <a:pt x="32649" y="4613205"/>
                  <a:pt x="0" y="4340111"/>
                </a:cubicBezTo>
                <a:cubicBezTo>
                  <a:pt x="-32649" y="4067017"/>
                  <a:pt x="52031" y="3977600"/>
                  <a:pt x="0" y="3845668"/>
                </a:cubicBezTo>
                <a:cubicBezTo>
                  <a:pt x="-52031" y="3713736"/>
                  <a:pt x="43087" y="3491378"/>
                  <a:pt x="0" y="3351225"/>
                </a:cubicBezTo>
                <a:cubicBezTo>
                  <a:pt x="-43087" y="3211072"/>
                  <a:pt x="32444" y="3008857"/>
                  <a:pt x="0" y="2801844"/>
                </a:cubicBezTo>
                <a:cubicBezTo>
                  <a:pt x="-32444" y="2594831"/>
                  <a:pt x="57902" y="2381268"/>
                  <a:pt x="0" y="2142587"/>
                </a:cubicBezTo>
                <a:cubicBezTo>
                  <a:pt x="-57902" y="1903906"/>
                  <a:pt x="11351" y="1763322"/>
                  <a:pt x="0" y="1483329"/>
                </a:cubicBezTo>
                <a:cubicBezTo>
                  <a:pt x="-11351" y="1203336"/>
                  <a:pt x="11177" y="1016907"/>
                  <a:pt x="0" y="824072"/>
                </a:cubicBezTo>
                <a:cubicBezTo>
                  <a:pt x="-11177" y="631237"/>
                  <a:pt x="27645" y="265070"/>
                  <a:pt x="0" y="0"/>
                </a:cubicBezTo>
                <a:close/>
              </a:path>
            </a:pathLst>
          </a:custGeom>
          <a:ln w="28575">
            <a:solidFill>
              <a:schemeClr val="tx2"/>
            </a:solidFill>
            <a:extLst>
              <a:ext uri="{C807C97D-BFC1-408E-A445-0C87EB9F89A2}">
                <ask:lineSketchStyleProps xmlns:ask="http://schemas.microsoft.com/office/drawing/2018/sketchyshapes" sd="1498552354">
                  <a:prstGeom prst="rect">
                    <a:avLst/>
                  </a:prstGeom>
                  <ask:type>
                    <ask:lineSketchScribble/>
                  </ask:type>
                </ask:lineSketchStyleProps>
              </a:ext>
            </a:extLst>
          </a:ln>
        </p:spPr>
        <p:txBody>
          <a:bodyPr wrap="square">
            <a:spAutoFit/>
          </a:bodyPr>
          <a:lstStyle/>
          <a:p>
            <a:r>
              <a:rPr lang="fr-FR" b="1" dirty="0">
                <a:solidFill>
                  <a:schemeClr val="accent1"/>
                </a:solidFill>
                <a:latin typeface="Short Stack" panose="02010500040000000007" pitchFamily="2" charset="0"/>
              </a:rPr>
              <a:t>Les petits cahiers : </a:t>
            </a:r>
          </a:p>
          <a:p>
            <a:r>
              <a:rPr lang="fr-FR" sz="1100" dirty="0">
                <a:latin typeface="Short Stack" panose="02010500040000000007" pitchFamily="2" charset="0"/>
              </a:rPr>
              <a:t>   </a:t>
            </a:r>
          </a:p>
          <a:p>
            <a:r>
              <a:rPr lang="fr-FR" dirty="0">
                <a:latin typeface="Short Stack" panose="02010500040000000007" pitchFamily="2" charset="0"/>
                <a:ea typeface="Georgia Belle" panose="02000603000000000000" pitchFamily="2" charset="0"/>
                <a:sym typeface="Wingdings"/>
              </a:rPr>
              <a:t></a:t>
            </a:r>
            <a:r>
              <a:rPr lang="fr-FR" dirty="0">
                <a:latin typeface="Short Stack" panose="02010500040000000007" pitchFamily="2" charset="0"/>
                <a:ea typeface="Georgia Belle" panose="02000603000000000000" pitchFamily="2" charset="0"/>
              </a:rPr>
              <a:t> </a:t>
            </a:r>
            <a:r>
              <a:rPr lang="fr-FR" b="1" dirty="0">
                <a:latin typeface="Short Stack" panose="02010500040000000007" pitchFamily="2" charset="0"/>
                <a:ea typeface="Georgia Belle" panose="02000603000000000000" pitchFamily="2" charset="0"/>
              </a:rPr>
              <a:t>blanc </a:t>
            </a:r>
            <a:r>
              <a:rPr lang="fr-FR" b="1" dirty="0">
                <a:latin typeface="Short Stack" panose="02010500040000000007" pitchFamily="2" charset="0"/>
                <a:ea typeface="Georgia Belle" panose="02000603000000000000" pitchFamily="2" charset="0"/>
                <a:sym typeface="Wingdings"/>
              </a:rPr>
              <a:t>:</a:t>
            </a:r>
            <a:r>
              <a:rPr lang="fr-FR" dirty="0">
                <a:latin typeface="Short Stack" panose="02010500040000000007" pitchFamily="2" charset="0"/>
                <a:ea typeface="Georgia Belle" panose="02000603000000000000" pitchFamily="2" charset="0"/>
              </a:rPr>
              <a:t> écrivain		</a:t>
            </a:r>
          </a:p>
          <a:p>
            <a:r>
              <a:rPr lang="fr-FR" dirty="0">
                <a:latin typeface="Short Stack" panose="02010500040000000007" pitchFamily="2" charset="0"/>
                <a:ea typeface="Georgia Belle" panose="02000603000000000000" pitchFamily="2" charset="0"/>
                <a:sym typeface="Wingdings"/>
              </a:rPr>
              <a:t></a:t>
            </a:r>
            <a:r>
              <a:rPr lang="fr-FR" dirty="0">
                <a:latin typeface="Short Stack" panose="02010500040000000007" pitchFamily="2" charset="0"/>
                <a:ea typeface="Georgia Belle" panose="02000603000000000000" pitchFamily="2" charset="0"/>
              </a:rPr>
              <a:t> </a:t>
            </a:r>
            <a:r>
              <a:rPr lang="fr-FR" b="1" dirty="0">
                <a:latin typeface="Short Stack" panose="02010500040000000007" pitchFamily="2" charset="0"/>
                <a:ea typeface="Georgia Belle" panose="02000603000000000000" pitchFamily="2" charset="0"/>
              </a:rPr>
              <a:t>Jaune :</a:t>
            </a:r>
            <a:r>
              <a:rPr lang="fr-FR" dirty="0">
                <a:latin typeface="Short Stack" panose="02010500040000000007" pitchFamily="2" charset="0"/>
                <a:ea typeface="Georgia Belle" panose="02000603000000000000" pitchFamily="2" charset="0"/>
              </a:rPr>
              <a:t> cahier de liaison       </a:t>
            </a:r>
          </a:p>
          <a:p>
            <a:r>
              <a:rPr lang="fr-FR" dirty="0">
                <a:latin typeface="Short Stack" panose="02010500040000000007" pitchFamily="2" charset="0"/>
                <a:ea typeface="Georgia Belle" panose="02000603000000000000" pitchFamily="2" charset="0"/>
                <a:sym typeface="Wingdings"/>
              </a:rPr>
              <a:t></a:t>
            </a:r>
            <a:r>
              <a:rPr lang="fr-FR" b="1" dirty="0">
                <a:latin typeface="Short Stack" panose="02010500040000000007" pitchFamily="2" charset="0"/>
                <a:ea typeface="Georgia Belle" panose="02000603000000000000" pitchFamily="2" charset="0"/>
              </a:rPr>
              <a:t> vert</a:t>
            </a:r>
            <a:r>
              <a:rPr lang="fr-FR" dirty="0">
                <a:latin typeface="Short Stack" panose="02010500040000000007" pitchFamily="2" charset="0"/>
                <a:ea typeface="Georgia Belle" panose="02000603000000000000" pitchFamily="2" charset="0"/>
              </a:rPr>
              <a:t> : cahier de dictée  </a:t>
            </a:r>
          </a:p>
          <a:p>
            <a:pPr marL="285750" indent="-285750">
              <a:buFont typeface="Wingdings" panose="05000000000000000000" pitchFamily="2" charset="2"/>
              <a:buChar char="s"/>
            </a:pPr>
            <a:endParaRPr lang="fr-FR" sz="1600" dirty="0">
              <a:latin typeface="Short Stack" panose="02010500040000000007" pitchFamily="2" charset="0"/>
            </a:endParaRPr>
          </a:p>
          <a:p>
            <a:r>
              <a:rPr lang="fr-FR" b="1" dirty="0">
                <a:solidFill>
                  <a:schemeClr val="accent1"/>
                </a:solidFill>
                <a:latin typeface="Short Stack" panose="02010500040000000007" pitchFamily="2" charset="0"/>
              </a:rPr>
              <a:t>Les grands cahiers :</a:t>
            </a:r>
          </a:p>
          <a:p>
            <a:r>
              <a:rPr lang="fr-FR" sz="1100" dirty="0">
                <a:latin typeface="Short Stack" panose="02010500040000000007" pitchFamily="2" charset="0"/>
              </a:rPr>
              <a:t>   </a:t>
            </a:r>
            <a:r>
              <a:rPr lang="fr-FR" dirty="0">
                <a:latin typeface="Short Stack" panose="02010500040000000007" pitchFamily="2" charset="0"/>
                <a:ea typeface="Georgia Belle" panose="02000603000000000000" pitchFamily="2" charset="0"/>
              </a:rPr>
              <a:t>		</a:t>
            </a:r>
          </a:p>
          <a:p>
            <a:r>
              <a:rPr lang="fr-FR" dirty="0">
                <a:latin typeface="Short Stack" panose="02010500040000000007" pitchFamily="2" charset="0"/>
                <a:ea typeface="Georgia Belle" panose="02000603000000000000" pitchFamily="2" charset="0"/>
                <a:sym typeface="Wingdings"/>
              </a:rPr>
              <a:t></a:t>
            </a:r>
            <a:r>
              <a:rPr lang="fr-FR" dirty="0">
                <a:latin typeface="Short Stack" panose="02010500040000000007" pitchFamily="2" charset="0"/>
                <a:ea typeface="Georgia Belle" panose="02000603000000000000" pitchFamily="2" charset="0"/>
              </a:rPr>
              <a:t> </a:t>
            </a:r>
            <a:r>
              <a:rPr lang="fr-FR" b="1" dirty="0">
                <a:latin typeface="Short Stack" panose="02010500040000000007" pitchFamily="2" charset="0"/>
                <a:ea typeface="Georgia Belle" panose="02000603000000000000" pitchFamily="2" charset="0"/>
              </a:rPr>
              <a:t>transparent</a:t>
            </a:r>
            <a:r>
              <a:rPr lang="fr-FR" dirty="0">
                <a:latin typeface="Short Stack" panose="02010500040000000007" pitchFamily="2" charset="0"/>
                <a:ea typeface="Georgia Belle" panose="02000603000000000000" pitchFamily="2" charset="0"/>
              </a:rPr>
              <a:t>  </a:t>
            </a:r>
            <a:r>
              <a:rPr lang="fr-FR" dirty="0">
                <a:latin typeface="Short Stack" panose="02010500040000000007" pitchFamily="2" charset="0"/>
                <a:ea typeface="Georgia Belle" panose="02000603000000000000" pitchFamily="2" charset="0"/>
                <a:sym typeface="Wingdings"/>
              </a:rPr>
              <a:t>:</a:t>
            </a:r>
            <a:r>
              <a:rPr lang="fr-FR" dirty="0">
                <a:latin typeface="Short Stack" panose="02010500040000000007" pitchFamily="2" charset="0"/>
                <a:ea typeface="Georgia Belle" panose="02000603000000000000" pitchFamily="2" charset="0"/>
              </a:rPr>
              <a:t> poésie, chants	</a:t>
            </a:r>
            <a:r>
              <a:rPr lang="fr-FR" dirty="0">
                <a:latin typeface="Short Stack" panose="02010500040000000007" pitchFamily="2" charset="0"/>
                <a:ea typeface="Georgia Belle" panose="02000603000000000000" pitchFamily="2" charset="0"/>
                <a:sym typeface="Wingdings"/>
              </a:rPr>
              <a:t></a:t>
            </a:r>
            <a:r>
              <a:rPr lang="fr-FR" dirty="0">
                <a:latin typeface="Short Stack" panose="02010500040000000007" pitchFamily="2" charset="0"/>
                <a:ea typeface="Georgia Belle" panose="02000603000000000000" pitchFamily="2" charset="0"/>
              </a:rPr>
              <a:t> </a:t>
            </a:r>
            <a:r>
              <a:rPr lang="fr-FR" b="1" dirty="0">
                <a:latin typeface="Short Stack" panose="02010500040000000007" pitchFamily="2" charset="0"/>
                <a:ea typeface="Georgia Belle" panose="02000603000000000000" pitchFamily="2" charset="0"/>
              </a:rPr>
              <a:t>dessin</a:t>
            </a:r>
            <a:endParaRPr lang="fr-FR" dirty="0">
              <a:latin typeface="Short Stack" panose="02010500040000000007" pitchFamily="2" charset="0"/>
              <a:ea typeface="Georgia Belle" panose="02000603000000000000" pitchFamily="2" charset="0"/>
            </a:endParaRPr>
          </a:p>
          <a:p>
            <a:r>
              <a:rPr lang="fr-FR" sz="1600" dirty="0">
                <a:latin typeface="Short Stack" panose="02010500040000000007" pitchFamily="2" charset="0"/>
              </a:rPr>
              <a:t> </a:t>
            </a:r>
          </a:p>
          <a:p>
            <a:r>
              <a:rPr lang="fr-FR" b="1" dirty="0">
                <a:solidFill>
                  <a:schemeClr val="accent1"/>
                </a:solidFill>
                <a:latin typeface="Short Stack" panose="02010500040000000007" pitchFamily="2" charset="0"/>
              </a:rPr>
              <a:t>Les porte vues : </a:t>
            </a:r>
          </a:p>
          <a:p>
            <a:r>
              <a:rPr lang="fr-FR" sz="1100" dirty="0">
                <a:latin typeface="Short Stack" panose="02010500040000000007" pitchFamily="2" charset="0"/>
              </a:rPr>
              <a:t>   </a:t>
            </a:r>
          </a:p>
          <a:p>
            <a:r>
              <a:rPr lang="fr-FR" dirty="0">
                <a:latin typeface="Short Stack" panose="02010500040000000007" pitchFamily="2" charset="0"/>
                <a:ea typeface="Georgia Belle" panose="02000603000000000000" pitchFamily="2" charset="0"/>
                <a:sym typeface="Wingdings"/>
              </a:rPr>
              <a:t></a:t>
            </a:r>
            <a:r>
              <a:rPr lang="fr-FR" dirty="0">
                <a:latin typeface="Short Stack" panose="02010500040000000007" pitchFamily="2" charset="0"/>
                <a:ea typeface="Georgia Belle" panose="02000603000000000000" pitchFamily="2" charset="0"/>
              </a:rPr>
              <a:t> Littérature, lecture 		</a:t>
            </a:r>
            <a:r>
              <a:rPr lang="fr-FR" dirty="0">
                <a:latin typeface="Short Stack" panose="02010500040000000007" pitchFamily="2" charset="0"/>
                <a:ea typeface="Georgia Belle" panose="02000603000000000000" pitchFamily="2" charset="0"/>
                <a:sym typeface="Wingdings"/>
              </a:rPr>
              <a:t></a:t>
            </a:r>
            <a:r>
              <a:rPr lang="fr-FR" dirty="0">
                <a:latin typeface="Short Stack" panose="02010500040000000007" pitchFamily="2" charset="0"/>
                <a:ea typeface="Georgia Belle" panose="02000603000000000000" pitchFamily="2" charset="0"/>
              </a:rPr>
              <a:t> Anglais </a:t>
            </a:r>
          </a:p>
          <a:p>
            <a:r>
              <a:rPr lang="fr-FR" dirty="0">
                <a:latin typeface="Short Stack" panose="02010500040000000007" pitchFamily="2" charset="0"/>
                <a:ea typeface="Georgia Belle" panose="02000603000000000000" pitchFamily="2" charset="0"/>
                <a:sym typeface="Wingdings"/>
              </a:rPr>
              <a:t></a:t>
            </a:r>
            <a:r>
              <a:rPr lang="fr-FR" dirty="0">
                <a:latin typeface="Short Stack" panose="02010500040000000007" pitchFamily="2" charset="0"/>
                <a:ea typeface="Georgia Belle" panose="02000603000000000000" pitchFamily="2" charset="0"/>
              </a:rPr>
              <a:t> plan de travail 			</a:t>
            </a:r>
            <a:r>
              <a:rPr lang="fr-FR" dirty="0">
                <a:latin typeface="Short Stack" panose="02010500040000000007" pitchFamily="2" charset="0"/>
                <a:ea typeface="Georgia Belle" panose="02000603000000000000" pitchFamily="2" charset="0"/>
                <a:sym typeface="Wingdings"/>
              </a:rPr>
              <a:t></a:t>
            </a:r>
            <a:r>
              <a:rPr lang="fr-FR" dirty="0">
                <a:latin typeface="Short Stack" panose="02010500040000000007" pitchFamily="2" charset="0"/>
                <a:ea typeface="Georgia Belle" panose="02000603000000000000" pitchFamily="2" charset="0"/>
              </a:rPr>
              <a:t> Evaluations </a:t>
            </a:r>
          </a:p>
          <a:p>
            <a:r>
              <a:rPr lang="fr-FR" dirty="0">
                <a:latin typeface="Short Stack" panose="02010500040000000007" pitchFamily="2" charset="0"/>
                <a:ea typeface="Georgia Belle" panose="02000603000000000000" pitchFamily="2" charset="0"/>
                <a:sym typeface="Wingdings"/>
              </a:rPr>
              <a:t> </a:t>
            </a:r>
            <a:r>
              <a:rPr lang="fr-FR" dirty="0">
                <a:latin typeface="Short Stack" panose="02010500040000000007" pitchFamily="2" charset="0"/>
                <a:ea typeface="Georgia Belle" panose="02000603000000000000" pitchFamily="2" charset="0"/>
              </a:rPr>
              <a:t>Histoire, Géo, Sciences, EMC </a:t>
            </a:r>
            <a:r>
              <a:rPr lang="fr-FR" dirty="0">
                <a:latin typeface="Short Stack" panose="02010500040000000007" pitchFamily="2" charset="0"/>
              </a:rPr>
              <a:t>	</a:t>
            </a:r>
            <a:endParaRPr lang="fr-FR" sz="1600" dirty="0">
              <a:latin typeface="Short Stack" panose="02010500040000000007" pitchFamily="2" charset="0"/>
            </a:endParaRPr>
          </a:p>
          <a:p>
            <a:endParaRPr lang="fr-FR" b="1" dirty="0">
              <a:solidFill>
                <a:schemeClr val="accent1"/>
              </a:solidFill>
              <a:latin typeface="Short Stack" panose="02010500040000000007" pitchFamily="2" charset="0"/>
            </a:endParaRPr>
          </a:p>
          <a:p>
            <a:r>
              <a:rPr lang="fr-FR" b="1" dirty="0">
                <a:solidFill>
                  <a:schemeClr val="accent1"/>
                </a:solidFill>
                <a:latin typeface="Short Stack" panose="02010500040000000007" pitchFamily="2" charset="0"/>
              </a:rPr>
              <a:t>Pochettes</a:t>
            </a:r>
            <a:r>
              <a:rPr lang="fr-FR" sz="1600" b="1" i="1" dirty="0">
                <a:solidFill>
                  <a:schemeClr val="accent1"/>
                </a:solidFill>
                <a:latin typeface="Short Stack" panose="02010500040000000007" pitchFamily="2" charset="0"/>
              </a:rPr>
              <a:t> : </a:t>
            </a:r>
          </a:p>
          <a:p>
            <a:endParaRPr lang="fr-FR" sz="1600" b="1" i="1" dirty="0">
              <a:solidFill>
                <a:schemeClr val="accent1"/>
              </a:solidFill>
              <a:latin typeface="Short Stack" panose="02010500040000000007" pitchFamily="2" charset="0"/>
            </a:endParaRPr>
          </a:p>
          <a:p>
            <a:r>
              <a:rPr lang="fr-FR" dirty="0">
                <a:latin typeface="Short Stack" panose="02010500040000000007" pitchFamily="2" charset="0"/>
                <a:ea typeface="Georgia Belle" panose="02000603000000000000" pitchFamily="2" charset="0"/>
              </a:rPr>
              <a:t>* Une pour le travail en cours </a:t>
            </a:r>
          </a:p>
          <a:p>
            <a:r>
              <a:rPr lang="fr-FR" dirty="0">
                <a:latin typeface="Short Stack" panose="02010500040000000007" pitchFamily="2" charset="0"/>
                <a:ea typeface="Georgia Belle" panose="02000603000000000000" pitchFamily="2" charset="0"/>
              </a:rPr>
              <a:t>* Une pour le plan de travail en cours</a:t>
            </a:r>
          </a:p>
        </p:txBody>
      </p:sp>
      <p:sp>
        <p:nvSpPr>
          <p:cNvPr id="6" name="Arrondir un rectangle avec un coin diagonal 8">
            <a:extLst>
              <a:ext uri="{FF2B5EF4-FFF2-40B4-BE49-F238E27FC236}">
                <a16:creationId xmlns:a16="http://schemas.microsoft.com/office/drawing/2014/main" id="{8ED17387-D8FA-F6EC-B62E-5D18FBB39A66}"/>
              </a:ext>
            </a:extLst>
          </p:cNvPr>
          <p:cNvSpPr/>
          <p:nvPr/>
        </p:nvSpPr>
        <p:spPr>
          <a:xfrm>
            <a:off x="418496" y="234704"/>
            <a:ext cx="8113944" cy="602008"/>
          </a:xfrm>
          <a:custGeom>
            <a:avLst/>
            <a:gdLst>
              <a:gd name="connsiteX0" fmla="*/ 0 w 8113944"/>
              <a:gd name="connsiteY0" fmla="*/ 0 h 602008"/>
              <a:gd name="connsiteX1" fmla="*/ 417289 w 8113944"/>
              <a:gd name="connsiteY1" fmla="*/ 0 h 602008"/>
              <a:gd name="connsiteX2" fmla="*/ 753438 w 8113944"/>
              <a:gd name="connsiteY2" fmla="*/ 0 h 602008"/>
              <a:gd name="connsiteX3" fmla="*/ 1251866 w 8113944"/>
              <a:gd name="connsiteY3" fmla="*/ 0 h 602008"/>
              <a:gd name="connsiteX4" fmla="*/ 1669154 w 8113944"/>
              <a:gd name="connsiteY4" fmla="*/ 0 h 602008"/>
              <a:gd name="connsiteX5" fmla="*/ 2167582 w 8113944"/>
              <a:gd name="connsiteY5" fmla="*/ 0 h 602008"/>
              <a:gd name="connsiteX6" fmla="*/ 2666010 w 8113944"/>
              <a:gd name="connsiteY6" fmla="*/ 0 h 602008"/>
              <a:gd name="connsiteX7" fmla="*/ 3245578 w 8113944"/>
              <a:gd name="connsiteY7" fmla="*/ 0 h 602008"/>
              <a:gd name="connsiteX8" fmla="*/ 3581727 w 8113944"/>
              <a:gd name="connsiteY8" fmla="*/ 0 h 602008"/>
              <a:gd name="connsiteX9" fmla="*/ 4161294 w 8113944"/>
              <a:gd name="connsiteY9" fmla="*/ 0 h 602008"/>
              <a:gd name="connsiteX10" fmla="*/ 4740862 w 8113944"/>
              <a:gd name="connsiteY10" fmla="*/ 0 h 602008"/>
              <a:gd name="connsiteX11" fmla="*/ 5401568 w 8113944"/>
              <a:gd name="connsiteY11" fmla="*/ 0 h 602008"/>
              <a:gd name="connsiteX12" fmla="*/ 5737718 w 8113944"/>
              <a:gd name="connsiteY12" fmla="*/ 0 h 602008"/>
              <a:gd name="connsiteX13" fmla="*/ 6317285 w 8113944"/>
              <a:gd name="connsiteY13" fmla="*/ 0 h 602008"/>
              <a:gd name="connsiteX14" fmla="*/ 6653434 w 8113944"/>
              <a:gd name="connsiteY14" fmla="*/ 0 h 602008"/>
              <a:gd name="connsiteX15" fmla="*/ 7233002 w 8113944"/>
              <a:gd name="connsiteY15" fmla="*/ 0 h 602008"/>
              <a:gd name="connsiteX16" fmla="*/ 8113944 w 8113944"/>
              <a:gd name="connsiteY16" fmla="*/ 0 h 602008"/>
              <a:gd name="connsiteX17" fmla="*/ 8113944 w 8113944"/>
              <a:gd name="connsiteY17" fmla="*/ 282944 h 602008"/>
              <a:gd name="connsiteX18" fmla="*/ 8113944 w 8113944"/>
              <a:gd name="connsiteY18" fmla="*/ 602008 h 602008"/>
              <a:gd name="connsiteX19" fmla="*/ 7372098 w 8113944"/>
              <a:gd name="connsiteY19" fmla="*/ 602008 h 602008"/>
              <a:gd name="connsiteX20" fmla="*/ 6711391 w 8113944"/>
              <a:gd name="connsiteY20" fmla="*/ 602008 h 602008"/>
              <a:gd name="connsiteX21" fmla="*/ 6212963 w 8113944"/>
              <a:gd name="connsiteY21" fmla="*/ 602008 h 602008"/>
              <a:gd name="connsiteX22" fmla="*/ 5633395 w 8113944"/>
              <a:gd name="connsiteY22" fmla="*/ 602008 h 602008"/>
              <a:gd name="connsiteX23" fmla="*/ 5216107 w 8113944"/>
              <a:gd name="connsiteY23" fmla="*/ 602008 h 602008"/>
              <a:gd name="connsiteX24" fmla="*/ 4798818 w 8113944"/>
              <a:gd name="connsiteY24" fmla="*/ 602008 h 602008"/>
              <a:gd name="connsiteX25" fmla="*/ 4056972 w 8113944"/>
              <a:gd name="connsiteY25" fmla="*/ 602008 h 602008"/>
              <a:gd name="connsiteX26" fmla="*/ 3558544 w 8113944"/>
              <a:gd name="connsiteY26" fmla="*/ 602008 h 602008"/>
              <a:gd name="connsiteX27" fmla="*/ 2816698 w 8113944"/>
              <a:gd name="connsiteY27" fmla="*/ 602008 h 602008"/>
              <a:gd name="connsiteX28" fmla="*/ 2237130 w 8113944"/>
              <a:gd name="connsiteY28" fmla="*/ 602008 h 602008"/>
              <a:gd name="connsiteX29" fmla="*/ 1738702 w 8113944"/>
              <a:gd name="connsiteY29" fmla="*/ 602008 h 602008"/>
              <a:gd name="connsiteX30" fmla="*/ 1240274 w 8113944"/>
              <a:gd name="connsiteY30" fmla="*/ 602008 h 602008"/>
              <a:gd name="connsiteX31" fmla="*/ 904125 w 8113944"/>
              <a:gd name="connsiteY31" fmla="*/ 602008 h 602008"/>
              <a:gd name="connsiteX32" fmla="*/ 0 w 8113944"/>
              <a:gd name="connsiteY32" fmla="*/ 602008 h 602008"/>
              <a:gd name="connsiteX33" fmla="*/ 0 w 8113944"/>
              <a:gd name="connsiteY33" fmla="*/ 313044 h 602008"/>
              <a:gd name="connsiteX34" fmla="*/ 0 w 8113944"/>
              <a:gd name="connsiteY34" fmla="*/ 0 h 602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8113944" h="602008" fill="none" extrusionOk="0">
                <a:moveTo>
                  <a:pt x="0" y="0"/>
                </a:moveTo>
                <a:cubicBezTo>
                  <a:pt x="143445" y="-12495"/>
                  <a:pt x="246595" y="4198"/>
                  <a:pt x="417289" y="0"/>
                </a:cubicBezTo>
                <a:cubicBezTo>
                  <a:pt x="587983" y="-4198"/>
                  <a:pt x="671941" y="6393"/>
                  <a:pt x="753438" y="0"/>
                </a:cubicBezTo>
                <a:cubicBezTo>
                  <a:pt x="834935" y="-6393"/>
                  <a:pt x="1132802" y="19483"/>
                  <a:pt x="1251866" y="0"/>
                </a:cubicBezTo>
                <a:cubicBezTo>
                  <a:pt x="1370930" y="-19483"/>
                  <a:pt x="1570103" y="21892"/>
                  <a:pt x="1669154" y="0"/>
                </a:cubicBezTo>
                <a:cubicBezTo>
                  <a:pt x="1768205" y="-21892"/>
                  <a:pt x="1987867" y="49286"/>
                  <a:pt x="2167582" y="0"/>
                </a:cubicBezTo>
                <a:cubicBezTo>
                  <a:pt x="2347297" y="-49286"/>
                  <a:pt x="2440360" y="48647"/>
                  <a:pt x="2666010" y="0"/>
                </a:cubicBezTo>
                <a:cubicBezTo>
                  <a:pt x="2891660" y="-48647"/>
                  <a:pt x="3071249" y="44373"/>
                  <a:pt x="3245578" y="0"/>
                </a:cubicBezTo>
                <a:cubicBezTo>
                  <a:pt x="3419907" y="-44373"/>
                  <a:pt x="3423112" y="39184"/>
                  <a:pt x="3581727" y="0"/>
                </a:cubicBezTo>
                <a:cubicBezTo>
                  <a:pt x="3740342" y="-39184"/>
                  <a:pt x="3994620" y="37704"/>
                  <a:pt x="4161294" y="0"/>
                </a:cubicBezTo>
                <a:cubicBezTo>
                  <a:pt x="4327968" y="-37704"/>
                  <a:pt x="4554502" y="31724"/>
                  <a:pt x="4740862" y="0"/>
                </a:cubicBezTo>
                <a:cubicBezTo>
                  <a:pt x="4927222" y="-31724"/>
                  <a:pt x="5091684" y="72327"/>
                  <a:pt x="5401568" y="0"/>
                </a:cubicBezTo>
                <a:cubicBezTo>
                  <a:pt x="5711452" y="-72327"/>
                  <a:pt x="5654062" y="12983"/>
                  <a:pt x="5737718" y="0"/>
                </a:cubicBezTo>
                <a:cubicBezTo>
                  <a:pt x="5821374" y="-12983"/>
                  <a:pt x="6099782" y="35932"/>
                  <a:pt x="6317285" y="0"/>
                </a:cubicBezTo>
                <a:cubicBezTo>
                  <a:pt x="6534788" y="-35932"/>
                  <a:pt x="6522570" y="13643"/>
                  <a:pt x="6653434" y="0"/>
                </a:cubicBezTo>
                <a:cubicBezTo>
                  <a:pt x="6784298" y="-13643"/>
                  <a:pt x="7021106" y="52215"/>
                  <a:pt x="7233002" y="0"/>
                </a:cubicBezTo>
                <a:cubicBezTo>
                  <a:pt x="7444898" y="-52215"/>
                  <a:pt x="7925740" y="98492"/>
                  <a:pt x="8113944" y="0"/>
                </a:cubicBezTo>
                <a:cubicBezTo>
                  <a:pt x="8132066" y="115806"/>
                  <a:pt x="8086932" y="225457"/>
                  <a:pt x="8113944" y="282944"/>
                </a:cubicBezTo>
                <a:cubicBezTo>
                  <a:pt x="8140956" y="340431"/>
                  <a:pt x="8076043" y="537629"/>
                  <a:pt x="8113944" y="602008"/>
                </a:cubicBezTo>
                <a:cubicBezTo>
                  <a:pt x="7845057" y="664485"/>
                  <a:pt x="7545262" y="532942"/>
                  <a:pt x="7372098" y="602008"/>
                </a:cubicBezTo>
                <a:cubicBezTo>
                  <a:pt x="7198934" y="671074"/>
                  <a:pt x="6960158" y="545633"/>
                  <a:pt x="6711391" y="602008"/>
                </a:cubicBezTo>
                <a:cubicBezTo>
                  <a:pt x="6462624" y="658383"/>
                  <a:pt x="6434705" y="549039"/>
                  <a:pt x="6212963" y="602008"/>
                </a:cubicBezTo>
                <a:cubicBezTo>
                  <a:pt x="5991221" y="654977"/>
                  <a:pt x="5857660" y="597660"/>
                  <a:pt x="5633395" y="602008"/>
                </a:cubicBezTo>
                <a:cubicBezTo>
                  <a:pt x="5409130" y="606356"/>
                  <a:pt x="5343835" y="580084"/>
                  <a:pt x="5216107" y="602008"/>
                </a:cubicBezTo>
                <a:cubicBezTo>
                  <a:pt x="5088379" y="623932"/>
                  <a:pt x="4961182" y="568504"/>
                  <a:pt x="4798818" y="602008"/>
                </a:cubicBezTo>
                <a:cubicBezTo>
                  <a:pt x="4636454" y="635512"/>
                  <a:pt x="4317275" y="597904"/>
                  <a:pt x="4056972" y="602008"/>
                </a:cubicBezTo>
                <a:cubicBezTo>
                  <a:pt x="3796669" y="606112"/>
                  <a:pt x="3688935" y="564898"/>
                  <a:pt x="3558544" y="602008"/>
                </a:cubicBezTo>
                <a:cubicBezTo>
                  <a:pt x="3428153" y="639118"/>
                  <a:pt x="3131425" y="528369"/>
                  <a:pt x="2816698" y="602008"/>
                </a:cubicBezTo>
                <a:cubicBezTo>
                  <a:pt x="2501971" y="675647"/>
                  <a:pt x="2493613" y="540646"/>
                  <a:pt x="2237130" y="602008"/>
                </a:cubicBezTo>
                <a:cubicBezTo>
                  <a:pt x="1980647" y="663370"/>
                  <a:pt x="1886229" y="599585"/>
                  <a:pt x="1738702" y="602008"/>
                </a:cubicBezTo>
                <a:cubicBezTo>
                  <a:pt x="1591175" y="604431"/>
                  <a:pt x="1360054" y="555213"/>
                  <a:pt x="1240274" y="602008"/>
                </a:cubicBezTo>
                <a:cubicBezTo>
                  <a:pt x="1120494" y="648803"/>
                  <a:pt x="1011311" y="588876"/>
                  <a:pt x="904125" y="602008"/>
                </a:cubicBezTo>
                <a:cubicBezTo>
                  <a:pt x="796939" y="615140"/>
                  <a:pt x="370871" y="528081"/>
                  <a:pt x="0" y="602008"/>
                </a:cubicBezTo>
                <a:cubicBezTo>
                  <a:pt x="-7015" y="508784"/>
                  <a:pt x="30857" y="374968"/>
                  <a:pt x="0" y="313044"/>
                </a:cubicBezTo>
                <a:cubicBezTo>
                  <a:pt x="-30857" y="251120"/>
                  <a:pt x="34938" y="95039"/>
                  <a:pt x="0" y="0"/>
                </a:cubicBezTo>
                <a:close/>
              </a:path>
              <a:path w="8113944" h="602008" stroke="0" extrusionOk="0">
                <a:moveTo>
                  <a:pt x="0" y="0"/>
                </a:moveTo>
                <a:cubicBezTo>
                  <a:pt x="136315" y="-19989"/>
                  <a:pt x="297728" y="53405"/>
                  <a:pt x="498428" y="0"/>
                </a:cubicBezTo>
                <a:cubicBezTo>
                  <a:pt x="699128" y="-53405"/>
                  <a:pt x="740679" y="25860"/>
                  <a:pt x="834577" y="0"/>
                </a:cubicBezTo>
                <a:cubicBezTo>
                  <a:pt x="928475" y="-25860"/>
                  <a:pt x="1346321" y="71136"/>
                  <a:pt x="1576423" y="0"/>
                </a:cubicBezTo>
                <a:cubicBezTo>
                  <a:pt x="1806525" y="-71136"/>
                  <a:pt x="1893680" y="30164"/>
                  <a:pt x="1993712" y="0"/>
                </a:cubicBezTo>
                <a:cubicBezTo>
                  <a:pt x="2093744" y="-30164"/>
                  <a:pt x="2164829" y="37946"/>
                  <a:pt x="2329861" y="0"/>
                </a:cubicBezTo>
                <a:cubicBezTo>
                  <a:pt x="2494893" y="-37946"/>
                  <a:pt x="2634562" y="53"/>
                  <a:pt x="2828289" y="0"/>
                </a:cubicBezTo>
                <a:cubicBezTo>
                  <a:pt x="3022016" y="-53"/>
                  <a:pt x="3220376" y="82763"/>
                  <a:pt x="3570135" y="0"/>
                </a:cubicBezTo>
                <a:cubicBezTo>
                  <a:pt x="3919894" y="-82763"/>
                  <a:pt x="3831625" y="8477"/>
                  <a:pt x="4068563" y="0"/>
                </a:cubicBezTo>
                <a:cubicBezTo>
                  <a:pt x="4305501" y="-8477"/>
                  <a:pt x="4357840" y="47588"/>
                  <a:pt x="4566991" y="0"/>
                </a:cubicBezTo>
                <a:cubicBezTo>
                  <a:pt x="4776142" y="-47588"/>
                  <a:pt x="4969377" y="65794"/>
                  <a:pt x="5227698" y="0"/>
                </a:cubicBezTo>
                <a:cubicBezTo>
                  <a:pt x="5486019" y="-65794"/>
                  <a:pt x="5470345" y="1276"/>
                  <a:pt x="5563847" y="0"/>
                </a:cubicBezTo>
                <a:cubicBezTo>
                  <a:pt x="5657349" y="-1276"/>
                  <a:pt x="5855705" y="6981"/>
                  <a:pt x="5981136" y="0"/>
                </a:cubicBezTo>
                <a:cubicBezTo>
                  <a:pt x="6106567" y="-6981"/>
                  <a:pt x="6294062" y="28049"/>
                  <a:pt x="6479564" y="0"/>
                </a:cubicBezTo>
                <a:cubicBezTo>
                  <a:pt x="6665066" y="-28049"/>
                  <a:pt x="6717732" y="29482"/>
                  <a:pt x="6815713" y="0"/>
                </a:cubicBezTo>
                <a:cubicBezTo>
                  <a:pt x="6913694" y="-29482"/>
                  <a:pt x="7030738" y="29999"/>
                  <a:pt x="7233002" y="0"/>
                </a:cubicBezTo>
                <a:cubicBezTo>
                  <a:pt x="7435266" y="-29999"/>
                  <a:pt x="7807595" y="64509"/>
                  <a:pt x="8113944" y="0"/>
                </a:cubicBezTo>
                <a:cubicBezTo>
                  <a:pt x="8116603" y="104781"/>
                  <a:pt x="8079362" y="146106"/>
                  <a:pt x="8113944" y="288964"/>
                </a:cubicBezTo>
                <a:cubicBezTo>
                  <a:pt x="8148526" y="431822"/>
                  <a:pt x="8097152" y="505613"/>
                  <a:pt x="8113944" y="602008"/>
                </a:cubicBezTo>
                <a:cubicBezTo>
                  <a:pt x="7949358" y="616110"/>
                  <a:pt x="7910622" y="570322"/>
                  <a:pt x="7777795" y="602008"/>
                </a:cubicBezTo>
                <a:cubicBezTo>
                  <a:pt x="7644968" y="633694"/>
                  <a:pt x="7375301" y="553457"/>
                  <a:pt x="7117088" y="602008"/>
                </a:cubicBezTo>
                <a:cubicBezTo>
                  <a:pt x="6858875" y="650559"/>
                  <a:pt x="6877093" y="592766"/>
                  <a:pt x="6780939" y="602008"/>
                </a:cubicBezTo>
                <a:cubicBezTo>
                  <a:pt x="6684785" y="611250"/>
                  <a:pt x="6426976" y="552060"/>
                  <a:pt x="6282511" y="602008"/>
                </a:cubicBezTo>
                <a:cubicBezTo>
                  <a:pt x="6138046" y="651956"/>
                  <a:pt x="5841078" y="562207"/>
                  <a:pt x="5702943" y="602008"/>
                </a:cubicBezTo>
                <a:cubicBezTo>
                  <a:pt x="5564808" y="641809"/>
                  <a:pt x="5344560" y="583503"/>
                  <a:pt x="5204516" y="602008"/>
                </a:cubicBezTo>
                <a:cubicBezTo>
                  <a:pt x="5064472" y="620513"/>
                  <a:pt x="4883949" y="589640"/>
                  <a:pt x="4624948" y="602008"/>
                </a:cubicBezTo>
                <a:cubicBezTo>
                  <a:pt x="4365947" y="614376"/>
                  <a:pt x="4107441" y="580782"/>
                  <a:pt x="3964241" y="602008"/>
                </a:cubicBezTo>
                <a:cubicBezTo>
                  <a:pt x="3821041" y="623234"/>
                  <a:pt x="3752384" y="595397"/>
                  <a:pt x="3628092" y="602008"/>
                </a:cubicBezTo>
                <a:cubicBezTo>
                  <a:pt x="3503800" y="608619"/>
                  <a:pt x="3413986" y="574208"/>
                  <a:pt x="3291943" y="602008"/>
                </a:cubicBezTo>
                <a:cubicBezTo>
                  <a:pt x="3169900" y="629808"/>
                  <a:pt x="2934097" y="586144"/>
                  <a:pt x="2793515" y="602008"/>
                </a:cubicBezTo>
                <a:cubicBezTo>
                  <a:pt x="2652933" y="617872"/>
                  <a:pt x="2533128" y="591111"/>
                  <a:pt x="2295087" y="602008"/>
                </a:cubicBezTo>
                <a:cubicBezTo>
                  <a:pt x="2057046" y="612905"/>
                  <a:pt x="1866535" y="597729"/>
                  <a:pt x="1553241" y="602008"/>
                </a:cubicBezTo>
                <a:cubicBezTo>
                  <a:pt x="1239947" y="606287"/>
                  <a:pt x="1236733" y="559760"/>
                  <a:pt x="973673" y="602008"/>
                </a:cubicBezTo>
                <a:cubicBezTo>
                  <a:pt x="710613" y="644256"/>
                  <a:pt x="357725" y="507698"/>
                  <a:pt x="0" y="602008"/>
                </a:cubicBezTo>
                <a:cubicBezTo>
                  <a:pt x="-30105" y="508753"/>
                  <a:pt x="22920" y="447944"/>
                  <a:pt x="0" y="319064"/>
                </a:cubicBezTo>
                <a:cubicBezTo>
                  <a:pt x="-22920" y="190184"/>
                  <a:pt x="20064" y="158114"/>
                  <a:pt x="0" y="0"/>
                </a:cubicBezTo>
                <a:close/>
              </a:path>
            </a:pathLst>
          </a:custGeom>
          <a:solidFill>
            <a:schemeClr val="accent1">
              <a:lumMod val="40000"/>
              <a:lumOff val="60000"/>
            </a:schemeClr>
          </a:solidFill>
          <a:ln>
            <a:solidFill>
              <a:schemeClr val="tx2"/>
            </a:solidFill>
            <a:extLst>
              <a:ext uri="{C807C97D-BFC1-408E-A445-0C87EB9F89A2}">
                <ask:lineSketchStyleProps xmlns:ask="http://schemas.microsoft.com/office/drawing/2018/sketchyshapes" sd="1298852603">
                  <a:prstGeom prst="rect">
                    <a:avLst/>
                  </a:prstGeom>
                  <ask:type>
                    <ask:lineSketchScribble/>
                  </ask:type>
                </ask:lineSketchStyleProps>
              </a:ext>
            </a:extLst>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Text Box 7">
            <a:extLst>
              <a:ext uri="{FF2B5EF4-FFF2-40B4-BE49-F238E27FC236}">
                <a16:creationId xmlns:a16="http://schemas.microsoft.com/office/drawing/2014/main" id="{8881A21A-8F94-A339-B153-F48C5D09C4F1}"/>
              </a:ext>
            </a:extLst>
          </p:cNvPr>
          <p:cNvSpPr txBox="1">
            <a:spLocks noChangeArrowheads="1"/>
          </p:cNvSpPr>
          <p:nvPr/>
        </p:nvSpPr>
        <p:spPr bwMode="auto">
          <a:xfrm>
            <a:off x="418496" y="274098"/>
            <a:ext cx="811394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fr-FR" altLang="fr-FR" sz="2800" b="1" dirty="0">
                <a:ln w="12700">
                  <a:solidFill>
                    <a:schemeClr val="bg1"/>
                  </a:solidFill>
                  <a:prstDash val="solid"/>
                </a:ln>
                <a:solidFill>
                  <a:schemeClr val="bg1"/>
                </a:solidFill>
                <a:effectLst>
                  <a:outerShdw blurRad="41275" dist="20320" dir="1800000" algn="tl" rotWithShape="0">
                    <a:srgbClr val="000000">
                      <a:alpha val="40000"/>
                    </a:srgbClr>
                  </a:outerShdw>
                </a:effectLst>
                <a:latin typeface="Hachi Maru Pop" pitchFamily="2" charset="-128"/>
                <a:ea typeface="Hachi Maru Pop" pitchFamily="2" charset="-128"/>
                <a:cs typeface="CHARLEEBOOTS" panose="02000603000000000000" pitchFamily="2" charset="-34"/>
              </a:rPr>
              <a:t>LE MATERIEL</a:t>
            </a:r>
            <a:endParaRPr lang="fr-FR" altLang="fr-FR" sz="2800" b="1" dirty="0">
              <a:ln w="12700">
                <a:solidFill>
                  <a:schemeClr val="bg1"/>
                </a:solidFill>
                <a:prstDash val="solid"/>
              </a:ln>
              <a:solidFill>
                <a:schemeClr val="bg1"/>
              </a:solidFill>
              <a:effectLst>
                <a:outerShdw blurRad="41275" dist="20320" dir="1800000" algn="tl" rotWithShape="0">
                  <a:srgbClr val="000000">
                    <a:alpha val="40000"/>
                  </a:srgbClr>
                </a:outerShdw>
              </a:effectLst>
              <a:latin typeface="Mrs Chocolat" pitchFamily="2"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19843150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18496" y="1196752"/>
            <a:ext cx="8113944" cy="4524315"/>
          </a:xfrm>
          <a:custGeom>
            <a:avLst/>
            <a:gdLst>
              <a:gd name="connsiteX0" fmla="*/ 0 w 8113944"/>
              <a:gd name="connsiteY0" fmla="*/ 0 h 4524315"/>
              <a:gd name="connsiteX1" fmla="*/ 660707 w 8113944"/>
              <a:gd name="connsiteY1" fmla="*/ 0 h 4524315"/>
              <a:gd name="connsiteX2" fmla="*/ 1240274 w 8113944"/>
              <a:gd name="connsiteY2" fmla="*/ 0 h 4524315"/>
              <a:gd name="connsiteX3" fmla="*/ 1657563 w 8113944"/>
              <a:gd name="connsiteY3" fmla="*/ 0 h 4524315"/>
              <a:gd name="connsiteX4" fmla="*/ 2237130 w 8113944"/>
              <a:gd name="connsiteY4" fmla="*/ 0 h 4524315"/>
              <a:gd name="connsiteX5" fmla="*/ 2897837 w 8113944"/>
              <a:gd name="connsiteY5" fmla="*/ 0 h 4524315"/>
              <a:gd name="connsiteX6" fmla="*/ 3639683 w 8113944"/>
              <a:gd name="connsiteY6" fmla="*/ 0 h 4524315"/>
              <a:gd name="connsiteX7" fmla="*/ 4219251 w 8113944"/>
              <a:gd name="connsiteY7" fmla="*/ 0 h 4524315"/>
              <a:gd name="connsiteX8" fmla="*/ 4798818 w 8113944"/>
              <a:gd name="connsiteY8" fmla="*/ 0 h 4524315"/>
              <a:gd name="connsiteX9" fmla="*/ 5134967 w 8113944"/>
              <a:gd name="connsiteY9" fmla="*/ 0 h 4524315"/>
              <a:gd name="connsiteX10" fmla="*/ 5876814 w 8113944"/>
              <a:gd name="connsiteY10" fmla="*/ 0 h 4524315"/>
              <a:gd name="connsiteX11" fmla="*/ 6456381 w 8113944"/>
              <a:gd name="connsiteY11" fmla="*/ 0 h 4524315"/>
              <a:gd name="connsiteX12" fmla="*/ 6873670 w 8113944"/>
              <a:gd name="connsiteY12" fmla="*/ 0 h 4524315"/>
              <a:gd name="connsiteX13" fmla="*/ 7615516 w 8113944"/>
              <a:gd name="connsiteY13" fmla="*/ 0 h 4524315"/>
              <a:gd name="connsiteX14" fmla="*/ 8113944 w 8113944"/>
              <a:gd name="connsiteY14" fmla="*/ 0 h 4524315"/>
              <a:gd name="connsiteX15" fmla="*/ 8113944 w 8113944"/>
              <a:gd name="connsiteY15" fmla="*/ 656026 h 4524315"/>
              <a:gd name="connsiteX16" fmla="*/ 8113944 w 8113944"/>
              <a:gd name="connsiteY16" fmla="*/ 1131079 h 4524315"/>
              <a:gd name="connsiteX17" fmla="*/ 8113944 w 8113944"/>
              <a:gd name="connsiteY17" fmla="*/ 1741861 h 4524315"/>
              <a:gd name="connsiteX18" fmla="*/ 8113944 w 8113944"/>
              <a:gd name="connsiteY18" fmla="*/ 2171671 h 4524315"/>
              <a:gd name="connsiteX19" fmla="*/ 8113944 w 8113944"/>
              <a:gd name="connsiteY19" fmla="*/ 2601481 h 4524315"/>
              <a:gd name="connsiteX20" fmla="*/ 8113944 w 8113944"/>
              <a:gd name="connsiteY20" fmla="*/ 3167021 h 4524315"/>
              <a:gd name="connsiteX21" fmla="*/ 8113944 w 8113944"/>
              <a:gd name="connsiteY21" fmla="*/ 3823046 h 4524315"/>
              <a:gd name="connsiteX22" fmla="*/ 8113944 w 8113944"/>
              <a:gd name="connsiteY22" fmla="*/ 4524315 h 4524315"/>
              <a:gd name="connsiteX23" fmla="*/ 7777795 w 8113944"/>
              <a:gd name="connsiteY23" fmla="*/ 4524315 h 4524315"/>
              <a:gd name="connsiteX24" fmla="*/ 7117088 w 8113944"/>
              <a:gd name="connsiteY24" fmla="*/ 4524315 h 4524315"/>
              <a:gd name="connsiteX25" fmla="*/ 6618660 w 8113944"/>
              <a:gd name="connsiteY25" fmla="*/ 4524315 h 4524315"/>
              <a:gd name="connsiteX26" fmla="*/ 6201371 w 8113944"/>
              <a:gd name="connsiteY26" fmla="*/ 4524315 h 4524315"/>
              <a:gd name="connsiteX27" fmla="*/ 5621804 w 8113944"/>
              <a:gd name="connsiteY27" fmla="*/ 4524315 h 4524315"/>
              <a:gd name="connsiteX28" fmla="*/ 4879958 w 8113944"/>
              <a:gd name="connsiteY28" fmla="*/ 4524315 h 4524315"/>
              <a:gd name="connsiteX29" fmla="*/ 4300390 w 8113944"/>
              <a:gd name="connsiteY29" fmla="*/ 4524315 h 4524315"/>
              <a:gd name="connsiteX30" fmla="*/ 3801962 w 8113944"/>
              <a:gd name="connsiteY30" fmla="*/ 4524315 h 4524315"/>
              <a:gd name="connsiteX31" fmla="*/ 3222395 w 8113944"/>
              <a:gd name="connsiteY31" fmla="*/ 4524315 h 4524315"/>
              <a:gd name="connsiteX32" fmla="*/ 2723967 w 8113944"/>
              <a:gd name="connsiteY32" fmla="*/ 4524315 h 4524315"/>
              <a:gd name="connsiteX33" fmla="*/ 2306678 w 8113944"/>
              <a:gd name="connsiteY33" fmla="*/ 4524315 h 4524315"/>
              <a:gd name="connsiteX34" fmla="*/ 1727111 w 8113944"/>
              <a:gd name="connsiteY34" fmla="*/ 4524315 h 4524315"/>
              <a:gd name="connsiteX35" fmla="*/ 1309822 w 8113944"/>
              <a:gd name="connsiteY35" fmla="*/ 4524315 h 4524315"/>
              <a:gd name="connsiteX36" fmla="*/ 567976 w 8113944"/>
              <a:gd name="connsiteY36" fmla="*/ 4524315 h 4524315"/>
              <a:gd name="connsiteX37" fmla="*/ 0 w 8113944"/>
              <a:gd name="connsiteY37" fmla="*/ 4524315 h 4524315"/>
              <a:gd name="connsiteX38" fmla="*/ 0 w 8113944"/>
              <a:gd name="connsiteY38" fmla="*/ 3913532 h 4524315"/>
              <a:gd name="connsiteX39" fmla="*/ 0 w 8113944"/>
              <a:gd name="connsiteY39" fmla="*/ 3257507 h 4524315"/>
              <a:gd name="connsiteX40" fmla="*/ 0 w 8113944"/>
              <a:gd name="connsiteY40" fmla="*/ 2782454 h 4524315"/>
              <a:gd name="connsiteX41" fmla="*/ 0 w 8113944"/>
              <a:gd name="connsiteY41" fmla="*/ 2171671 h 4524315"/>
              <a:gd name="connsiteX42" fmla="*/ 0 w 8113944"/>
              <a:gd name="connsiteY42" fmla="*/ 1606132 h 4524315"/>
              <a:gd name="connsiteX43" fmla="*/ 0 w 8113944"/>
              <a:gd name="connsiteY43" fmla="*/ 995349 h 4524315"/>
              <a:gd name="connsiteX44" fmla="*/ 0 w 8113944"/>
              <a:gd name="connsiteY44" fmla="*/ 0 h 4524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8113944" h="4524315" fill="none" extrusionOk="0">
                <a:moveTo>
                  <a:pt x="0" y="0"/>
                </a:moveTo>
                <a:cubicBezTo>
                  <a:pt x="324709" y="-4364"/>
                  <a:pt x="335108" y="11860"/>
                  <a:pt x="660707" y="0"/>
                </a:cubicBezTo>
                <a:cubicBezTo>
                  <a:pt x="986306" y="-11860"/>
                  <a:pt x="1040756" y="65620"/>
                  <a:pt x="1240274" y="0"/>
                </a:cubicBezTo>
                <a:cubicBezTo>
                  <a:pt x="1439792" y="-65620"/>
                  <a:pt x="1562452" y="19824"/>
                  <a:pt x="1657563" y="0"/>
                </a:cubicBezTo>
                <a:cubicBezTo>
                  <a:pt x="1752674" y="-19824"/>
                  <a:pt x="2096945" y="57124"/>
                  <a:pt x="2237130" y="0"/>
                </a:cubicBezTo>
                <a:cubicBezTo>
                  <a:pt x="2377315" y="-57124"/>
                  <a:pt x="2634091" y="65673"/>
                  <a:pt x="2897837" y="0"/>
                </a:cubicBezTo>
                <a:cubicBezTo>
                  <a:pt x="3161583" y="-65673"/>
                  <a:pt x="3429906" y="6539"/>
                  <a:pt x="3639683" y="0"/>
                </a:cubicBezTo>
                <a:cubicBezTo>
                  <a:pt x="3849460" y="-6539"/>
                  <a:pt x="4018197" y="51158"/>
                  <a:pt x="4219251" y="0"/>
                </a:cubicBezTo>
                <a:cubicBezTo>
                  <a:pt x="4420305" y="-51158"/>
                  <a:pt x="4544006" y="19000"/>
                  <a:pt x="4798818" y="0"/>
                </a:cubicBezTo>
                <a:cubicBezTo>
                  <a:pt x="5053630" y="-19000"/>
                  <a:pt x="4998349" y="28189"/>
                  <a:pt x="5134967" y="0"/>
                </a:cubicBezTo>
                <a:cubicBezTo>
                  <a:pt x="5271585" y="-28189"/>
                  <a:pt x="5600241" y="51963"/>
                  <a:pt x="5876814" y="0"/>
                </a:cubicBezTo>
                <a:cubicBezTo>
                  <a:pt x="6153387" y="-51963"/>
                  <a:pt x="6262027" y="33578"/>
                  <a:pt x="6456381" y="0"/>
                </a:cubicBezTo>
                <a:cubicBezTo>
                  <a:pt x="6650735" y="-33578"/>
                  <a:pt x="6674687" y="28515"/>
                  <a:pt x="6873670" y="0"/>
                </a:cubicBezTo>
                <a:cubicBezTo>
                  <a:pt x="7072653" y="-28515"/>
                  <a:pt x="7386427" y="19541"/>
                  <a:pt x="7615516" y="0"/>
                </a:cubicBezTo>
                <a:cubicBezTo>
                  <a:pt x="7844605" y="-19541"/>
                  <a:pt x="7996546" y="10785"/>
                  <a:pt x="8113944" y="0"/>
                </a:cubicBezTo>
                <a:cubicBezTo>
                  <a:pt x="8118603" y="301135"/>
                  <a:pt x="8105089" y="330955"/>
                  <a:pt x="8113944" y="656026"/>
                </a:cubicBezTo>
                <a:cubicBezTo>
                  <a:pt x="8122799" y="981097"/>
                  <a:pt x="8063312" y="991376"/>
                  <a:pt x="8113944" y="1131079"/>
                </a:cubicBezTo>
                <a:cubicBezTo>
                  <a:pt x="8164576" y="1270782"/>
                  <a:pt x="8092947" y="1580468"/>
                  <a:pt x="8113944" y="1741861"/>
                </a:cubicBezTo>
                <a:cubicBezTo>
                  <a:pt x="8134941" y="1903254"/>
                  <a:pt x="8092896" y="2077113"/>
                  <a:pt x="8113944" y="2171671"/>
                </a:cubicBezTo>
                <a:cubicBezTo>
                  <a:pt x="8134992" y="2266229"/>
                  <a:pt x="8084388" y="2408445"/>
                  <a:pt x="8113944" y="2601481"/>
                </a:cubicBezTo>
                <a:cubicBezTo>
                  <a:pt x="8143500" y="2794517"/>
                  <a:pt x="8060955" y="2888964"/>
                  <a:pt x="8113944" y="3167021"/>
                </a:cubicBezTo>
                <a:cubicBezTo>
                  <a:pt x="8166933" y="3445078"/>
                  <a:pt x="8108141" y="3686977"/>
                  <a:pt x="8113944" y="3823046"/>
                </a:cubicBezTo>
                <a:cubicBezTo>
                  <a:pt x="8119747" y="3959116"/>
                  <a:pt x="8104182" y="4195789"/>
                  <a:pt x="8113944" y="4524315"/>
                </a:cubicBezTo>
                <a:cubicBezTo>
                  <a:pt x="7950640" y="4555956"/>
                  <a:pt x="7939581" y="4492778"/>
                  <a:pt x="7777795" y="4524315"/>
                </a:cubicBezTo>
                <a:cubicBezTo>
                  <a:pt x="7616009" y="4555852"/>
                  <a:pt x="7275026" y="4483721"/>
                  <a:pt x="7117088" y="4524315"/>
                </a:cubicBezTo>
                <a:cubicBezTo>
                  <a:pt x="6959150" y="4564909"/>
                  <a:pt x="6838615" y="4480529"/>
                  <a:pt x="6618660" y="4524315"/>
                </a:cubicBezTo>
                <a:cubicBezTo>
                  <a:pt x="6398705" y="4568101"/>
                  <a:pt x="6357867" y="4509327"/>
                  <a:pt x="6201371" y="4524315"/>
                </a:cubicBezTo>
                <a:cubicBezTo>
                  <a:pt x="6044875" y="4539303"/>
                  <a:pt x="5762679" y="4517672"/>
                  <a:pt x="5621804" y="4524315"/>
                </a:cubicBezTo>
                <a:cubicBezTo>
                  <a:pt x="5480929" y="4530958"/>
                  <a:pt x="5111615" y="4474465"/>
                  <a:pt x="4879958" y="4524315"/>
                </a:cubicBezTo>
                <a:cubicBezTo>
                  <a:pt x="4648301" y="4574165"/>
                  <a:pt x="4543034" y="4500964"/>
                  <a:pt x="4300390" y="4524315"/>
                </a:cubicBezTo>
                <a:cubicBezTo>
                  <a:pt x="4057746" y="4547666"/>
                  <a:pt x="4009967" y="4510354"/>
                  <a:pt x="3801962" y="4524315"/>
                </a:cubicBezTo>
                <a:cubicBezTo>
                  <a:pt x="3593957" y="4538276"/>
                  <a:pt x="3450195" y="4523535"/>
                  <a:pt x="3222395" y="4524315"/>
                </a:cubicBezTo>
                <a:cubicBezTo>
                  <a:pt x="2994595" y="4525095"/>
                  <a:pt x="2919264" y="4498947"/>
                  <a:pt x="2723967" y="4524315"/>
                </a:cubicBezTo>
                <a:cubicBezTo>
                  <a:pt x="2528670" y="4549683"/>
                  <a:pt x="2507691" y="4510500"/>
                  <a:pt x="2306678" y="4524315"/>
                </a:cubicBezTo>
                <a:cubicBezTo>
                  <a:pt x="2105665" y="4538130"/>
                  <a:pt x="1975052" y="4522314"/>
                  <a:pt x="1727111" y="4524315"/>
                </a:cubicBezTo>
                <a:cubicBezTo>
                  <a:pt x="1479170" y="4526316"/>
                  <a:pt x="1509715" y="4507374"/>
                  <a:pt x="1309822" y="4524315"/>
                </a:cubicBezTo>
                <a:cubicBezTo>
                  <a:pt x="1109929" y="4541256"/>
                  <a:pt x="869234" y="4521867"/>
                  <a:pt x="567976" y="4524315"/>
                </a:cubicBezTo>
                <a:cubicBezTo>
                  <a:pt x="266718" y="4526763"/>
                  <a:pt x="279483" y="4471157"/>
                  <a:pt x="0" y="4524315"/>
                </a:cubicBezTo>
                <a:cubicBezTo>
                  <a:pt x="-19932" y="4329378"/>
                  <a:pt x="73153" y="4055092"/>
                  <a:pt x="0" y="3913532"/>
                </a:cubicBezTo>
                <a:cubicBezTo>
                  <a:pt x="-73153" y="3771972"/>
                  <a:pt x="41604" y="3476713"/>
                  <a:pt x="0" y="3257507"/>
                </a:cubicBezTo>
                <a:cubicBezTo>
                  <a:pt x="-41604" y="3038301"/>
                  <a:pt x="35767" y="2953206"/>
                  <a:pt x="0" y="2782454"/>
                </a:cubicBezTo>
                <a:cubicBezTo>
                  <a:pt x="-35767" y="2611702"/>
                  <a:pt x="30750" y="2417262"/>
                  <a:pt x="0" y="2171671"/>
                </a:cubicBezTo>
                <a:cubicBezTo>
                  <a:pt x="-30750" y="1926080"/>
                  <a:pt x="28324" y="1727202"/>
                  <a:pt x="0" y="1606132"/>
                </a:cubicBezTo>
                <a:cubicBezTo>
                  <a:pt x="-28324" y="1485062"/>
                  <a:pt x="12512" y="1125419"/>
                  <a:pt x="0" y="995349"/>
                </a:cubicBezTo>
                <a:cubicBezTo>
                  <a:pt x="-12512" y="865279"/>
                  <a:pt x="12200" y="421633"/>
                  <a:pt x="0" y="0"/>
                </a:cubicBezTo>
                <a:close/>
              </a:path>
              <a:path w="8113944" h="4524315" stroke="0" extrusionOk="0">
                <a:moveTo>
                  <a:pt x="0" y="0"/>
                </a:moveTo>
                <a:cubicBezTo>
                  <a:pt x="181289" y="-44840"/>
                  <a:pt x="306660" y="23678"/>
                  <a:pt x="417289" y="0"/>
                </a:cubicBezTo>
                <a:cubicBezTo>
                  <a:pt x="527918" y="-23678"/>
                  <a:pt x="736385" y="30387"/>
                  <a:pt x="996856" y="0"/>
                </a:cubicBezTo>
                <a:cubicBezTo>
                  <a:pt x="1257327" y="-30387"/>
                  <a:pt x="1392599" y="65316"/>
                  <a:pt x="1738702" y="0"/>
                </a:cubicBezTo>
                <a:cubicBezTo>
                  <a:pt x="2084805" y="-65316"/>
                  <a:pt x="2209481" y="28431"/>
                  <a:pt x="2399409" y="0"/>
                </a:cubicBezTo>
                <a:cubicBezTo>
                  <a:pt x="2589337" y="-28431"/>
                  <a:pt x="2772254" y="34833"/>
                  <a:pt x="3141255" y="0"/>
                </a:cubicBezTo>
                <a:cubicBezTo>
                  <a:pt x="3510256" y="-34833"/>
                  <a:pt x="3492265" y="42172"/>
                  <a:pt x="3801962" y="0"/>
                </a:cubicBezTo>
                <a:cubicBezTo>
                  <a:pt x="4111659" y="-42172"/>
                  <a:pt x="4240477" y="4797"/>
                  <a:pt x="4543809" y="0"/>
                </a:cubicBezTo>
                <a:cubicBezTo>
                  <a:pt x="4847141" y="-4797"/>
                  <a:pt x="4854116" y="1279"/>
                  <a:pt x="4961097" y="0"/>
                </a:cubicBezTo>
                <a:cubicBezTo>
                  <a:pt x="5068078" y="-1279"/>
                  <a:pt x="5136049" y="18346"/>
                  <a:pt x="5297246" y="0"/>
                </a:cubicBezTo>
                <a:cubicBezTo>
                  <a:pt x="5458443" y="-18346"/>
                  <a:pt x="5843061" y="70415"/>
                  <a:pt x="6039093" y="0"/>
                </a:cubicBezTo>
                <a:cubicBezTo>
                  <a:pt x="6235125" y="-70415"/>
                  <a:pt x="6217219" y="3100"/>
                  <a:pt x="6375242" y="0"/>
                </a:cubicBezTo>
                <a:cubicBezTo>
                  <a:pt x="6533265" y="-3100"/>
                  <a:pt x="6625894" y="18581"/>
                  <a:pt x="6792530" y="0"/>
                </a:cubicBezTo>
                <a:cubicBezTo>
                  <a:pt x="6959166" y="-18581"/>
                  <a:pt x="7095569" y="11091"/>
                  <a:pt x="7209819" y="0"/>
                </a:cubicBezTo>
                <a:cubicBezTo>
                  <a:pt x="7324069" y="-11091"/>
                  <a:pt x="7828313" y="48783"/>
                  <a:pt x="8113944" y="0"/>
                </a:cubicBezTo>
                <a:cubicBezTo>
                  <a:pt x="8147420" y="116901"/>
                  <a:pt x="8066721" y="412873"/>
                  <a:pt x="8113944" y="520296"/>
                </a:cubicBezTo>
                <a:cubicBezTo>
                  <a:pt x="8161167" y="627719"/>
                  <a:pt x="8113568" y="827277"/>
                  <a:pt x="8113944" y="950106"/>
                </a:cubicBezTo>
                <a:cubicBezTo>
                  <a:pt x="8114320" y="1072935"/>
                  <a:pt x="8096946" y="1417118"/>
                  <a:pt x="8113944" y="1560889"/>
                </a:cubicBezTo>
                <a:cubicBezTo>
                  <a:pt x="8130942" y="1704660"/>
                  <a:pt x="8066754" y="1810145"/>
                  <a:pt x="8113944" y="2035942"/>
                </a:cubicBezTo>
                <a:cubicBezTo>
                  <a:pt x="8161134" y="2261739"/>
                  <a:pt x="8036067" y="2374030"/>
                  <a:pt x="8113944" y="2691967"/>
                </a:cubicBezTo>
                <a:cubicBezTo>
                  <a:pt x="8191821" y="3009905"/>
                  <a:pt x="8113408" y="2953072"/>
                  <a:pt x="8113944" y="3121777"/>
                </a:cubicBezTo>
                <a:cubicBezTo>
                  <a:pt x="8114480" y="3290482"/>
                  <a:pt x="8056103" y="3553630"/>
                  <a:pt x="8113944" y="3687317"/>
                </a:cubicBezTo>
                <a:cubicBezTo>
                  <a:pt x="8171785" y="3821004"/>
                  <a:pt x="8061000" y="4175794"/>
                  <a:pt x="8113944" y="4524315"/>
                </a:cubicBezTo>
                <a:cubicBezTo>
                  <a:pt x="7917447" y="4531956"/>
                  <a:pt x="7848221" y="4512209"/>
                  <a:pt x="7696655" y="4524315"/>
                </a:cubicBezTo>
                <a:cubicBezTo>
                  <a:pt x="7545089" y="4536421"/>
                  <a:pt x="7397385" y="4507038"/>
                  <a:pt x="7117088" y="4524315"/>
                </a:cubicBezTo>
                <a:cubicBezTo>
                  <a:pt x="6836791" y="4541592"/>
                  <a:pt x="6784749" y="4482366"/>
                  <a:pt x="6618660" y="4524315"/>
                </a:cubicBezTo>
                <a:cubicBezTo>
                  <a:pt x="6452571" y="4566264"/>
                  <a:pt x="6224815" y="4479957"/>
                  <a:pt x="6039093" y="4524315"/>
                </a:cubicBezTo>
                <a:cubicBezTo>
                  <a:pt x="5853371" y="4568673"/>
                  <a:pt x="5606897" y="4467216"/>
                  <a:pt x="5378386" y="4524315"/>
                </a:cubicBezTo>
                <a:cubicBezTo>
                  <a:pt x="5149875" y="4581414"/>
                  <a:pt x="5188749" y="4489147"/>
                  <a:pt x="5042237" y="4524315"/>
                </a:cubicBezTo>
                <a:cubicBezTo>
                  <a:pt x="4895725" y="4559483"/>
                  <a:pt x="4777499" y="4520716"/>
                  <a:pt x="4706088" y="4524315"/>
                </a:cubicBezTo>
                <a:cubicBezTo>
                  <a:pt x="4634677" y="4527914"/>
                  <a:pt x="4422353" y="4476189"/>
                  <a:pt x="4207660" y="4524315"/>
                </a:cubicBezTo>
                <a:cubicBezTo>
                  <a:pt x="3992967" y="4572441"/>
                  <a:pt x="3824696" y="4465994"/>
                  <a:pt x="3709232" y="4524315"/>
                </a:cubicBezTo>
                <a:cubicBezTo>
                  <a:pt x="3593768" y="4582636"/>
                  <a:pt x="3139181" y="4453826"/>
                  <a:pt x="2967385" y="4524315"/>
                </a:cubicBezTo>
                <a:cubicBezTo>
                  <a:pt x="2795589" y="4594804"/>
                  <a:pt x="2730629" y="4509401"/>
                  <a:pt x="2631236" y="4524315"/>
                </a:cubicBezTo>
                <a:cubicBezTo>
                  <a:pt x="2531843" y="4539229"/>
                  <a:pt x="2340419" y="4476336"/>
                  <a:pt x="2132808" y="4524315"/>
                </a:cubicBezTo>
                <a:cubicBezTo>
                  <a:pt x="1925197" y="4572294"/>
                  <a:pt x="1962170" y="4522256"/>
                  <a:pt x="1796659" y="4524315"/>
                </a:cubicBezTo>
                <a:cubicBezTo>
                  <a:pt x="1631148" y="4526374"/>
                  <a:pt x="1205312" y="4481062"/>
                  <a:pt x="1054813" y="4524315"/>
                </a:cubicBezTo>
                <a:cubicBezTo>
                  <a:pt x="904314" y="4567568"/>
                  <a:pt x="382094" y="4413072"/>
                  <a:pt x="0" y="4524315"/>
                </a:cubicBezTo>
                <a:cubicBezTo>
                  <a:pt x="-42320" y="4239712"/>
                  <a:pt x="56668" y="4157917"/>
                  <a:pt x="0" y="3913532"/>
                </a:cubicBezTo>
                <a:cubicBezTo>
                  <a:pt x="-56668" y="3669147"/>
                  <a:pt x="215" y="3623588"/>
                  <a:pt x="0" y="3483723"/>
                </a:cubicBezTo>
                <a:cubicBezTo>
                  <a:pt x="-215" y="3343858"/>
                  <a:pt x="2755" y="3053527"/>
                  <a:pt x="0" y="2827697"/>
                </a:cubicBezTo>
                <a:cubicBezTo>
                  <a:pt x="-2755" y="2601867"/>
                  <a:pt x="41352" y="2473087"/>
                  <a:pt x="0" y="2262158"/>
                </a:cubicBezTo>
                <a:cubicBezTo>
                  <a:pt x="-41352" y="2051229"/>
                  <a:pt x="40152" y="1812973"/>
                  <a:pt x="0" y="1651375"/>
                </a:cubicBezTo>
                <a:cubicBezTo>
                  <a:pt x="-40152" y="1489777"/>
                  <a:pt x="42192" y="1293534"/>
                  <a:pt x="0" y="1176322"/>
                </a:cubicBezTo>
                <a:cubicBezTo>
                  <a:pt x="-42192" y="1059110"/>
                  <a:pt x="29411" y="810358"/>
                  <a:pt x="0" y="565539"/>
                </a:cubicBezTo>
                <a:cubicBezTo>
                  <a:pt x="-29411" y="320720"/>
                  <a:pt x="53730" y="243247"/>
                  <a:pt x="0" y="0"/>
                </a:cubicBezTo>
                <a:close/>
              </a:path>
            </a:pathLst>
          </a:custGeom>
          <a:ln w="28575">
            <a:solidFill>
              <a:schemeClr val="tx2"/>
            </a:solidFill>
            <a:extLst>
              <a:ext uri="{C807C97D-BFC1-408E-A445-0C87EB9F89A2}">
                <ask:lineSketchStyleProps xmlns:ask="http://schemas.microsoft.com/office/drawing/2018/sketchyshapes" sd="79426151">
                  <a:prstGeom prst="rect">
                    <a:avLst/>
                  </a:prstGeom>
                  <ask:type>
                    <ask:lineSketchScribble/>
                  </ask:type>
                </ask:lineSketchStyleProps>
              </a:ext>
            </a:extLst>
          </a:ln>
        </p:spPr>
        <p:txBody>
          <a:bodyPr wrap="square">
            <a:spAutoFit/>
          </a:bodyPr>
          <a:lstStyle/>
          <a:p>
            <a:pPr marL="457200" lvl="0" indent="-457200">
              <a:buAutoNum type="arabicParenR"/>
            </a:pPr>
            <a:r>
              <a:rPr lang="fr-FR" sz="2400" b="1" dirty="0">
                <a:solidFill>
                  <a:schemeClr val="tx2"/>
                </a:solidFill>
                <a:latin typeface="Short Stack" panose="02010500040000000007" pitchFamily="2" charset="0"/>
                <a:ea typeface="Georgia Belle" panose="02000603000000000000" pitchFamily="2" charset="0"/>
                <a:cs typeface="Shonar Bangla" panose="020B0502040204020203" pitchFamily="34" charset="0"/>
              </a:rPr>
              <a:t>Classe verte : </a:t>
            </a:r>
            <a:r>
              <a:rPr lang="fr-FR" sz="2400" b="1" dirty="0">
                <a:solidFill>
                  <a:schemeClr val="tx1">
                    <a:lumMod val="75000"/>
                    <a:lumOff val="25000"/>
                  </a:schemeClr>
                </a:solidFill>
                <a:latin typeface="Short Stack" panose="02010500040000000007" pitchFamily="2" charset="0"/>
                <a:ea typeface="Georgia Belle" panose="02000603000000000000" pitchFamily="2" charset="0"/>
                <a:cs typeface="Shonar Bangla" panose="020B0502040204020203" pitchFamily="34" charset="0"/>
              </a:rPr>
              <a:t>L’année prochaine nous partirons en classe de découverte du 2 au 5 mai 2023 à Auron</a:t>
            </a:r>
          </a:p>
          <a:p>
            <a:pPr marL="457200" lvl="0" indent="-457200">
              <a:buAutoNum type="arabicParenR"/>
            </a:pPr>
            <a:endParaRPr lang="fr-FR" sz="2400" b="1" dirty="0">
              <a:solidFill>
                <a:schemeClr val="tx1">
                  <a:lumMod val="75000"/>
                  <a:lumOff val="25000"/>
                </a:schemeClr>
              </a:solidFill>
              <a:latin typeface="Short Stack" panose="02010500040000000007" pitchFamily="2" charset="0"/>
              <a:cs typeface="Shonar Bangla" panose="020B0502040204020203" pitchFamily="34" charset="0"/>
            </a:endParaRPr>
          </a:p>
          <a:p>
            <a:pPr marL="457200" indent="-457200">
              <a:buFontTx/>
              <a:buAutoNum type="arabicParenR"/>
            </a:pPr>
            <a:r>
              <a:rPr lang="fr-FR" sz="2400" b="1" dirty="0">
                <a:solidFill>
                  <a:schemeClr val="tx2"/>
                </a:solidFill>
                <a:latin typeface="Short Stack" panose="02010500040000000007" pitchFamily="2" charset="0"/>
                <a:cs typeface="Shonar Bangla" panose="020B0502040204020203" pitchFamily="34" charset="0"/>
              </a:rPr>
              <a:t>Spectacle de fin d’année </a:t>
            </a:r>
            <a:r>
              <a:rPr lang="fr-FR" sz="2400" b="1" dirty="0">
                <a:solidFill>
                  <a:schemeClr val="tx1">
                    <a:lumMod val="75000"/>
                    <a:lumOff val="25000"/>
                  </a:schemeClr>
                </a:solidFill>
                <a:latin typeface="Short Stack" panose="02010500040000000007" pitchFamily="2" charset="0"/>
                <a:cs typeface="Shonar Bangla" panose="020B0502040204020203" pitchFamily="34" charset="0"/>
              </a:rPr>
              <a:t>: </a:t>
            </a:r>
            <a:r>
              <a:rPr lang="fr-FR" sz="2400" dirty="0">
                <a:latin typeface="Short Stack" panose="02010500040000000007" pitchFamily="2" charset="0"/>
                <a:ea typeface="Georgia Belle" panose="02000603000000000000" pitchFamily="2" charset="0"/>
                <a:cs typeface="Dekko" panose="00000500000000000000" pitchFamily="2" charset="0"/>
              </a:rPr>
              <a:t>Au mois de juin notre classe vous présentera un petit spectacle reprenant tous les chants appris au cours de l’année ainsi que des chorégraphies de danse etc…</a:t>
            </a:r>
          </a:p>
          <a:p>
            <a:pPr marL="457200" indent="-457200">
              <a:buFontTx/>
              <a:buAutoNum type="arabicParenR"/>
            </a:pPr>
            <a:endParaRPr lang="fr-FR" sz="2400" dirty="0">
              <a:latin typeface="Short Stack" panose="02010500040000000007" pitchFamily="2" charset="0"/>
              <a:cs typeface="Dekko" panose="00000500000000000000" pitchFamily="2" charset="0"/>
            </a:endParaRPr>
          </a:p>
          <a:p>
            <a:pPr marL="457200" indent="-457200">
              <a:buFontTx/>
              <a:buAutoNum type="arabicParenR"/>
            </a:pPr>
            <a:r>
              <a:rPr lang="fr-FR" sz="2400" b="1" dirty="0">
                <a:solidFill>
                  <a:schemeClr val="tx2"/>
                </a:solidFill>
                <a:latin typeface="Short Stack" panose="02010500040000000007" pitchFamily="2" charset="0"/>
                <a:cs typeface="Dekko" panose="00000500000000000000" pitchFamily="2" charset="0"/>
              </a:rPr>
              <a:t>D’autres projets</a:t>
            </a:r>
            <a:r>
              <a:rPr lang="fr-FR" sz="2400" dirty="0">
                <a:latin typeface="Short Stack" panose="02010500040000000007" pitchFamily="2" charset="0"/>
                <a:cs typeface="Dekko" panose="00000500000000000000" pitchFamily="2" charset="0"/>
              </a:rPr>
              <a:t> viendront certainement se greffer au cours de l’année.</a:t>
            </a:r>
          </a:p>
        </p:txBody>
      </p:sp>
      <p:sp>
        <p:nvSpPr>
          <p:cNvPr id="8" name="Arrondir un rectangle avec un coin diagonal 8">
            <a:extLst>
              <a:ext uri="{FF2B5EF4-FFF2-40B4-BE49-F238E27FC236}">
                <a16:creationId xmlns:a16="http://schemas.microsoft.com/office/drawing/2014/main" id="{37D54C86-5261-A347-0BAB-B98A1536EFB4}"/>
              </a:ext>
            </a:extLst>
          </p:cNvPr>
          <p:cNvSpPr/>
          <p:nvPr/>
        </p:nvSpPr>
        <p:spPr>
          <a:xfrm>
            <a:off x="418496" y="293262"/>
            <a:ext cx="8113944" cy="602008"/>
          </a:xfrm>
          <a:custGeom>
            <a:avLst/>
            <a:gdLst>
              <a:gd name="connsiteX0" fmla="*/ 0 w 8113944"/>
              <a:gd name="connsiteY0" fmla="*/ 0 h 602008"/>
              <a:gd name="connsiteX1" fmla="*/ 417289 w 8113944"/>
              <a:gd name="connsiteY1" fmla="*/ 0 h 602008"/>
              <a:gd name="connsiteX2" fmla="*/ 753438 w 8113944"/>
              <a:gd name="connsiteY2" fmla="*/ 0 h 602008"/>
              <a:gd name="connsiteX3" fmla="*/ 1251866 w 8113944"/>
              <a:gd name="connsiteY3" fmla="*/ 0 h 602008"/>
              <a:gd name="connsiteX4" fmla="*/ 1669154 w 8113944"/>
              <a:gd name="connsiteY4" fmla="*/ 0 h 602008"/>
              <a:gd name="connsiteX5" fmla="*/ 2167582 w 8113944"/>
              <a:gd name="connsiteY5" fmla="*/ 0 h 602008"/>
              <a:gd name="connsiteX6" fmla="*/ 2666010 w 8113944"/>
              <a:gd name="connsiteY6" fmla="*/ 0 h 602008"/>
              <a:gd name="connsiteX7" fmla="*/ 3245578 w 8113944"/>
              <a:gd name="connsiteY7" fmla="*/ 0 h 602008"/>
              <a:gd name="connsiteX8" fmla="*/ 3581727 w 8113944"/>
              <a:gd name="connsiteY8" fmla="*/ 0 h 602008"/>
              <a:gd name="connsiteX9" fmla="*/ 4161294 w 8113944"/>
              <a:gd name="connsiteY9" fmla="*/ 0 h 602008"/>
              <a:gd name="connsiteX10" fmla="*/ 4740862 w 8113944"/>
              <a:gd name="connsiteY10" fmla="*/ 0 h 602008"/>
              <a:gd name="connsiteX11" fmla="*/ 5401568 w 8113944"/>
              <a:gd name="connsiteY11" fmla="*/ 0 h 602008"/>
              <a:gd name="connsiteX12" fmla="*/ 5737718 w 8113944"/>
              <a:gd name="connsiteY12" fmla="*/ 0 h 602008"/>
              <a:gd name="connsiteX13" fmla="*/ 6317285 w 8113944"/>
              <a:gd name="connsiteY13" fmla="*/ 0 h 602008"/>
              <a:gd name="connsiteX14" fmla="*/ 6653434 w 8113944"/>
              <a:gd name="connsiteY14" fmla="*/ 0 h 602008"/>
              <a:gd name="connsiteX15" fmla="*/ 7233002 w 8113944"/>
              <a:gd name="connsiteY15" fmla="*/ 0 h 602008"/>
              <a:gd name="connsiteX16" fmla="*/ 8113944 w 8113944"/>
              <a:gd name="connsiteY16" fmla="*/ 0 h 602008"/>
              <a:gd name="connsiteX17" fmla="*/ 8113944 w 8113944"/>
              <a:gd name="connsiteY17" fmla="*/ 282944 h 602008"/>
              <a:gd name="connsiteX18" fmla="*/ 8113944 w 8113944"/>
              <a:gd name="connsiteY18" fmla="*/ 602008 h 602008"/>
              <a:gd name="connsiteX19" fmla="*/ 7372098 w 8113944"/>
              <a:gd name="connsiteY19" fmla="*/ 602008 h 602008"/>
              <a:gd name="connsiteX20" fmla="*/ 6711391 w 8113944"/>
              <a:gd name="connsiteY20" fmla="*/ 602008 h 602008"/>
              <a:gd name="connsiteX21" fmla="*/ 6212963 w 8113944"/>
              <a:gd name="connsiteY21" fmla="*/ 602008 h 602008"/>
              <a:gd name="connsiteX22" fmla="*/ 5633395 w 8113944"/>
              <a:gd name="connsiteY22" fmla="*/ 602008 h 602008"/>
              <a:gd name="connsiteX23" fmla="*/ 5216107 w 8113944"/>
              <a:gd name="connsiteY23" fmla="*/ 602008 h 602008"/>
              <a:gd name="connsiteX24" fmla="*/ 4798818 w 8113944"/>
              <a:gd name="connsiteY24" fmla="*/ 602008 h 602008"/>
              <a:gd name="connsiteX25" fmla="*/ 4056972 w 8113944"/>
              <a:gd name="connsiteY25" fmla="*/ 602008 h 602008"/>
              <a:gd name="connsiteX26" fmla="*/ 3558544 w 8113944"/>
              <a:gd name="connsiteY26" fmla="*/ 602008 h 602008"/>
              <a:gd name="connsiteX27" fmla="*/ 2816698 w 8113944"/>
              <a:gd name="connsiteY27" fmla="*/ 602008 h 602008"/>
              <a:gd name="connsiteX28" fmla="*/ 2237130 w 8113944"/>
              <a:gd name="connsiteY28" fmla="*/ 602008 h 602008"/>
              <a:gd name="connsiteX29" fmla="*/ 1738702 w 8113944"/>
              <a:gd name="connsiteY29" fmla="*/ 602008 h 602008"/>
              <a:gd name="connsiteX30" fmla="*/ 1240274 w 8113944"/>
              <a:gd name="connsiteY30" fmla="*/ 602008 h 602008"/>
              <a:gd name="connsiteX31" fmla="*/ 904125 w 8113944"/>
              <a:gd name="connsiteY31" fmla="*/ 602008 h 602008"/>
              <a:gd name="connsiteX32" fmla="*/ 0 w 8113944"/>
              <a:gd name="connsiteY32" fmla="*/ 602008 h 602008"/>
              <a:gd name="connsiteX33" fmla="*/ 0 w 8113944"/>
              <a:gd name="connsiteY33" fmla="*/ 313044 h 602008"/>
              <a:gd name="connsiteX34" fmla="*/ 0 w 8113944"/>
              <a:gd name="connsiteY34" fmla="*/ 0 h 602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8113944" h="602008" fill="none" extrusionOk="0">
                <a:moveTo>
                  <a:pt x="0" y="0"/>
                </a:moveTo>
                <a:cubicBezTo>
                  <a:pt x="143445" y="-12495"/>
                  <a:pt x="246595" y="4198"/>
                  <a:pt x="417289" y="0"/>
                </a:cubicBezTo>
                <a:cubicBezTo>
                  <a:pt x="587983" y="-4198"/>
                  <a:pt x="671941" y="6393"/>
                  <a:pt x="753438" y="0"/>
                </a:cubicBezTo>
                <a:cubicBezTo>
                  <a:pt x="834935" y="-6393"/>
                  <a:pt x="1132802" y="19483"/>
                  <a:pt x="1251866" y="0"/>
                </a:cubicBezTo>
                <a:cubicBezTo>
                  <a:pt x="1370930" y="-19483"/>
                  <a:pt x="1570103" y="21892"/>
                  <a:pt x="1669154" y="0"/>
                </a:cubicBezTo>
                <a:cubicBezTo>
                  <a:pt x="1768205" y="-21892"/>
                  <a:pt x="1987867" y="49286"/>
                  <a:pt x="2167582" y="0"/>
                </a:cubicBezTo>
                <a:cubicBezTo>
                  <a:pt x="2347297" y="-49286"/>
                  <a:pt x="2440360" y="48647"/>
                  <a:pt x="2666010" y="0"/>
                </a:cubicBezTo>
                <a:cubicBezTo>
                  <a:pt x="2891660" y="-48647"/>
                  <a:pt x="3071249" y="44373"/>
                  <a:pt x="3245578" y="0"/>
                </a:cubicBezTo>
                <a:cubicBezTo>
                  <a:pt x="3419907" y="-44373"/>
                  <a:pt x="3423112" y="39184"/>
                  <a:pt x="3581727" y="0"/>
                </a:cubicBezTo>
                <a:cubicBezTo>
                  <a:pt x="3740342" y="-39184"/>
                  <a:pt x="3994620" y="37704"/>
                  <a:pt x="4161294" y="0"/>
                </a:cubicBezTo>
                <a:cubicBezTo>
                  <a:pt x="4327968" y="-37704"/>
                  <a:pt x="4554502" y="31724"/>
                  <a:pt x="4740862" y="0"/>
                </a:cubicBezTo>
                <a:cubicBezTo>
                  <a:pt x="4927222" y="-31724"/>
                  <a:pt x="5091684" y="72327"/>
                  <a:pt x="5401568" y="0"/>
                </a:cubicBezTo>
                <a:cubicBezTo>
                  <a:pt x="5711452" y="-72327"/>
                  <a:pt x="5654062" y="12983"/>
                  <a:pt x="5737718" y="0"/>
                </a:cubicBezTo>
                <a:cubicBezTo>
                  <a:pt x="5821374" y="-12983"/>
                  <a:pt x="6099782" y="35932"/>
                  <a:pt x="6317285" y="0"/>
                </a:cubicBezTo>
                <a:cubicBezTo>
                  <a:pt x="6534788" y="-35932"/>
                  <a:pt x="6522570" y="13643"/>
                  <a:pt x="6653434" y="0"/>
                </a:cubicBezTo>
                <a:cubicBezTo>
                  <a:pt x="6784298" y="-13643"/>
                  <a:pt x="7021106" y="52215"/>
                  <a:pt x="7233002" y="0"/>
                </a:cubicBezTo>
                <a:cubicBezTo>
                  <a:pt x="7444898" y="-52215"/>
                  <a:pt x="7925740" y="98492"/>
                  <a:pt x="8113944" y="0"/>
                </a:cubicBezTo>
                <a:cubicBezTo>
                  <a:pt x="8132066" y="115806"/>
                  <a:pt x="8086932" y="225457"/>
                  <a:pt x="8113944" y="282944"/>
                </a:cubicBezTo>
                <a:cubicBezTo>
                  <a:pt x="8140956" y="340431"/>
                  <a:pt x="8076043" y="537629"/>
                  <a:pt x="8113944" y="602008"/>
                </a:cubicBezTo>
                <a:cubicBezTo>
                  <a:pt x="7845057" y="664485"/>
                  <a:pt x="7545262" y="532942"/>
                  <a:pt x="7372098" y="602008"/>
                </a:cubicBezTo>
                <a:cubicBezTo>
                  <a:pt x="7198934" y="671074"/>
                  <a:pt x="6960158" y="545633"/>
                  <a:pt x="6711391" y="602008"/>
                </a:cubicBezTo>
                <a:cubicBezTo>
                  <a:pt x="6462624" y="658383"/>
                  <a:pt x="6434705" y="549039"/>
                  <a:pt x="6212963" y="602008"/>
                </a:cubicBezTo>
                <a:cubicBezTo>
                  <a:pt x="5991221" y="654977"/>
                  <a:pt x="5857660" y="597660"/>
                  <a:pt x="5633395" y="602008"/>
                </a:cubicBezTo>
                <a:cubicBezTo>
                  <a:pt x="5409130" y="606356"/>
                  <a:pt x="5343835" y="580084"/>
                  <a:pt x="5216107" y="602008"/>
                </a:cubicBezTo>
                <a:cubicBezTo>
                  <a:pt x="5088379" y="623932"/>
                  <a:pt x="4961182" y="568504"/>
                  <a:pt x="4798818" y="602008"/>
                </a:cubicBezTo>
                <a:cubicBezTo>
                  <a:pt x="4636454" y="635512"/>
                  <a:pt x="4317275" y="597904"/>
                  <a:pt x="4056972" y="602008"/>
                </a:cubicBezTo>
                <a:cubicBezTo>
                  <a:pt x="3796669" y="606112"/>
                  <a:pt x="3688935" y="564898"/>
                  <a:pt x="3558544" y="602008"/>
                </a:cubicBezTo>
                <a:cubicBezTo>
                  <a:pt x="3428153" y="639118"/>
                  <a:pt x="3131425" y="528369"/>
                  <a:pt x="2816698" y="602008"/>
                </a:cubicBezTo>
                <a:cubicBezTo>
                  <a:pt x="2501971" y="675647"/>
                  <a:pt x="2493613" y="540646"/>
                  <a:pt x="2237130" y="602008"/>
                </a:cubicBezTo>
                <a:cubicBezTo>
                  <a:pt x="1980647" y="663370"/>
                  <a:pt x="1886229" y="599585"/>
                  <a:pt x="1738702" y="602008"/>
                </a:cubicBezTo>
                <a:cubicBezTo>
                  <a:pt x="1591175" y="604431"/>
                  <a:pt x="1360054" y="555213"/>
                  <a:pt x="1240274" y="602008"/>
                </a:cubicBezTo>
                <a:cubicBezTo>
                  <a:pt x="1120494" y="648803"/>
                  <a:pt x="1011311" y="588876"/>
                  <a:pt x="904125" y="602008"/>
                </a:cubicBezTo>
                <a:cubicBezTo>
                  <a:pt x="796939" y="615140"/>
                  <a:pt x="370871" y="528081"/>
                  <a:pt x="0" y="602008"/>
                </a:cubicBezTo>
                <a:cubicBezTo>
                  <a:pt x="-7015" y="508784"/>
                  <a:pt x="30857" y="374968"/>
                  <a:pt x="0" y="313044"/>
                </a:cubicBezTo>
                <a:cubicBezTo>
                  <a:pt x="-30857" y="251120"/>
                  <a:pt x="34938" y="95039"/>
                  <a:pt x="0" y="0"/>
                </a:cubicBezTo>
                <a:close/>
              </a:path>
              <a:path w="8113944" h="602008" stroke="0" extrusionOk="0">
                <a:moveTo>
                  <a:pt x="0" y="0"/>
                </a:moveTo>
                <a:cubicBezTo>
                  <a:pt x="136315" y="-19989"/>
                  <a:pt x="297728" y="53405"/>
                  <a:pt x="498428" y="0"/>
                </a:cubicBezTo>
                <a:cubicBezTo>
                  <a:pt x="699128" y="-53405"/>
                  <a:pt x="740679" y="25860"/>
                  <a:pt x="834577" y="0"/>
                </a:cubicBezTo>
                <a:cubicBezTo>
                  <a:pt x="928475" y="-25860"/>
                  <a:pt x="1346321" y="71136"/>
                  <a:pt x="1576423" y="0"/>
                </a:cubicBezTo>
                <a:cubicBezTo>
                  <a:pt x="1806525" y="-71136"/>
                  <a:pt x="1893680" y="30164"/>
                  <a:pt x="1993712" y="0"/>
                </a:cubicBezTo>
                <a:cubicBezTo>
                  <a:pt x="2093744" y="-30164"/>
                  <a:pt x="2164829" y="37946"/>
                  <a:pt x="2329861" y="0"/>
                </a:cubicBezTo>
                <a:cubicBezTo>
                  <a:pt x="2494893" y="-37946"/>
                  <a:pt x="2634562" y="53"/>
                  <a:pt x="2828289" y="0"/>
                </a:cubicBezTo>
                <a:cubicBezTo>
                  <a:pt x="3022016" y="-53"/>
                  <a:pt x="3220376" y="82763"/>
                  <a:pt x="3570135" y="0"/>
                </a:cubicBezTo>
                <a:cubicBezTo>
                  <a:pt x="3919894" y="-82763"/>
                  <a:pt x="3831625" y="8477"/>
                  <a:pt x="4068563" y="0"/>
                </a:cubicBezTo>
                <a:cubicBezTo>
                  <a:pt x="4305501" y="-8477"/>
                  <a:pt x="4357840" y="47588"/>
                  <a:pt x="4566991" y="0"/>
                </a:cubicBezTo>
                <a:cubicBezTo>
                  <a:pt x="4776142" y="-47588"/>
                  <a:pt x="4969377" y="65794"/>
                  <a:pt x="5227698" y="0"/>
                </a:cubicBezTo>
                <a:cubicBezTo>
                  <a:pt x="5486019" y="-65794"/>
                  <a:pt x="5470345" y="1276"/>
                  <a:pt x="5563847" y="0"/>
                </a:cubicBezTo>
                <a:cubicBezTo>
                  <a:pt x="5657349" y="-1276"/>
                  <a:pt x="5855705" y="6981"/>
                  <a:pt x="5981136" y="0"/>
                </a:cubicBezTo>
                <a:cubicBezTo>
                  <a:pt x="6106567" y="-6981"/>
                  <a:pt x="6294062" y="28049"/>
                  <a:pt x="6479564" y="0"/>
                </a:cubicBezTo>
                <a:cubicBezTo>
                  <a:pt x="6665066" y="-28049"/>
                  <a:pt x="6717732" y="29482"/>
                  <a:pt x="6815713" y="0"/>
                </a:cubicBezTo>
                <a:cubicBezTo>
                  <a:pt x="6913694" y="-29482"/>
                  <a:pt x="7030738" y="29999"/>
                  <a:pt x="7233002" y="0"/>
                </a:cubicBezTo>
                <a:cubicBezTo>
                  <a:pt x="7435266" y="-29999"/>
                  <a:pt x="7807595" y="64509"/>
                  <a:pt x="8113944" y="0"/>
                </a:cubicBezTo>
                <a:cubicBezTo>
                  <a:pt x="8116603" y="104781"/>
                  <a:pt x="8079362" y="146106"/>
                  <a:pt x="8113944" y="288964"/>
                </a:cubicBezTo>
                <a:cubicBezTo>
                  <a:pt x="8148526" y="431822"/>
                  <a:pt x="8097152" y="505613"/>
                  <a:pt x="8113944" y="602008"/>
                </a:cubicBezTo>
                <a:cubicBezTo>
                  <a:pt x="7949358" y="616110"/>
                  <a:pt x="7910622" y="570322"/>
                  <a:pt x="7777795" y="602008"/>
                </a:cubicBezTo>
                <a:cubicBezTo>
                  <a:pt x="7644968" y="633694"/>
                  <a:pt x="7375301" y="553457"/>
                  <a:pt x="7117088" y="602008"/>
                </a:cubicBezTo>
                <a:cubicBezTo>
                  <a:pt x="6858875" y="650559"/>
                  <a:pt x="6877093" y="592766"/>
                  <a:pt x="6780939" y="602008"/>
                </a:cubicBezTo>
                <a:cubicBezTo>
                  <a:pt x="6684785" y="611250"/>
                  <a:pt x="6426976" y="552060"/>
                  <a:pt x="6282511" y="602008"/>
                </a:cubicBezTo>
                <a:cubicBezTo>
                  <a:pt x="6138046" y="651956"/>
                  <a:pt x="5841078" y="562207"/>
                  <a:pt x="5702943" y="602008"/>
                </a:cubicBezTo>
                <a:cubicBezTo>
                  <a:pt x="5564808" y="641809"/>
                  <a:pt x="5344560" y="583503"/>
                  <a:pt x="5204516" y="602008"/>
                </a:cubicBezTo>
                <a:cubicBezTo>
                  <a:pt x="5064472" y="620513"/>
                  <a:pt x="4883949" y="589640"/>
                  <a:pt x="4624948" y="602008"/>
                </a:cubicBezTo>
                <a:cubicBezTo>
                  <a:pt x="4365947" y="614376"/>
                  <a:pt x="4107441" y="580782"/>
                  <a:pt x="3964241" y="602008"/>
                </a:cubicBezTo>
                <a:cubicBezTo>
                  <a:pt x="3821041" y="623234"/>
                  <a:pt x="3752384" y="595397"/>
                  <a:pt x="3628092" y="602008"/>
                </a:cubicBezTo>
                <a:cubicBezTo>
                  <a:pt x="3503800" y="608619"/>
                  <a:pt x="3413986" y="574208"/>
                  <a:pt x="3291943" y="602008"/>
                </a:cubicBezTo>
                <a:cubicBezTo>
                  <a:pt x="3169900" y="629808"/>
                  <a:pt x="2934097" y="586144"/>
                  <a:pt x="2793515" y="602008"/>
                </a:cubicBezTo>
                <a:cubicBezTo>
                  <a:pt x="2652933" y="617872"/>
                  <a:pt x="2533128" y="591111"/>
                  <a:pt x="2295087" y="602008"/>
                </a:cubicBezTo>
                <a:cubicBezTo>
                  <a:pt x="2057046" y="612905"/>
                  <a:pt x="1866535" y="597729"/>
                  <a:pt x="1553241" y="602008"/>
                </a:cubicBezTo>
                <a:cubicBezTo>
                  <a:pt x="1239947" y="606287"/>
                  <a:pt x="1236733" y="559760"/>
                  <a:pt x="973673" y="602008"/>
                </a:cubicBezTo>
                <a:cubicBezTo>
                  <a:pt x="710613" y="644256"/>
                  <a:pt x="357725" y="507698"/>
                  <a:pt x="0" y="602008"/>
                </a:cubicBezTo>
                <a:cubicBezTo>
                  <a:pt x="-30105" y="508753"/>
                  <a:pt x="22920" y="447944"/>
                  <a:pt x="0" y="319064"/>
                </a:cubicBezTo>
                <a:cubicBezTo>
                  <a:pt x="-22920" y="190184"/>
                  <a:pt x="20064" y="158114"/>
                  <a:pt x="0" y="0"/>
                </a:cubicBezTo>
                <a:close/>
              </a:path>
            </a:pathLst>
          </a:custGeom>
          <a:solidFill>
            <a:schemeClr val="accent1">
              <a:lumMod val="40000"/>
              <a:lumOff val="60000"/>
            </a:schemeClr>
          </a:solidFill>
          <a:ln>
            <a:solidFill>
              <a:schemeClr val="tx2"/>
            </a:solidFill>
            <a:extLst>
              <a:ext uri="{C807C97D-BFC1-408E-A445-0C87EB9F89A2}">
                <ask:lineSketchStyleProps xmlns:ask="http://schemas.microsoft.com/office/drawing/2018/sketchyshapes" sd="1298852603">
                  <a:prstGeom prst="rect">
                    <a:avLst/>
                  </a:prstGeom>
                  <ask:type>
                    <ask:lineSketchScribble/>
                  </ask:type>
                </ask:lineSketchStyleProps>
              </a:ext>
            </a:extLst>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Text Box 7">
            <a:extLst>
              <a:ext uri="{FF2B5EF4-FFF2-40B4-BE49-F238E27FC236}">
                <a16:creationId xmlns:a16="http://schemas.microsoft.com/office/drawing/2014/main" id="{0CC01B52-664E-9485-EAB0-528D5E0957B2}"/>
              </a:ext>
            </a:extLst>
          </p:cNvPr>
          <p:cNvSpPr txBox="1">
            <a:spLocks noChangeArrowheads="1"/>
          </p:cNvSpPr>
          <p:nvPr/>
        </p:nvSpPr>
        <p:spPr bwMode="auto">
          <a:xfrm>
            <a:off x="418496" y="332656"/>
            <a:ext cx="811394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fr-FR" altLang="fr-FR" sz="2800" b="1" dirty="0">
                <a:ln w="12700">
                  <a:solidFill>
                    <a:schemeClr val="bg1"/>
                  </a:solidFill>
                  <a:prstDash val="solid"/>
                </a:ln>
                <a:solidFill>
                  <a:schemeClr val="bg1"/>
                </a:solidFill>
                <a:effectLst>
                  <a:outerShdw blurRad="41275" dist="20320" dir="1800000" algn="tl" rotWithShape="0">
                    <a:srgbClr val="000000">
                      <a:alpha val="40000"/>
                    </a:srgbClr>
                  </a:outerShdw>
                </a:effectLst>
                <a:latin typeface="Hachi Maru Pop" pitchFamily="2" charset="-128"/>
                <a:ea typeface="Hachi Maru Pop" pitchFamily="2" charset="-128"/>
                <a:cs typeface="CHARLEEBOOTS" panose="02000603000000000000" pitchFamily="2" charset="-34"/>
              </a:rPr>
              <a:t>LES PROJETS</a:t>
            </a:r>
            <a:endParaRPr lang="fr-FR" altLang="fr-FR" sz="2800" b="1" dirty="0">
              <a:ln w="12700">
                <a:solidFill>
                  <a:schemeClr val="bg1"/>
                </a:solidFill>
                <a:prstDash val="solid"/>
              </a:ln>
              <a:solidFill>
                <a:schemeClr val="bg1"/>
              </a:solidFill>
              <a:effectLst>
                <a:outerShdw blurRad="41275" dist="20320" dir="1800000" algn="tl" rotWithShape="0">
                  <a:srgbClr val="000000">
                    <a:alpha val="40000"/>
                  </a:srgbClr>
                </a:outerShdw>
              </a:effectLst>
              <a:latin typeface="Mrs Chocolat" pitchFamily="2"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271646161"/>
      </p:ext>
    </p:extLst>
  </p:cSld>
  <p:clrMapOvr>
    <a:masterClrMapping/>
  </p:clrMapOvr>
  <p:transition spd="slow">
    <p:cover dir="l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18496" y="892792"/>
            <a:ext cx="8113944" cy="5832366"/>
          </a:xfrm>
          <a:custGeom>
            <a:avLst/>
            <a:gdLst>
              <a:gd name="connsiteX0" fmla="*/ 0 w 8113944"/>
              <a:gd name="connsiteY0" fmla="*/ 0 h 5832366"/>
              <a:gd name="connsiteX1" fmla="*/ 660707 w 8113944"/>
              <a:gd name="connsiteY1" fmla="*/ 0 h 5832366"/>
              <a:gd name="connsiteX2" fmla="*/ 1240274 w 8113944"/>
              <a:gd name="connsiteY2" fmla="*/ 0 h 5832366"/>
              <a:gd name="connsiteX3" fmla="*/ 1738702 w 8113944"/>
              <a:gd name="connsiteY3" fmla="*/ 0 h 5832366"/>
              <a:gd name="connsiteX4" fmla="*/ 2074851 w 8113944"/>
              <a:gd name="connsiteY4" fmla="*/ 0 h 5832366"/>
              <a:gd name="connsiteX5" fmla="*/ 2573279 w 8113944"/>
              <a:gd name="connsiteY5" fmla="*/ 0 h 5832366"/>
              <a:gd name="connsiteX6" fmla="*/ 3152847 w 8113944"/>
              <a:gd name="connsiteY6" fmla="*/ 0 h 5832366"/>
              <a:gd name="connsiteX7" fmla="*/ 3570135 w 8113944"/>
              <a:gd name="connsiteY7" fmla="*/ 0 h 5832366"/>
              <a:gd name="connsiteX8" fmla="*/ 4311982 w 8113944"/>
              <a:gd name="connsiteY8" fmla="*/ 0 h 5832366"/>
              <a:gd name="connsiteX9" fmla="*/ 5053828 w 8113944"/>
              <a:gd name="connsiteY9" fmla="*/ 0 h 5832366"/>
              <a:gd name="connsiteX10" fmla="*/ 5471117 w 8113944"/>
              <a:gd name="connsiteY10" fmla="*/ 0 h 5832366"/>
              <a:gd name="connsiteX11" fmla="*/ 5807266 w 8113944"/>
              <a:gd name="connsiteY11" fmla="*/ 0 h 5832366"/>
              <a:gd name="connsiteX12" fmla="*/ 6143415 w 8113944"/>
              <a:gd name="connsiteY12" fmla="*/ 0 h 5832366"/>
              <a:gd name="connsiteX13" fmla="*/ 6560703 w 8113944"/>
              <a:gd name="connsiteY13" fmla="*/ 0 h 5832366"/>
              <a:gd name="connsiteX14" fmla="*/ 6896852 w 8113944"/>
              <a:gd name="connsiteY14" fmla="*/ 0 h 5832366"/>
              <a:gd name="connsiteX15" fmla="*/ 7233002 w 8113944"/>
              <a:gd name="connsiteY15" fmla="*/ 0 h 5832366"/>
              <a:gd name="connsiteX16" fmla="*/ 8113944 w 8113944"/>
              <a:gd name="connsiteY16" fmla="*/ 0 h 5832366"/>
              <a:gd name="connsiteX17" fmla="*/ 8113944 w 8113944"/>
              <a:gd name="connsiteY17" fmla="*/ 408266 h 5832366"/>
              <a:gd name="connsiteX18" fmla="*/ 8113944 w 8113944"/>
              <a:gd name="connsiteY18" fmla="*/ 991502 h 5832366"/>
              <a:gd name="connsiteX19" fmla="*/ 8113944 w 8113944"/>
              <a:gd name="connsiteY19" fmla="*/ 1458092 h 5832366"/>
              <a:gd name="connsiteX20" fmla="*/ 8113944 w 8113944"/>
              <a:gd name="connsiteY20" fmla="*/ 2041328 h 5832366"/>
              <a:gd name="connsiteX21" fmla="*/ 8113944 w 8113944"/>
              <a:gd name="connsiteY21" fmla="*/ 2741212 h 5832366"/>
              <a:gd name="connsiteX22" fmla="*/ 8113944 w 8113944"/>
              <a:gd name="connsiteY22" fmla="*/ 3266125 h 5832366"/>
              <a:gd name="connsiteX23" fmla="*/ 8113944 w 8113944"/>
              <a:gd name="connsiteY23" fmla="*/ 3907685 h 5832366"/>
              <a:gd name="connsiteX24" fmla="*/ 8113944 w 8113944"/>
              <a:gd name="connsiteY24" fmla="*/ 4432598 h 5832366"/>
              <a:gd name="connsiteX25" fmla="*/ 8113944 w 8113944"/>
              <a:gd name="connsiteY25" fmla="*/ 5132482 h 5832366"/>
              <a:gd name="connsiteX26" fmla="*/ 8113944 w 8113944"/>
              <a:gd name="connsiteY26" fmla="*/ 5832366 h 5832366"/>
              <a:gd name="connsiteX27" fmla="*/ 7453237 w 8113944"/>
              <a:gd name="connsiteY27" fmla="*/ 5832366 h 5832366"/>
              <a:gd name="connsiteX28" fmla="*/ 6792530 w 8113944"/>
              <a:gd name="connsiteY28" fmla="*/ 5832366 h 5832366"/>
              <a:gd name="connsiteX29" fmla="*/ 6131823 w 8113944"/>
              <a:gd name="connsiteY29" fmla="*/ 5832366 h 5832366"/>
              <a:gd name="connsiteX30" fmla="*/ 5714535 w 8113944"/>
              <a:gd name="connsiteY30" fmla="*/ 5832366 h 5832366"/>
              <a:gd name="connsiteX31" fmla="*/ 5053828 w 8113944"/>
              <a:gd name="connsiteY31" fmla="*/ 5832366 h 5832366"/>
              <a:gd name="connsiteX32" fmla="*/ 4636539 w 8113944"/>
              <a:gd name="connsiteY32" fmla="*/ 5832366 h 5832366"/>
              <a:gd name="connsiteX33" fmla="*/ 4138111 w 8113944"/>
              <a:gd name="connsiteY33" fmla="*/ 5832366 h 5832366"/>
              <a:gd name="connsiteX34" fmla="*/ 3558544 w 8113944"/>
              <a:gd name="connsiteY34" fmla="*/ 5832366 h 5832366"/>
              <a:gd name="connsiteX35" fmla="*/ 3060116 w 8113944"/>
              <a:gd name="connsiteY35" fmla="*/ 5832366 h 5832366"/>
              <a:gd name="connsiteX36" fmla="*/ 2480549 w 8113944"/>
              <a:gd name="connsiteY36" fmla="*/ 5832366 h 5832366"/>
              <a:gd name="connsiteX37" fmla="*/ 1982121 w 8113944"/>
              <a:gd name="connsiteY37" fmla="*/ 5832366 h 5832366"/>
              <a:gd name="connsiteX38" fmla="*/ 1645971 w 8113944"/>
              <a:gd name="connsiteY38" fmla="*/ 5832366 h 5832366"/>
              <a:gd name="connsiteX39" fmla="*/ 1228683 w 8113944"/>
              <a:gd name="connsiteY39" fmla="*/ 5832366 h 5832366"/>
              <a:gd name="connsiteX40" fmla="*/ 892534 w 8113944"/>
              <a:gd name="connsiteY40" fmla="*/ 5832366 h 5832366"/>
              <a:gd name="connsiteX41" fmla="*/ 556385 w 8113944"/>
              <a:gd name="connsiteY41" fmla="*/ 5832366 h 5832366"/>
              <a:gd name="connsiteX42" fmla="*/ 0 w 8113944"/>
              <a:gd name="connsiteY42" fmla="*/ 5832366 h 5832366"/>
              <a:gd name="connsiteX43" fmla="*/ 0 w 8113944"/>
              <a:gd name="connsiteY43" fmla="*/ 5424100 h 5832366"/>
              <a:gd name="connsiteX44" fmla="*/ 0 w 8113944"/>
              <a:gd name="connsiteY44" fmla="*/ 4957511 h 5832366"/>
              <a:gd name="connsiteX45" fmla="*/ 0 w 8113944"/>
              <a:gd name="connsiteY45" fmla="*/ 4490922 h 5832366"/>
              <a:gd name="connsiteX46" fmla="*/ 0 w 8113944"/>
              <a:gd name="connsiteY46" fmla="*/ 3791038 h 5832366"/>
              <a:gd name="connsiteX47" fmla="*/ 0 w 8113944"/>
              <a:gd name="connsiteY47" fmla="*/ 3207801 h 5832366"/>
              <a:gd name="connsiteX48" fmla="*/ 0 w 8113944"/>
              <a:gd name="connsiteY48" fmla="*/ 2799536 h 5832366"/>
              <a:gd name="connsiteX49" fmla="*/ 0 w 8113944"/>
              <a:gd name="connsiteY49" fmla="*/ 2216299 h 5832366"/>
              <a:gd name="connsiteX50" fmla="*/ 0 w 8113944"/>
              <a:gd name="connsiteY50" fmla="*/ 1516415 h 5832366"/>
              <a:gd name="connsiteX51" fmla="*/ 0 w 8113944"/>
              <a:gd name="connsiteY51" fmla="*/ 933179 h 5832366"/>
              <a:gd name="connsiteX52" fmla="*/ 0 w 8113944"/>
              <a:gd name="connsiteY52" fmla="*/ 0 h 5832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8113944" h="5832366" fill="none" extrusionOk="0">
                <a:moveTo>
                  <a:pt x="0" y="0"/>
                </a:moveTo>
                <a:cubicBezTo>
                  <a:pt x="212734" y="-47101"/>
                  <a:pt x="515630" y="69859"/>
                  <a:pt x="660707" y="0"/>
                </a:cubicBezTo>
                <a:cubicBezTo>
                  <a:pt x="805784" y="-69859"/>
                  <a:pt x="1014388" y="68016"/>
                  <a:pt x="1240274" y="0"/>
                </a:cubicBezTo>
                <a:cubicBezTo>
                  <a:pt x="1466160" y="-68016"/>
                  <a:pt x="1546029" y="56875"/>
                  <a:pt x="1738702" y="0"/>
                </a:cubicBezTo>
                <a:cubicBezTo>
                  <a:pt x="1931375" y="-56875"/>
                  <a:pt x="1947887" y="9326"/>
                  <a:pt x="2074851" y="0"/>
                </a:cubicBezTo>
                <a:cubicBezTo>
                  <a:pt x="2201815" y="-9326"/>
                  <a:pt x="2449258" y="33514"/>
                  <a:pt x="2573279" y="0"/>
                </a:cubicBezTo>
                <a:cubicBezTo>
                  <a:pt x="2697300" y="-33514"/>
                  <a:pt x="2995889" y="46551"/>
                  <a:pt x="3152847" y="0"/>
                </a:cubicBezTo>
                <a:cubicBezTo>
                  <a:pt x="3309805" y="-46551"/>
                  <a:pt x="3465036" y="16306"/>
                  <a:pt x="3570135" y="0"/>
                </a:cubicBezTo>
                <a:cubicBezTo>
                  <a:pt x="3675234" y="-16306"/>
                  <a:pt x="4087412" y="88983"/>
                  <a:pt x="4311982" y="0"/>
                </a:cubicBezTo>
                <a:cubicBezTo>
                  <a:pt x="4536552" y="-88983"/>
                  <a:pt x="4897891" y="79053"/>
                  <a:pt x="5053828" y="0"/>
                </a:cubicBezTo>
                <a:cubicBezTo>
                  <a:pt x="5209765" y="-79053"/>
                  <a:pt x="5274053" y="45954"/>
                  <a:pt x="5471117" y="0"/>
                </a:cubicBezTo>
                <a:cubicBezTo>
                  <a:pt x="5668181" y="-45954"/>
                  <a:pt x="5665827" y="25943"/>
                  <a:pt x="5807266" y="0"/>
                </a:cubicBezTo>
                <a:cubicBezTo>
                  <a:pt x="5948705" y="-25943"/>
                  <a:pt x="6064797" y="5693"/>
                  <a:pt x="6143415" y="0"/>
                </a:cubicBezTo>
                <a:cubicBezTo>
                  <a:pt x="6222033" y="-5693"/>
                  <a:pt x="6410774" y="13323"/>
                  <a:pt x="6560703" y="0"/>
                </a:cubicBezTo>
                <a:cubicBezTo>
                  <a:pt x="6710632" y="-13323"/>
                  <a:pt x="6787196" y="23952"/>
                  <a:pt x="6896852" y="0"/>
                </a:cubicBezTo>
                <a:cubicBezTo>
                  <a:pt x="7006508" y="-23952"/>
                  <a:pt x="7165307" y="11923"/>
                  <a:pt x="7233002" y="0"/>
                </a:cubicBezTo>
                <a:cubicBezTo>
                  <a:pt x="7300697" y="-11923"/>
                  <a:pt x="7718586" y="92189"/>
                  <a:pt x="8113944" y="0"/>
                </a:cubicBezTo>
                <a:cubicBezTo>
                  <a:pt x="8154017" y="97721"/>
                  <a:pt x="8093540" y="208626"/>
                  <a:pt x="8113944" y="408266"/>
                </a:cubicBezTo>
                <a:cubicBezTo>
                  <a:pt x="8134348" y="607906"/>
                  <a:pt x="8095675" y="713743"/>
                  <a:pt x="8113944" y="991502"/>
                </a:cubicBezTo>
                <a:cubicBezTo>
                  <a:pt x="8132213" y="1269261"/>
                  <a:pt x="8084905" y="1235037"/>
                  <a:pt x="8113944" y="1458092"/>
                </a:cubicBezTo>
                <a:cubicBezTo>
                  <a:pt x="8142983" y="1681147"/>
                  <a:pt x="8077088" y="1895211"/>
                  <a:pt x="8113944" y="2041328"/>
                </a:cubicBezTo>
                <a:cubicBezTo>
                  <a:pt x="8150800" y="2187445"/>
                  <a:pt x="8106622" y="2547962"/>
                  <a:pt x="8113944" y="2741212"/>
                </a:cubicBezTo>
                <a:cubicBezTo>
                  <a:pt x="8121266" y="2934462"/>
                  <a:pt x="8064567" y="3149947"/>
                  <a:pt x="8113944" y="3266125"/>
                </a:cubicBezTo>
                <a:cubicBezTo>
                  <a:pt x="8163321" y="3382303"/>
                  <a:pt x="8095169" y="3774883"/>
                  <a:pt x="8113944" y="3907685"/>
                </a:cubicBezTo>
                <a:cubicBezTo>
                  <a:pt x="8132719" y="4040487"/>
                  <a:pt x="8070691" y="4187644"/>
                  <a:pt x="8113944" y="4432598"/>
                </a:cubicBezTo>
                <a:cubicBezTo>
                  <a:pt x="8157197" y="4677552"/>
                  <a:pt x="8068173" y="4828235"/>
                  <a:pt x="8113944" y="5132482"/>
                </a:cubicBezTo>
                <a:cubicBezTo>
                  <a:pt x="8159715" y="5436729"/>
                  <a:pt x="8102075" y="5504190"/>
                  <a:pt x="8113944" y="5832366"/>
                </a:cubicBezTo>
                <a:cubicBezTo>
                  <a:pt x="7935531" y="5835366"/>
                  <a:pt x="7763159" y="5830121"/>
                  <a:pt x="7453237" y="5832366"/>
                </a:cubicBezTo>
                <a:cubicBezTo>
                  <a:pt x="7143315" y="5834611"/>
                  <a:pt x="6964930" y="5812621"/>
                  <a:pt x="6792530" y="5832366"/>
                </a:cubicBezTo>
                <a:cubicBezTo>
                  <a:pt x="6620130" y="5852111"/>
                  <a:pt x="6285186" y="5755956"/>
                  <a:pt x="6131823" y="5832366"/>
                </a:cubicBezTo>
                <a:cubicBezTo>
                  <a:pt x="5978460" y="5908776"/>
                  <a:pt x="5810497" y="5831516"/>
                  <a:pt x="5714535" y="5832366"/>
                </a:cubicBezTo>
                <a:cubicBezTo>
                  <a:pt x="5618573" y="5833216"/>
                  <a:pt x="5221830" y="5824620"/>
                  <a:pt x="5053828" y="5832366"/>
                </a:cubicBezTo>
                <a:cubicBezTo>
                  <a:pt x="4885826" y="5840112"/>
                  <a:pt x="4733356" y="5815988"/>
                  <a:pt x="4636539" y="5832366"/>
                </a:cubicBezTo>
                <a:cubicBezTo>
                  <a:pt x="4539722" y="5848744"/>
                  <a:pt x="4264026" y="5793397"/>
                  <a:pt x="4138111" y="5832366"/>
                </a:cubicBezTo>
                <a:cubicBezTo>
                  <a:pt x="4012196" y="5871335"/>
                  <a:pt x="3798716" y="5806222"/>
                  <a:pt x="3558544" y="5832366"/>
                </a:cubicBezTo>
                <a:cubicBezTo>
                  <a:pt x="3318372" y="5858510"/>
                  <a:pt x="3219124" y="5777255"/>
                  <a:pt x="3060116" y="5832366"/>
                </a:cubicBezTo>
                <a:cubicBezTo>
                  <a:pt x="2901108" y="5887477"/>
                  <a:pt x="2770126" y="5803582"/>
                  <a:pt x="2480549" y="5832366"/>
                </a:cubicBezTo>
                <a:cubicBezTo>
                  <a:pt x="2190972" y="5861150"/>
                  <a:pt x="2107002" y="5818464"/>
                  <a:pt x="1982121" y="5832366"/>
                </a:cubicBezTo>
                <a:cubicBezTo>
                  <a:pt x="1857240" y="5846268"/>
                  <a:pt x="1782072" y="5796203"/>
                  <a:pt x="1645971" y="5832366"/>
                </a:cubicBezTo>
                <a:cubicBezTo>
                  <a:pt x="1509870" y="5868529"/>
                  <a:pt x="1403137" y="5785538"/>
                  <a:pt x="1228683" y="5832366"/>
                </a:cubicBezTo>
                <a:cubicBezTo>
                  <a:pt x="1054229" y="5879194"/>
                  <a:pt x="988880" y="5795238"/>
                  <a:pt x="892534" y="5832366"/>
                </a:cubicBezTo>
                <a:cubicBezTo>
                  <a:pt x="796188" y="5869494"/>
                  <a:pt x="696084" y="5806616"/>
                  <a:pt x="556385" y="5832366"/>
                </a:cubicBezTo>
                <a:cubicBezTo>
                  <a:pt x="416686" y="5858116"/>
                  <a:pt x="236607" y="5785827"/>
                  <a:pt x="0" y="5832366"/>
                </a:cubicBezTo>
                <a:cubicBezTo>
                  <a:pt x="-16224" y="5732004"/>
                  <a:pt x="48415" y="5609966"/>
                  <a:pt x="0" y="5424100"/>
                </a:cubicBezTo>
                <a:cubicBezTo>
                  <a:pt x="-48415" y="5238234"/>
                  <a:pt x="31456" y="5051899"/>
                  <a:pt x="0" y="4957511"/>
                </a:cubicBezTo>
                <a:cubicBezTo>
                  <a:pt x="-31456" y="4863123"/>
                  <a:pt x="38737" y="4586597"/>
                  <a:pt x="0" y="4490922"/>
                </a:cubicBezTo>
                <a:cubicBezTo>
                  <a:pt x="-38737" y="4395247"/>
                  <a:pt x="37363" y="3954345"/>
                  <a:pt x="0" y="3791038"/>
                </a:cubicBezTo>
                <a:cubicBezTo>
                  <a:pt x="-37363" y="3627731"/>
                  <a:pt x="14851" y="3433902"/>
                  <a:pt x="0" y="3207801"/>
                </a:cubicBezTo>
                <a:cubicBezTo>
                  <a:pt x="-14851" y="2981700"/>
                  <a:pt x="44566" y="2931132"/>
                  <a:pt x="0" y="2799536"/>
                </a:cubicBezTo>
                <a:cubicBezTo>
                  <a:pt x="-44566" y="2667940"/>
                  <a:pt x="25984" y="2433360"/>
                  <a:pt x="0" y="2216299"/>
                </a:cubicBezTo>
                <a:cubicBezTo>
                  <a:pt x="-25984" y="1999238"/>
                  <a:pt x="4358" y="1705846"/>
                  <a:pt x="0" y="1516415"/>
                </a:cubicBezTo>
                <a:cubicBezTo>
                  <a:pt x="-4358" y="1326984"/>
                  <a:pt x="37370" y="1222346"/>
                  <a:pt x="0" y="933179"/>
                </a:cubicBezTo>
                <a:cubicBezTo>
                  <a:pt x="-37370" y="644012"/>
                  <a:pt x="64365" y="240076"/>
                  <a:pt x="0" y="0"/>
                </a:cubicBezTo>
                <a:close/>
              </a:path>
              <a:path w="8113944" h="5832366" stroke="0" extrusionOk="0">
                <a:moveTo>
                  <a:pt x="0" y="0"/>
                </a:moveTo>
                <a:cubicBezTo>
                  <a:pt x="356951" y="-35629"/>
                  <a:pt x="497273" y="82013"/>
                  <a:pt x="741846" y="0"/>
                </a:cubicBezTo>
                <a:cubicBezTo>
                  <a:pt x="986419" y="-82013"/>
                  <a:pt x="1021629" y="48703"/>
                  <a:pt x="1159135" y="0"/>
                </a:cubicBezTo>
                <a:cubicBezTo>
                  <a:pt x="1296641" y="-48703"/>
                  <a:pt x="1474168" y="22647"/>
                  <a:pt x="1576423" y="0"/>
                </a:cubicBezTo>
                <a:cubicBezTo>
                  <a:pt x="1678678" y="-22647"/>
                  <a:pt x="1840525" y="51836"/>
                  <a:pt x="2074851" y="0"/>
                </a:cubicBezTo>
                <a:cubicBezTo>
                  <a:pt x="2309177" y="-51836"/>
                  <a:pt x="2406766" y="23515"/>
                  <a:pt x="2573279" y="0"/>
                </a:cubicBezTo>
                <a:cubicBezTo>
                  <a:pt x="2739792" y="-23515"/>
                  <a:pt x="2793033" y="11511"/>
                  <a:pt x="2909428" y="0"/>
                </a:cubicBezTo>
                <a:cubicBezTo>
                  <a:pt x="3025823" y="-11511"/>
                  <a:pt x="3332012" y="15296"/>
                  <a:pt x="3570135" y="0"/>
                </a:cubicBezTo>
                <a:cubicBezTo>
                  <a:pt x="3808258" y="-15296"/>
                  <a:pt x="3909450" y="67859"/>
                  <a:pt x="4230842" y="0"/>
                </a:cubicBezTo>
                <a:cubicBezTo>
                  <a:pt x="4552234" y="-67859"/>
                  <a:pt x="4429291" y="20304"/>
                  <a:pt x="4566991" y="0"/>
                </a:cubicBezTo>
                <a:cubicBezTo>
                  <a:pt x="4704691" y="-20304"/>
                  <a:pt x="5020895" y="74024"/>
                  <a:pt x="5227698" y="0"/>
                </a:cubicBezTo>
                <a:cubicBezTo>
                  <a:pt x="5434501" y="-74024"/>
                  <a:pt x="5556827" y="7964"/>
                  <a:pt x="5807266" y="0"/>
                </a:cubicBezTo>
                <a:cubicBezTo>
                  <a:pt x="6057705" y="-7964"/>
                  <a:pt x="6331315" y="3914"/>
                  <a:pt x="6467973" y="0"/>
                </a:cubicBezTo>
                <a:cubicBezTo>
                  <a:pt x="6604631" y="-3914"/>
                  <a:pt x="6720174" y="2997"/>
                  <a:pt x="6804122" y="0"/>
                </a:cubicBezTo>
                <a:cubicBezTo>
                  <a:pt x="6888070" y="-2997"/>
                  <a:pt x="7099215" y="49094"/>
                  <a:pt x="7383689" y="0"/>
                </a:cubicBezTo>
                <a:cubicBezTo>
                  <a:pt x="7668163" y="-49094"/>
                  <a:pt x="7953698" y="3191"/>
                  <a:pt x="8113944" y="0"/>
                </a:cubicBezTo>
                <a:cubicBezTo>
                  <a:pt x="8163233" y="309281"/>
                  <a:pt x="8100278" y="423126"/>
                  <a:pt x="8113944" y="641560"/>
                </a:cubicBezTo>
                <a:cubicBezTo>
                  <a:pt x="8127610" y="859994"/>
                  <a:pt x="8075892" y="1140772"/>
                  <a:pt x="8113944" y="1341444"/>
                </a:cubicBezTo>
                <a:cubicBezTo>
                  <a:pt x="8151996" y="1542116"/>
                  <a:pt x="8110998" y="1844694"/>
                  <a:pt x="8113944" y="2041328"/>
                </a:cubicBezTo>
                <a:cubicBezTo>
                  <a:pt x="8116890" y="2237962"/>
                  <a:pt x="8081721" y="2521959"/>
                  <a:pt x="8113944" y="2741212"/>
                </a:cubicBezTo>
                <a:cubicBezTo>
                  <a:pt x="8146167" y="2960465"/>
                  <a:pt x="8073148" y="3082750"/>
                  <a:pt x="8113944" y="3207801"/>
                </a:cubicBezTo>
                <a:cubicBezTo>
                  <a:pt x="8154740" y="3332852"/>
                  <a:pt x="8108029" y="3588904"/>
                  <a:pt x="8113944" y="3849362"/>
                </a:cubicBezTo>
                <a:cubicBezTo>
                  <a:pt x="8119859" y="4109820"/>
                  <a:pt x="8105299" y="4153486"/>
                  <a:pt x="8113944" y="4257627"/>
                </a:cubicBezTo>
                <a:cubicBezTo>
                  <a:pt x="8122589" y="4361768"/>
                  <a:pt x="8103739" y="4618417"/>
                  <a:pt x="8113944" y="4840864"/>
                </a:cubicBezTo>
                <a:cubicBezTo>
                  <a:pt x="8124149" y="5063311"/>
                  <a:pt x="8070876" y="5053157"/>
                  <a:pt x="8113944" y="5249129"/>
                </a:cubicBezTo>
                <a:cubicBezTo>
                  <a:pt x="8157012" y="5445102"/>
                  <a:pt x="8064665" y="5562707"/>
                  <a:pt x="8113944" y="5832366"/>
                </a:cubicBezTo>
                <a:cubicBezTo>
                  <a:pt x="7808400" y="5905694"/>
                  <a:pt x="7597892" y="5828840"/>
                  <a:pt x="7453237" y="5832366"/>
                </a:cubicBezTo>
                <a:cubicBezTo>
                  <a:pt x="7308582" y="5835892"/>
                  <a:pt x="7182433" y="5782854"/>
                  <a:pt x="6954809" y="5832366"/>
                </a:cubicBezTo>
                <a:cubicBezTo>
                  <a:pt x="6727185" y="5881878"/>
                  <a:pt x="6644572" y="5775706"/>
                  <a:pt x="6375242" y="5832366"/>
                </a:cubicBezTo>
                <a:cubicBezTo>
                  <a:pt x="6105912" y="5889026"/>
                  <a:pt x="6174139" y="5827043"/>
                  <a:pt x="6039093" y="5832366"/>
                </a:cubicBezTo>
                <a:cubicBezTo>
                  <a:pt x="5904047" y="5837689"/>
                  <a:pt x="5806728" y="5824036"/>
                  <a:pt x="5621804" y="5832366"/>
                </a:cubicBezTo>
                <a:cubicBezTo>
                  <a:pt x="5436880" y="5840696"/>
                  <a:pt x="5096302" y="5799826"/>
                  <a:pt x="4879958" y="5832366"/>
                </a:cubicBezTo>
                <a:cubicBezTo>
                  <a:pt x="4663614" y="5864906"/>
                  <a:pt x="4655407" y="5823621"/>
                  <a:pt x="4462669" y="5832366"/>
                </a:cubicBezTo>
                <a:cubicBezTo>
                  <a:pt x="4269931" y="5841111"/>
                  <a:pt x="4185044" y="5822544"/>
                  <a:pt x="4045381" y="5832366"/>
                </a:cubicBezTo>
                <a:cubicBezTo>
                  <a:pt x="3905718" y="5842188"/>
                  <a:pt x="3705813" y="5782581"/>
                  <a:pt x="3546953" y="5832366"/>
                </a:cubicBezTo>
                <a:cubicBezTo>
                  <a:pt x="3388093" y="5882151"/>
                  <a:pt x="3286071" y="5817124"/>
                  <a:pt x="3210804" y="5832366"/>
                </a:cubicBezTo>
                <a:cubicBezTo>
                  <a:pt x="3135537" y="5847608"/>
                  <a:pt x="2798336" y="5753727"/>
                  <a:pt x="2550097" y="5832366"/>
                </a:cubicBezTo>
                <a:cubicBezTo>
                  <a:pt x="2301858" y="5911005"/>
                  <a:pt x="2328669" y="5784866"/>
                  <a:pt x="2132808" y="5832366"/>
                </a:cubicBezTo>
                <a:cubicBezTo>
                  <a:pt x="1936947" y="5879866"/>
                  <a:pt x="1619559" y="5745177"/>
                  <a:pt x="1390962" y="5832366"/>
                </a:cubicBezTo>
                <a:cubicBezTo>
                  <a:pt x="1162365" y="5919555"/>
                  <a:pt x="1109505" y="5822187"/>
                  <a:pt x="892534" y="5832366"/>
                </a:cubicBezTo>
                <a:cubicBezTo>
                  <a:pt x="675563" y="5842545"/>
                  <a:pt x="185492" y="5774378"/>
                  <a:pt x="0" y="5832366"/>
                </a:cubicBezTo>
                <a:cubicBezTo>
                  <a:pt x="-15188" y="5714965"/>
                  <a:pt x="40003" y="5600208"/>
                  <a:pt x="0" y="5424100"/>
                </a:cubicBezTo>
                <a:cubicBezTo>
                  <a:pt x="-40003" y="5247992"/>
                  <a:pt x="50624" y="5073145"/>
                  <a:pt x="0" y="4899187"/>
                </a:cubicBezTo>
                <a:cubicBezTo>
                  <a:pt x="-50624" y="4725229"/>
                  <a:pt x="22884" y="4564148"/>
                  <a:pt x="0" y="4257627"/>
                </a:cubicBezTo>
                <a:cubicBezTo>
                  <a:pt x="-22884" y="3951106"/>
                  <a:pt x="36641" y="3962526"/>
                  <a:pt x="0" y="3849362"/>
                </a:cubicBezTo>
                <a:cubicBezTo>
                  <a:pt x="-36641" y="3736199"/>
                  <a:pt x="60562" y="3471532"/>
                  <a:pt x="0" y="3324449"/>
                </a:cubicBezTo>
                <a:cubicBezTo>
                  <a:pt x="-60562" y="3177366"/>
                  <a:pt x="40614" y="2922674"/>
                  <a:pt x="0" y="2682888"/>
                </a:cubicBezTo>
                <a:cubicBezTo>
                  <a:pt x="-40614" y="2443102"/>
                  <a:pt x="57625" y="2123761"/>
                  <a:pt x="0" y="1983004"/>
                </a:cubicBezTo>
                <a:cubicBezTo>
                  <a:pt x="-57625" y="1842247"/>
                  <a:pt x="73590" y="1633704"/>
                  <a:pt x="0" y="1341444"/>
                </a:cubicBezTo>
                <a:cubicBezTo>
                  <a:pt x="-73590" y="1049184"/>
                  <a:pt x="38937" y="1040090"/>
                  <a:pt x="0" y="933179"/>
                </a:cubicBezTo>
                <a:cubicBezTo>
                  <a:pt x="-38937" y="826268"/>
                  <a:pt x="93965" y="286521"/>
                  <a:pt x="0" y="0"/>
                </a:cubicBezTo>
                <a:close/>
              </a:path>
            </a:pathLst>
          </a:custGeom>
          <a:ln w="28575">
            <a:solidFill>
              <a:schemeClr val="tx2"/>
            </a:solidFill>
            <a:extLst>
              <a:ext uri="{C807C97D-BFC1-408E-A445-0C87EB9F89A2}">
                <ask:lineSketchStyleProps xmlns:ask="http://schemas.microsoft.com/office/drawing/2018/sketchyshapes" sd="4136428061">
                  <a:prstGeom prst="rect">
                    <a:avLst/>
                  </a:prstGeom>
                  <ask:type>
                    <ask:lineSketchScribble/>
                  </ask:type>
                </ask:lineSketchStyleProps>
              </a:ext>
            </a:extLst>
          </a:ln>
        </p:spPr>
        <p:txBody>
          <a:bodyPr wrap="square">
            <a:spAutoFit/>
          </a:bodyPr>
          <a:lstStyle/>
          <a:p>
            <a:r>
              <a:rPr lang="fr-FR" sz="2400" dirty="0">
                <a:latin typeface="Dreaming Outloud Script Pro" panose="03050502040304050704" pitchFamily="66" charset="77"/>
                <a:cs typeface="Dreaming Outloud Script Pro" panose="03050502040304050704" pitchFamily="66" charset="77"/>
              </a:rPr>
              <a:t>Quand les enfants peuvent-ils les utiliser ?</a:t>
            </a:r>
          </a:p>
          <a:p>
            <a:r>
              <a:rPr lang="fr-FR" sz="1050" dirty="0">
                <a:latin typeface="Mrs Chocolat" pitchFamily="2" charset="0"/>
              </a:rPr>
              <a:t>   </a:t>
            </a:r>
            <a:endParaRPr lang="fr-FR" sz="1100" dirty="0"/>
          </a:p>
          <a:p>
            <a:pPr marL="342900" indent="-342900">
              <a:buAutoNum type="arabicParenR"/>
            </a:pPr>
            <a:r>
              <a:rPr lang="fr-FR" sz="2000" dirty="0">
                <a:latin typeface="Short Stack" panose="02010500040000000007" pitchFamily="2" charset="0"/>
                <a:ea typeface="Georgia Belle" panose="02000603000000000000" pitchFamily="2" charset="0"/>
              </a:rPr>
              <a:t>Pendant le plan de travail</a:t>
            </a:r>
          </a:p>
          <a:p>
            <a:pPr marL="342900" indent="-342900">
              <a:buAutoNum type="arabicParenR"/>
            </a:pPr>
            <a:r>
              <a:rPr lang="fr-FR" sz="2000" dirty="0">
                <a:latin typeface="Short Stack" panose="02010500040000000007" pitchFamily="2" charset="0"/>
                <a:ea typeface="Georgia Belle" panose="02000603000000000000" pitchFamily="2" charset="0"/>
              </a:rPr>
              <a:t>Pendant les ateliers de l’après-midi pour faire des exposés ou d’autres activités.</a:t>
            </a:r>
          </a:p>
          <a:p>
            <a:endParaRPr lang="fr-FR" sz="2000" dirty="0">
              <a:latin typeface="Mrs Chocolat" pitchFamily="2" charset="0"/>
            </a:endParaRPr>
          </a:p>
          <a:p>
            <a:r>
              <a:rPr lang="fr-FR" sz="2400" dirty="0">
                <a:latin typeface="Dreaming Outloud Script Pro" panose="03050502040304050704" pitchFamily="66" charset="77"/>
                <a:cs typeface="Dreaming Outloud Script Pro" panose="03050502040304050704" pitchFamily="66" charset="77"/>
              </a:rPr>
              <a:t>Quelles sont les règles à respecter ?</a:t>
            </a:r>
          </a:p>
          <a:p>
            <a:r>
              <a:rPr lang="fr-FR" sz="1050" dirty="0">
                <a:latin typeface="Mrs Chocolat" pitchFamily="2" charset="0"/>
              </a:rPr>
              <a:t>   </a:t>
            </a:r>
            <a:endParaRPr lang="fr-FR" sz="1050" dirty="0"/>
          </a:p>
          <a:p>
            <a:pPr marL="342900" lvl="0" indent="-342900">
              <a:spcAft>
                <a:spcPts val="1200"/>
              </a:spcAft>
              <a:buAutoNum type="arabicParenR"/>
            </a:pPr>
            <a:r>
              <a:rPr lang="fr-FR" sz="2000" dirty="0">
                <a:latin typeface="Short Stack" panose="02010500040000000007" pitchFamily="2" charset="0"/>
                <a:ea typeface="Georgia Belle" panose="02000603000000000000" pitchFamily="2" charset="0"/>
                <a:sym typeface="Wingdings" panose="05000000000000000000" pitchFamily="2" charset="2"/>
              </a:rPr>
              <a:t>On utilise </a:t>
            </a:r>
            <a:r>
              <a:rPr lang="fr-FR" sz="2000" dirty="0">
                <a:latin typeface="Short Stack" panose="02010500040000000007" pitchFamily="2" charset="0"/>
                <a:ea typeface="Georgia Belle" panose="02000603000000000000" pitchFamily="2" charset="0"/>
              </a:rPr>
              <a:t>les tablettes uniquement pour des activités de classe : applications français, maths, </a:t>
            </a:r>
            <a:r>
              <a:rPr lang="fr-FR" sz="2000" dirty="0" err="1">
                <a:latin typeface="Short Stack" panose="02010500040000000007" pitchFamily="2" charset="0"/>
                <a:ea typeface="Georgia Belle" panose="02000603000000000000" pitchFamily="2" charset="0"/>
              </a:rPr>
              <a:t>bookcreator</a:t>
            </a:r>
            <a:r>
              <a:rPr lang="fr-FR" sz="2000" dirty="0">
                <a:latin typeface="Short Stack" panose="02010500040000000007" pitchFamily="2" charset="0"/>
                <a:ea typeface="Georgia Belle" panose="02000603000000000000" pitchFamily="2" charset="0"/>
              </a:rPr>
              <a:t>, </a:t>
            </a:r>
            <a:r>
              <a:rPr lang="fr-FR" sz="2000" dirty="0" err="1">
                <a:latin typeface="Short Stack" panose="02010500040000000007" pitchFamily="2" charset="0"/>
                <a:ea typeface="Georgia Belle" panose="02000603000000000000" pitchFamily="2" charset="0"/>
              </a:rPr>
              <a:t>keynote</a:t>
            </a:r>
            <a:r>
              <a:rPr lang="fr-FR" sz="2000" dirty="0">
                <a:latin typeface="Short Stack" panose="02010500040000000007" pitchFamily="2" charset="0"/>
                <a:ea typeface="Georgia Belle" panose="02000603000000000000" pitchFamily="2" charset="0"/>
              </a:rPr>
              <a:t> (exposés)…   pas de jeux, sauf les puzzles.</a:t>
            </a:r>
          </a:p>
          <a:p>
            <a:pPr marL="342900" indent="-342900">
              <a:spcAft>
                <a:spcPts val="1200"/>
              </a:spcAft>
              <a:buFontTx/>
              <a:buAutoNum type="arabicParenR"/>
            </a:pPr>
            <a:r>
              <a:rPr lang="fr-FR" sz="2000" dirty="0">
                <a:latin typeface="Short Stack" panose="02010500040000000007" pitchFamily="2" charset="0"/>
                <a:ea typeface="Georgia Belle" panose="02000603000000000000" pitchFamily="2" charset="0"/>
              </a:rPr>
              <a:t>Il est interdit de prendre des photos ou des vidéos de ses camarades sans son accord et sans raison valable.</a:t>
            </a:r>
          </a:p>
          <a:p>
            <a:pPr marL="342900" indent="-342900">
              <a:spcAft>
                <a:spcPts val="1200"/>
              </a:spcAft>
              <a:buFontTx/>
              <a:buAutoNum type="arabicParenR"/>
            </a:pPr>
            <a:r>
              <a:rPr lang="fr-FR" sz="2000" dirty="0" err="1">
                <a:latin typeface="Short Stack" panose="02010500040000000007" pitchFamily="2" charset="0"/>
                <a:ea typeface="Georgia Belle" panose="02000603000000000000" pitchFamily="2" charset="0"/>
              </a:rPr>
              <a:t>Youtube</a:t>
            </a:r>
            <a:r>
              <a:rPr lang="fr-FR" sz="2000" dirty="0">
                <a:latin typeface="Short Stack" panose="02010500040000000007" pitchFamily="2" charset="0"/>
                <a:ea typeface="Georgia Belle" panose="02000603000000000000" pitchFamily="2" charset="0"/>
              </a:rPr>
              <a:t> et Internet sont interdits sauf pour rechercher des documents pour les exposés et avec accord de ta maîtresse.</a:t>
            </a:r>
          </a:p>
        </p:txBody>
      </p:sp>
      <p:sp>
        <p:nvSpPr>
          <p:cNvPr id="8" name="Arrondir un rectangle avec un coin diagonal 8">
            <a:extLst>
              <a:ext uri="{FF2B5EF4-FFF2-40B4-BE49-F238E27FC236}">
                <a16:creationId xmlns:a16="http://schemas.microsoft.com/office/drawing/2014/main" id="{7A4A1853-0B43-DE2A-4B29-DEB2EA5C4033}"/>
              </a:ext>
            </a:extLst>
          </p:cNvPr>
          <p:cNvSpPr/>
          <p:nvPr/>
        </p:nvSpPr>
        <p:spPr>
          <a:xfrm>
            <a:off x="418496" y="188640"/>
            <a:ext cx="8113944" cy="602008"/>
          </a:xfrm>
          <a:custGeom>
            <a:avLst/>
            <a:gdLst>
              <a:gd name="connsiteX0" fmla="*/ 0 w 8113944"/>
              <a:gd name="connsiteY0" fmla="*/ 0 h 602008"/>
              <a:gd name="connsiteX1" fmla="*/ 417289 w 8113944"/>
              <a:gd name="connsiteY1" fmla="*/ 0 h 602008"/>
              <a:gd name="connsiteX2" fmla="*/ 753438 w 8113944"/>
              <a:gd name="connsiteY2" fmla="*/ 0 h 602008"/>
              <a:gd name="connsiteX3" fmla="*/ 1251866 w 8113944"/>
              <a:gd name="connsiteY3" fmla="*/ 0 h 602008"/>
              <a:gd name="connsiteX4" fmla="*/ 1669154 w 8113944"/>
              <a:gd name="connsiteY4" fmla="*/ 0 h 602008"/>
              <a:gd name="connsiteX5" fmla="*/ 2167582 w 8113944"/>
              <a:gd name="connsiteY5" fmla="*/ 0 h 602008"/>
              <a:gd name="connsiteX6" fmla="*/ 2666010 w 8113944"/>
              <a:gd name="connsiteY6" fmla="*/ 0 h 602008"/>
              <a:gd name="connsiteX7" fmla="*/ 3245578 w 8113944"/>
              <a:gd name="connsiteY7" fmla="*/ 0 h 602008"/>
              <a:gd name="connsiteX8" fmla="*/ 3581727 w 8113944"/>
              <a:gd name="connsiteY8" fmla="*/ 0 h 602008"/>
              <a:gd name="connsiteX9" fmla="*/ 4161294 w 8113944"/>
              <a:gd name="connsiteY9" fmla="*/ 0 h 602008"/>
              <a:gd name="connsiteX10" fmla="*/ 4740862 w 8113944"/>
              <a:gd name="connsiteY10" fmla="*/ 0 h 602008"/>
              <a:gd name="connsiteX11" fmla="*/ 5401568 w 8113944"/>
              <a:gd name="connsiteY11" fmla="*/ 0 h 602008"/>
              <a:gd name="connsiteX12" fmla="*/ 5737718 w 8113944"/>
              <a:gd name="connsiteY12" fmla="*/ 0 h 602008"/>
              <a:gd name="connsiteX13" fmla="*/ 6317285 w 8113944"/>
              <a:gd name="connsiteY13" fmla="*/ 0 h 602008"/>
              <a:gd name="connsiteX14" fmla="*/ 6653434 w 8113944"/>
              <a:gd name="connsiteY14" fmla="*/ 0 h 602008"/>
              <a:gd name="connsiteX15" fmla="*/ 7233002 w 8113944"/>
              <a:gd name="connsiteY15" fmla="*/ 0 h 602008"/>
              <a:gd name="connsiteX16" fmla="*/ 8113944 w 8113944"/>
              <a:gd name="connsiteY16" fmla="*/ 0 h 602008"/>
              <a:gd name="connsiteX17" fmla="*/ 8113944 w 8113944"/>
              <a:gd name="connsiteY17" fmla="*/ 282944 h 602008"/>
              <a:gd name="connsiteX18" fmla="*/ 8113944 w 8113944"/>
              <a:gd name="connsiteY18" fmla="*/ 602008 h 602008"/>
              <a:gd name="connsiteX19" fmla="*/ 7372098 w 8113944"/>
              <a:gd name="connsiteY19" fmla="*/ 602008 h 602008"/>
              <a:gd name="connsiteX20" fmla="*/ 6711391 w 8113944"/>
              <a:gd name="connsiteY20" fmla="*/ 602008 h 602008"/>
              <a:gd name="connsiteX21" fmla="*/ 6212963 w 8113944"/>
              <a:gd name="connsiteY21" fmla="*/ 602008 h 602008"/>
              <a:gd name="connsiteX22" fmla="*/ 5633395 w 8113944"/>
              <a:gd name="connsiteY22" fmla="*/ 602008 h 602008"/>
              <a:gd name="connsiteX23" fmla="*/ 5216107 w 8113944"/>
              <a:gd name="connsiteY23" fmla="*/ 602008 h 602008"/>
              <a:gd name="connsiteX24" fmla="*/ 4798818 w 8113944"/>
              <a:gd name="connsiteY24" fmla="*/ 602008 h 602008"/>
              <a:gd name="connsiteX25" fmla="*/ 4056972 w 8113944"/>
              <a:gd name="connsiteY25" fmla="*/ 602008 h 602008"/>
              <a:gd name="connsiteX26" fmla="*/ 3558544 w 8113944"/>
              <a:gd name="connsiteY26" fmla="*/ 602008 h 602008"/>
              <a:gd name="connsiteX27" fmla="*/ 2816698 w 8113944"/>
              <a:gd name="connsiteY27" fmla="*/ 602008 h 602008"/>
              <a:gd name="connsiteX28" fmla="*/ 2237130 w 8113944"/>
              <a:gd name="connsiteY28" fmla="*/ 602008 h 602008"/>
              <a:gd name="connsiteX29" fmla="*/ 1738702 w 8113944"/>
              <a:gd name="connsiteY29" fmla="*/ 602008 h 602008"/>
              <a:gd name="connsiteX30" fmla="*/ 1240274 w 8113944"/>
              <a:gd name="connsiteY30" fmla="*/ 602008 h 602008"/>
              <a:gd name="connsiteX31" fmla="*/ 904125 w 8113944"/>
              <a:gd name="connsiteY31" fmla="*/ 602008 h 602008"/>
              <a:gd name="connsiteX32" fmla="*/ 0 w 8113944"/>
              <a:gd name="connsiteY32" fmla="*/ 602008 h 602008"/>
              <a:gd name="connsiteX33" fmla="*/ 0 w 8113944"/>
              <a:gd name="connsiteY33" fmla="*/ 313044 h 602008"/>
              <a:gd name="connsiteX34" fmla="*/ 0 w 8113944"/>
              <a:gd name="connsiteY34" fmla="*/ 0 h 602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8113944" h="602008" fill="none" extrusionOk="0">
                <a:moveTo>
                  <a:pt x="0" y="0"/>
                </a:moveTo>
                <a:cubicBezTo>
                  <a:pt x="143445" y="-12495"/>
                  <a:pt x="246595" y="4198"/>
                  <a:pt x="417289" y="0"/>
                </a:cubicBezTo>
                <a:cubicBezTo>
                  <a:pt x="587983" y="-4198"/>
                  <a:pt x="671941" y="6393"/>
                  <a:pt x="753438" y="0"/>
                </a:cubicBezTo>
                <a:cubicBezTo>
                  <a:pt x="834935" y="-6393"/>
                  <a:pt x="1132802" y="19483"/>
                  <a:pt x="1251866" y="0"/>
                </a:cubicBezTo>
                <a:cubicBezTo>
                  <a:pt x="1370930" y="-19483"/>
                  <a:pt x="1570103" y="21892"/>
                  <a:pt x="1669154" y="0"/>
                </a:cubicBezTo>
                <a:cubicBezTo>
                  <a:pt x="1768205" y="-21892"/>
                  <a:pt x="1987867" y="49286"/>
                  <a:pt x="2167582" y="0"/>
                </a:cubicBezTo>
                <a:cubicBezTo>
                  <a:pt x="2347297" y="-49286"/>
                  <a:pt x="2440360" y="48647"/>
                  <a:pt x="2666010" y="0"/>
                </a:cubicBezTo>
                <a:cubicBezTo>
                  <a:pt x="2891660" y="-48647"/>
                  <a:pt x="3071249" y="44373"/>
                  <a:pt x="3245578" y="0"/>
                </a:cubicBezTo>
                <a:cubicBezTo>
                  <a:pt x="3419907" y="-44373"/>
                  <a:pt x="3423112" y="39184"/>
                  <a:pt x="3581727" y="0"/>
                </a:cubicBezTo>
                <a:cubicBezTo>
                  <a:pt x="3740342" y="-39184"/>
                  <a:pt x="3994620" y="37704"/>
                  <a:pt x="4161294" y="0"/>
                </a:cubicBezTo>
                <a:cubicBezTo>
                  <a:pt x="4327968" y="-37704"/>
                  <a:pt x="4554502" y="31724"/>
                  <a:pt x="4740862" y="0"/>
                </a:cubicBezTo>
                <a:cubicBezTo>
                  <a:pt x="4927222" y="-31724"/>
                  <a:pt x="5091684" y="72327"/>
                  <a:pt x="5401568" y="0"/>
                </a:cubicBezTo>
                <a:cubicBezTo>
                  <a:pt x="5711452" y="-72327"/>
                  <a:pt x="5654062" y="12983"/>
                  <a:pt x="5737718" y="0"/>
                </a:cubicBezTo>
                <a:cubicBezTo>
                  <a:pt x="5821374" y="-12983"/>
                  <a:pt x="6099782" y="35932"/>
                  <a:pt x="6317285" y="0"/>
                </a:cubicBezTo>
                <a:cubicBezTo>
                  <a:pt x="6534788" y="-35932"/>
                  <a:pt x="6522570" y="13643"/>
                  <a:pt x="6653434" y="0"/>
                </a:cubicBezTo>
                <a:cubicBezTo>
                  <a:pt x="6784298" y="-13643"/>
                  <a:pt x="7021106" y="52215"/>
                  <a:pt x="7233002" y="0"/>
                </a:cubicBezTo>
                <a:cubicBezTo>
                  <a:pt x="7444898" y="-52215"/>
                  <a:pt x="7925740" y="98492"/>
                  <a:pt x="8113944" y="0"/>
                </a:cubicBezTo>
                <a:cubicBezTo>
                  <a:pt x="8132066" y="115806"/>
                  <a:pt x="8086932" y="225457"/>
                  <a:pt x="8113944" y="282944"/>
                </a:cubicBezTo>
                <a:cubicBezTo>
                  <a:pt x="8140956" y="340431"/>
                  <a:pt x="8076043" y="537629"/>
                  <a:pt x="8113944" y="602008"/>
                </a:cubicBezTo>
                <a:cubicBezTo>
                  <a:pt x="7845057" y="664485"/>
                  <a:pt x="7545262" y="532942"/>
                  <a:pt x="7372098" y="602008"/>
                </a:cubicBezTo>
                <a:cubicBezTo>
                  <a:pt x="7198934" y="671074"/>
                  <a:pt x="6960158" y="545633"/>
                  <a:pt x="6711391" y="602008"/>
                </a:cubicBezTo>
                <a:cubicBezTo>
                  <a:pt x="6462624" y="658383"/>
                  <a:pt x="6434705" y="549039"/>
                  <a:pt x="6212963" y="602008"/>
                </a:cubicBezTo>
                <a:cubicBezTo>
                  <a:pt x="5991221" y="654977"/>
                  <a:pt x="5857660" y="597660"/>
                  <a:pt x="5633395" y="602008"/>
                </a:cubicBezTo>
                <a:cubicBezTo>
                  <a:pt x="5409130" y="606356"/>
                  <a:pt x="5343835" y="580084"/>
                  <a:pt x="5216107" y="602008"/>
                </a:cubicBezTo>
                <a:cubicBezTo>
                  <a:pt x="5088379" y="623932"/>
                  <a:pt x="4961182" y="568504"/>
                  <a:pt x="4798818" y="602008"/>
                </a:cubicBezTo>
                <a:cubicBezTo>
                  <a:pt x="4636454" y="635512"/>
                  <a:pt x="4317275" y="597904"/>
                  <a:pt x="4056972" y="602008"/>
                </a:cubicBezTo>
                <a:cubicBezTo>
                  <a:pt x="3796669" y="606112"/>
                  <a:pt x="3688935" y="564898"/>
                  <a:pt x="3558544" y="602008"/>
                </a:cubicBezTo>
                <a:cubicBezTo>
                  <a:pt x="3428153" y="639118"/>
                  <a:pt x="3131425" y="528369"/>
                  <a:pt x="2816698" y="602008"/>
                </a:cubicBezTo>
                <a:cubicBezTo>
                  <a:pt x="2501971" y="675647"/>
                  <a:pt x="2493613" y="540646"/>
                  <a:pt x="2237130" y="602008"/>
                </a:cubicBezTo>
                <a:cubicBezTo>
                  <a:pt x="1980647" y="663370"/>
                  <a:pt x="1886229" y="599585"/>
                  <a:pt x="1738702" y="602008"/>
                </a:cubicBezTo>
                <a:cubicBezTo>
                  <a:pt x="1591175" y="604431"/>
                  <a:pt x="1360054" y="555213"/>
                  <a:pt x="1240274" y="602008"/>
                </a:cubicBezTo>
                <a:cubicBezTo>
                  <a:pt x="1120494" y="648803"/>
                  <a:pt x="1011311" y="588876"/>
                  <a:pt x="904125" y="602008"/>
                </a:cubicBezTo>
                <a:cubicBezTo>
                  <a:pt x="796939" y="615140"/>
                  <a:pt x="370871" y="528081"/>
                  <a:pt x="0" y="602008"/>
                </a:cubicBezTo>
                <a:cubicBezTo>
                  <a:pt x="-7015" y="508784"/>
                  <a:pt x="30857" y="374968"/>
                  <a:pt x="0" y="313044"/>
                </a:cubicBezTo>
                <a:cubicBezTo>
                  <a:pt x="-30857" y="251120"/>
                  <a:pt x="34938" y="95039"/>
                  <a:pt x="0" y="0"/>
                </a:cubicBezTo>
                <a:close/>
              </a:path>
              <a:path w="8113944" h="602008" stroke="0" extrusionOk="0">
                <a:moveTo>
                  <a:pt x="0" y="0"/>
                </a:moveTo>
                <a:cubicBezTo>
                  <a:pt x="136315" y="-19989"/>
                  <a:pt x="297728" y="53405"/>
                  <a:pt x="498428" y="0"/>
                </a:cubicBezTo>
                <a:cubicBezTo>
                  <a:pt x="699128" y="-53405"/>
                  <a:pt x="740679" y="25860"/>
                  <a:pt x="834577" y="0"/>
                </a:cubicBezTo>
                <a:cubicBezTo>
                  <a:pt x="928475" y="-25860"/>
                  <a:pt x="1346321" y="71136"/>
                  <a:pt x="1576423" y="0"/>
                </a:cubicBezTo>
                <a:cubicBezTo>
                  <a:pt x="1806525" y="-71136"/>
                  <a:pt x="1893680" y="30164"/>
                  <a:pt x="1993712" y="0"/>
                </a:cubicBezTo>
                <a:cubicBezTo>
                  <a:pt x="2093744" y="-30164"/>
                  <a:pt x="2164829" y="37946"/>
                  <a:pt x="2329861" y="0"/>
                </a:cubicBezTo>
                <a:cubicBezTo>
                  <a:pt x="2494893" y="-37946"/>
                  <a:pt x="2634562" y="53"/>
                  <a:pt x="2828289" y="0"/>
                </a:cubicBezTo>
                <a:cubicBezTo>
                  <a:pt x="3022016" y="-53"/>
                  <a:pt x="3220376" y="82763"/>
                  <a:pt x="3570135" y="0"/>
                </a:cubicBezTo>
                <a:cubicBezTo>
                  <a:pt x="3919894" y="-82763"/>
                  <a:pt x="3831625" y="8477"/>
                  <a:pt x="4068563" y="0"/>
                </a:cubicBezTo>
                <a:cubicBezTo>
                  <a:pt x="4305501" y="-8477"/>
                  <a:pt x="4357840" y="47588"/>
                  <a:pt x="4566991" y="0"/>
                </a:cubicBezTo>
                <a:cubicBezTo>
                  <a:pt x="4776142" y="-47588"/>
                  <a:pt x="4969377" y="65794"/>
                  <a:pt x="5227698" y="0"/>
                </a:cubicBezTo>
                <a:cubicBezTo>
                  <a:pt x="5486019" y="-65794"/>
                  <a:pt x="5470345" y="1276"/>
                  <a:pt x="5563847" y="0"/>
                </a:cubicBezTo>
                <a:cubicBezTo>
                  <a:pt x="5657349" y="-1276"/>
                  <a:pt x="5855705" y="6981"/>
                  <a:pt x="5981136" y="0"/>
                </a:cubicBezTo>
                <a:cubicBezTo>
                  <a:pt x="6106567" y="-6981"/>
                  <a:pt x="6294062" y="28049"/>
                  <a:pt x="6479564" y="0"/>
                </a:cubicBezTo>
                <a:cubicBezTo>
                  <a:pt x="6665066" y="-28049"/>
                  <a:pt x="6717732" y="29482"/>
                  <a:pt x="6815713" y="0"/>
                </a:cubicBezTo>
                <a:cubicBezTo>
                  <a:pt x="6913694" y="-29482"/>
                  <a:pt x="7030738" y="29999"/>
                  <a:pt x="7233002" y="0"/>
                </a:cubicBezTo>
                <a:cubicBezTo>
                  <a:pt x="7435266" y="-29999"/>
                  <a:pt x="7807595" y="64509"/>
                  <a:pt x="8113944" y="0"/>
                </a:cubicBezTo>
                <a:cubicBezTo>
                  <a:pt x="8116603" y="104781"/>
                  <a:pt x="8079362" y="146106"/>
                  <a:pt x="8113944" y="288964"/>
                </a:cubicBezTo>
                <a:cubicBezTo>
                  <a:pt x="8148526" y="431822"/>
                  <a:pt x="8097152" y="505613"/>
                  <a:pt x="8113944" y="602008"/>
                </a:cubicBezTo>
                <a:cubicBezTo>
                  <a:pt x="7949358" y="616110"/>
                  <a:pt x="7910622" y="570322"/>
                  <a:pt x="7777795" y="602008"/>
                </a:cubicBezTo>
                <a:cubicBezTo>
                  <a:pt x="7644968" y="633694"/>
                  <a:pt x="7375301" y="553457"/>
                  <a:pt x="7117088" y="602008"/>
                </a:cubicBezTo>
                <a:cubicBezTo>
                  <a:pt x="6858875" y="650559"/>
                  <a:pt x="6877093" y="592766"/>
                  <a:pt x="6780939" y="602008"/>
                </a:cubicBezTo>
                <a:cubicBezTo>
                  <a:pt x="6684785" y="611250"/>
                  <a:pt x="6426976" y="552060"/>
                  <a:pt x="6282511" y="602008"/>
                </a:cubicBezTo>
                <a:cubicBezTo>
                  <a:pt x="6138046" y="651956"/>
                  <a:pt x="5841078" y="562207"/>
                  <a:pt x="5702943" y="602008"/>
                </a:cubicBezTo>
                <a:cubicBezTo>
                  <a:pt x="5564808" y="641809"/>
                  <a:pt x="5344560" y="583503"/>
                  <a:pt x="5204516" y="602008"/>
                </a:cubicBezTo>
                <a:cubicBezTo>
                  <a:pt x="5064472" y="620513"/>
                  <a:pt x="4883949" y="589640"/>
                  <a:pt x="4624948" y="602008"/>
                </a:cubicBezTo>
                <a:cubicBezTo>
                  <a:pt x="4365947" y="614376"/>
                  <a:pt x="4107441" y="580782"/>
                  <a:pt x="3964241" y="602008"/>
                </a:cubicBezTo>
                <a:cubicBezTo>
                  <a:pt x="3821041" y="623234"/>
                  <a:pt x="3752384" y="595397"/>
                  <a:pt x="3628092" y="602008"/>
                </a:cubicBezTo>
                <a:cubicBezTo>
                  <a:pt x="3503800" y="608619"/>
                  <a:pt x="3413986" y="574208"/>
                  <a:pt x="3291943" y="602008"/>
                </a:cubicBezTo>
                <a:cubicBezTo>
                  <a:pt x="3169900" y="629808"/>
                  <a:pt x="2934097" y="586144"/>
                  <a:pt x="2793515" y="602008"/>
                </a:cubicBezTo>
                <a:cubicBezTo>
                  <a:pt x="2652933" y="617872"/>
                  <a:pt x="2533128" y="591111"/>
                  <a:pt x="2295087" y="602008"/>
                </a:cubicBezTo>
                <a:cubicBezTo>
                  <a:pt x="2057046" y="612905"/>
                  <a:pt x="1866535" y="597729"/>
                  <a:pt x="1553241" y="602008"/>
                </a:cubicBezTo>
                <a:cubicBezTo>
                  <a:pt x="1239947" y="606287"/>
                  <a:pt x="1236733" y="559760"/>
                  <a:pt x="973673" y="602008"/>
                </a:cubicBezTo>
                <a:cubicBezTo>
                  <a:pt x="710613" y="644256"/>
                  <a:pt x="357725" y="507698"/>
                  <a:pt x="0" y="602008"/>
                </a:cubicBezTo>
                <a:cubicBezTo>
                  <a:pt x="-30105" y="508753"/>
                  <a:pt x="22920" y="447944"/>
                  <a:pt x="0" y="319064"/>
                </a:cubicBezTo>
                <a:cubicBezTo>
                  <a:pt x="-22920" y="190184"/>
                  <a:pt x="20064" y="158114"/>
                  <a:pt x="0" y="0"/>
                </a:cubicBezTo>
                <a:close/>
              </a:path>
            </a:pathLst>
          </a:custGeom>
          <a:solidFill>
            <a:schemeClr val="accent1">
              <a:lumMod val="40000"/>
              <a:lumOff val="60000"/>
            </a:schemeClr>
          </a:solidFill>
          <a:ln>
            <a:solidFill>
              <a:schemeClr val="tx2"/>
            </a:solidFill>
            <a:extLst>
              <a:ext uri="{C807C97D-BFC1-408E-A445-0C87EB9F89A2}">
                <ask:lineSketchStyleProps xmlns:ask="http://schemas.microsoft.com/office/drawing/2018/sketchyshapes" sd="1298852603">
                  <a:prstGeom prst="rect">
                    <a:avLst/>
                  </a:prstGeom>
                  <ask:type>
                    <ask:lineSketchScribble/>
                  </ask:type>
                </ask:lineSketchStyleProps>
              </a:ext>
            </a:extLst>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Text Box 7">
            <a:extLst>
              <a:ext uri="{FF2B5EF4-FFF2-40B4-BE49-F238E27FC236}">
                <a16:creationId xmlns:a16="http://schemas.microsoft.com/office/drawing/2014/main" id="{2355D300-59B3-7729-BAA4-270961DC2882}"/>
              </a:ext>
            </a:extLst>
          </p:cNvPr>
          <p:cNvSpPr txBox="1">
            <a:spLocks noChangeArrowheads="1"/>
          </p:cNvSpPr>
          <p:nvPr/>
        </p:nvSpPr>
        <p:spPr bwMode="auto">
          <a:xfrm>
            <a:off x="418496" y="228034"/>
            <a:ext cx="811394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fr-FR" altLang="fr-FR" sz="2800" b="1" dirty="0">
                <a:ln w="12700">
                  <a:solidFill>
                    <a:schemeClr val="bg1"/>
                  </a:solidFill>
                  <a:prstDash val="solid"/>
                </a:ln>
                <a:solidFill>
                  <a:schemeClr val="bg1"/>
                </a:solidFill>
                <a:effectLst>
                  <a:outerShdw blurRad="41275" dist="20320" dir="1800000" algn="tl" rotWithShape="0">
                    <a:srgbClr val="000000">
                      <a:alpha val="40000"/>
                    </a:srgbClr>
                  </a:outerShdw>
                </a:effectLst>
                <a:latin typeface="Hachi Maru Pop" pitchFamily="2" charset="-128"/>
                <a:ea typeface="Hachi Maru Pop" pitchFamily="2" charset="-128"/>
                <a:cs typeface="CHARLEEBOOTS" panose="02000603000000000000" pitchFamily="2" charset="-34"/>
              </a:rPr>
              <a:t>LES TABLETTES</a:t>
            </a:r>
            <a:endParaRPr lang="fr-FR" altLang="fr-FR" sz="2800" b="1" dirty="0">
              <a:ln w="12700">
                <a:solidFill>
                  <a:schemeClr val="bg1"/>
                </a:solidFill>
                <a:prstDash val="solid"/>
              </a:ln>
              <a:solidFill>
                <a:schemeClr val="bg1"/>
              </a:solidFill>
              <a:effectLst>
                <a:outerShdw blurRad="41275" dist="20320" dir="1800000" algn="tl" rotWithShape="0">
                  <a:srgbClr val="000000">
                    <a:alpha val="40000"/>
                  </a:srgbClr>
                </a:outerShdw>
              </a:effectLst>
              <a:latin typeface="Mrs Chocolat" pitchFamily="2"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4061019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418496" y="830292"/>
            <a:ext cx="8113944" cy="5970865"/>
          </a:xfrm>
          <a:custGeom>
            <a:avLst/>
            <a:gdLst>
              <a:gd name="connsiteX0" fmla="*/ 0 w 8113944"/>
              <a:gd name="connsiteY0" fmla="*/ 0 h 5970865"/>
              <a:gd name="connsiteX1" fmla="*/ 417289 w 8113944"/>
              <a:gd name="connsiteY1" fmla="*/ 0 h 5970865"/>
              <a:gd name="connsiteX2" fmla="*/ 753438 w 8113944"/>
              <a:gd name="connsiteY2" fmla="*/ 0 h 5970865"/>
              <a:gd name="connsiteX3" fmla="*/ 1495284 w 8113944"/>
              <a:gd name="connsiteY3" fmla="*/ 0 h 5970865"/>
              <a:gd name="connsiteX4" fmla="*/ 1831433 w 8113944"/>
              <a:gd name="connsiteY4" fmla="*/ 0 h 5970865"/>
              <a:gd name="connsiteX5" fmla="*/ 2167582 w 8113944"/>
              <a:gd name="connsiteY5" fmla="*/ 0 h 5970865"/>
              <a:gd name="connsiteX6" fmla="*/ 2747150 w 8113944"/>
              <a:gd name="connsiteY6" fmla="*/ 0 h 5970865"/>
              <a:gd name="connsiteX7" fmla="*/ 3245578 w 8113944"/>
              <a:gd name="connsiteY7" fmla="*/ 0 h 5970865"/>
              <a:gd name="connsiteX8" fmla="*/ 3744006 w 8113944"/>
              <a:gd name="connsiteY8" fmla="*/ 0 h 5970865"/>
              <a:gd name="connsiteX9" fmla="*/ 4485852 w 8113944"/>
              <a:gd name="connsiteY9" fmla="*/ 0 h 5970865"/>
              <a:gd name="connsiteX10" fmla="*/ 5146559 w 8113944"/>
              <a:gd name="connsiteY10" fmla="*/ 0 h 5970865"/>
              <a:gd name="connsiteX11" fmla="*/ 5726126 w 8113944"/>
              <a:gd name="connsiteY11" fmla="*/ 0 h 5970865"/>
              <a:gd name="connsiteX12" fmla="*/ 6224554 w 8113944"/>
              <a:gd name="connsiteY12" fmla="*/ 0 h 5970865"/>
              <a:gd name="connsiteX13" fmla="*/ 6641843 w 8113944"/>
              <a:gd name="connsiteY13" fmla="*/ 0 h 5970865"/>
              <a:gd name="connsiteX14" fmla="*/ 7383689 w 8113944"/>
              <a:gd name="connsiteY14" fmla="*/ 0 h 5970865"/>
              <a:gd name="connsiteX15" fmla="*/ 8113944 w 8113944"/>
              <a:gd name="connsiteY15" fmla="*/ 0 h 5970865"/>
              <a:gd name="connsiteX16" fmla="*/ 8113944 w 8113944"/>
              <a:gd name="connsiteY16" fmla="*/ 716504 h 5970865"/>
              <a:gd name="connsiteX17" fmla="*/ 8113944 w 8113944"/>
              <a:gd name="connsiteY17" fmla="*/ 1194173 h 5970865"/>
              <a:gd name="connsiteX18" fmla="*/ 8113944 w 8113944"/>
              <a:gd name="connsiteY18" fmla="*/ 1612134 h 5970865"/>
              <a:gd name="connsiteX19" fmla="*/ 8113944 w 8113944"/>
              <a:gd name="connsiteY19" fmla="*/ 2149511 h 5970865"/>
              <a:gd name="connsiteX20" fmla="*/ 8113944 w 8113944"/>
              <a:gd name="connsiteY20" fmla="*/ 2686889 h 5970865"/>
              <a:gd name="connsiteX21" fmla="*/ 8113944 w 8113944"/>
              <a:gd name="connsiteY21" fmla="*/ 3224267 h 5970865"/>
              <a:gd name="connsiteX22" fmla="*/ 8113944 w 8113944"/>
              <a:gd name="connsiteY22" fmla="*/ 3761645 h 5970865"/>
              <a:gd name="connsiteX23" fmla="*/ 8113944 w 8113944"/>
              <a:gd name="connsiteY23" fmla="*/ 4418440 h 5970865"/>
              <a:gd name="connsiteX24" fmla="*/ 8113944 w 8113944"/>
              <a:gd name="connsiteY24" fmla="*/ 5075235 h 5970865"/>
              <a:gd name="connsiteX25" fmla="*/ 8113944 w 8113944"/>
              <a:gd name="connsiteY25" fmla="*/ 5970865 h 5970865"/>
              <a:gd name="connsiteX26" fmla="*/ 7534377 w 8113944"/>
              <a:gd name="connsiteY26" fmla="*/ 5970865 h 5970865"/>
              <a:gd name="connsiteX27" fmla="*/ 6792530 w 8113944"/>
              <a:gd name="connsiteY27" fmla="*/ 5970865 h 5970865"/>
              <a:gd name="connsiteX28" fmla="*/ 6375242 w 8113944"/>
              <a:gd name="connsiteY28" fmla="*/ 5970865 h 5970865"/>
              <a:gd name="connsiteX29" fmla="*/ 6039093 w 8113944"/>
              <a:gd name="connsiteY29" fmla="*/ 5970865 h 5970865"/>
              <a:gd name="connsiteX30" fmla="*/ 5378386 w 8113944"/>
              <a:gd name="connsiteY30" fmla="*/ 5970865 h 5970865"/>
              <a:gd name="connsiteX31" fmla="*/ 4798818 w 8113944"/>
              <a:gd name="connsiteY31" fmla="*/ 5970865 h 5970865"/>
              <a:gd name="connsiteX32" fmla="*/ 4056972 w 8113944"/>
              <a:gd name="connsiteY32" fmla="*/ 5970865 h 5970865"/>
              <a:gd name="connsiteX33" fmla="*/ 3396265 w 8113944"/>
              <a:gd name="connsiteY33" fmla="*/ 5970865 h 5970865"/>
              <a:gd name="connsiteX34" fmla="*/ 2735558 w 8113944"/>
              <a:gd name="connsiteY34" fmla="*/ 5970865 h 5970865"/>
              <a:gd name="connsiteX35" fmla="*/ 2074851 w 8113944"/>
              <a:gd name="connsiteY35" fmla="*/ 5970865 h 5970865"/>
              <a:gd name="connsiteX36" fmla="*/ 1657563 w 8113944"/>
              <a:gd name="connsiteY36" fmla="*/ 5970865 h 5970865"/>
              <a:gd name="connsiteX37" fmla="*/ 1159135 w 8113944"/>
              <a:gd name="connsiteY37" fmla="*/ 5970865 h 5970865"/>
              <a:gd name="connsiteX38" fmla="*/ 0 w 8113944"/>
              <a:gd name="connsiteY38" fmla="*/ 5970865 h 5970865"/>
              <a:gd name="connsiteX39" fmla="*/ 0 w 8113944"/>
              <a:gd name="connsiteY39" fmla="*/ 5373779 h 5970865"/>
              <a:gd name="connsiteX40" fmla="*/ 0 w 8113944"/>
              <a:gd name="connsiteY40" fmla="*/ 4716983 h 5970865"/>
              <a:gd name="connsiteX41" fmla="*/ 0 w 8113944"/>
              <a:gd name="connsiteY41" fmla="*/ 4239314 h 5970865"/>
              <a:gd name="connsiteX42" fmla="*/ 0 w 8113944"/>
              <a:gd name="connsiteY42" fmla="*/ 3642228 h 5970865"/>
              <a:gd name="connsiteX43" fmla="*/ 0 w 8113944"/>
              <a:gd name="connsiteY43" fmla="*/ 3045141 h 5970865"/>
              <a:gd name="connsiteX44" fmla="*/ 0 w 8113944"/>
              <a:gd name="connsiteY44" fmla="*/ 2328637 h 5970865"/>
              <a:gd name="connsiteX45" fmla="*/ 0 w 8113944"/>
              <a:gd name="connsiteY45" fmla="*/ 1612134 h 5970865"/>
              <a:gd name="connsiteX46" fmla="*/ 0 w 8113944"/>
              <a:gd name="connsiteY46" fmla="*/ 895630 h 5970865"/>
              <a:gd name="connsiteX47" fmla="*/ 0 w 8113944"/>
              <a:gd name="connsiteY47" fmla="*/ 0 h 5970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8113944" h="5970865" extrusionOk="0">
                <a:moveTo>
                  <a:pt x="0" y="0"/>
                </a:moveTo>
                <a:cubicBezTo>
                  <a:pt x="201545" y="-47244"/>
                  <a:pt x="290949" y="45341"/>
                  <a:pt x="417289" y="0"/>
                </a:cubicBezTo>
                <a:cubicBezTo>
                  <a:pt x="543629" y="-45341"/>
                  <a:pt x="627931" y="12379"/>
                  <a:pt x="753438" y="0"/>
                </a:cubicBezTo>
                <a:cubicBezTo>
                  <a:pt x="878945" y="-12379"/>
                  <a:pt x="1305379" y="25847"/>
                  <a:pt x="1495284" y="0"/>
                </a:cubicBezTo>
                <a:cubicBezTo>
                  <a:pt x="1685189" y="-25847"/>
                  <a:pt x="1746465" y="37178"/>
                  <a:pt x="1831433" y="0"/>
                </a:cubicBezTo>
                <a:cubicBezTo>
                  <a:pt x="1916401" y="-37178"/>
                  <a:pt x="2041030" y="28261"/>
                  <a:pt x="2167582" y="0"/>
                </a:cubicBezTo>
                <a:cubicBezTo>
                  <a:pt x="2294134" y="-28261"/>
                  <a:pt x="2573637" y="32733"/>
                  <a:pt x="2747150" y="0"/>
                </a:cubicBezTo>
                <a:cubicBezTo>
                  <a:pt x="2920663" y="-32733"/>
                  <a:pt x="3121732" y="40393"/>
                  <a:pt x="3245578" y="0"/>
                </a:cubicBezTo>
                <a:cubicBezTo>
                  <a:pt x="3369424" y="-40393"/>
                  <a:pt x="3535412" y="46127"/>
                  <a:pt x="3744006" y="0"/>
                </a:cubicBezTo>
                <a:cubicBezTo>
                  <a:pt x="3952600" y="-46127"/>
                  <a:pt x="4337143" y="32586"/>
                  <a:pt x="4485852" y="0"/>
                </a:cubicBezTo>
                <a:cubicBezTo>
                  <a:pt x="4634561" y="-32586"/>
                  <a:pt x="4903954" y="42811"/>
                  <a:pt x="5146559" y="0"/>
                </a:cubicBezTo>
                <a:cubicBezTo>
                  <a:pt x="5389164" y="-42811"/>
                  <a:pt x="5608840" y="43880"/>
                  <a:pt x="5726126" y="0"/>
                </a:cubicBezTo>
                <a:cubicBezTo>
                  <a:pt x="5843412" y="-43880"/>
                  <a:pt x="6003944" y="41801"/>
                  <a:pt x="6224554" y="0"/>
                </a:cubicBezTo>
                <a:cubicBezTo>
                  <a:pt x="6445164" y="-41801"/>
                  <a:pt x="6440519" y="23345"/>
                  <a:pt x="6641843" y="0"/>
                </a:cubicBezTo>
                <a:cubicBezTo>
                  <a:pt x="6843167" y="-23345"/>
                  <a:pt x="7135820" y="17668"/>
                  <a:pt x="7383689" y="0"/>
                </a:cubicBezTo>
                <a:cubicBezTo>
                  <a:pt x="7631558" y="-17668"/>
                  <a:pt x="7830620" y="27167"/>
                  <a:pt x="8113944" y="0"/>
                </a:cubicBezTo>
                <a:cubicBezTo>
                  <a:pt x="8123919" y="271272"/>
                  <a:pt x="8037129" y="411587"/>
                  <a:pt x="8113944" y="716504"/>
                </a:cubicBezTo>
                <a:cubicBezTo>
                  <a:pt x="8190759" y="1021421"/>
                  <a:pt x="8073206" y="1085008"/>
                  <a:pt x="8113944" y="1194173"/>
                </a:cubicBezTo>
                <a:cubicBezTo>
                  <a:pt x="8154682" y="1303338"/>
                  <a:pt x="8099500" y="1412831"/>
                  <a:pt x="8113944" y="1612134"/>
                </a:cubicBezTo>
                <a:cubicBezTo>
                  <a:pt x="8128388" y="1811437"/>
                  <a:pt x="8062231" y="1912924"/>
                  <a:pt x="8113944" y="2149511"/>
                </a:cubicBezTo>
                <a:cubicBezTo>
                  <a:pt x="8165657" y="2386098"/>
                  <a:pt x="8102011" y="2575636"/>
                  <a:pt x="8113944" y="2686889"/>
                </a:cubicBezTo>
                <a:cubicBezTo>
                  <a:pt x="8125877" y="2798142"/>
                  <a:pt x="8080160" y="3015090"/>
                  <a:pt x="8113944" y="3224267"/>
                </a:cubicBezTo>
                <a:cubicBezTo>
                  <a:pt x="8147728" y="3433444"/>
                  <a:pt x="8061719" y="3504624"/>
                  <a:pt x="8113944" y="3761645"/>
                </a:cubicBezTo>
                <a:cubicBezTo>
                  <a:pt x="8166169" y="4018666"/>
                  <a:pt x="8057037" y="4151434"/>
                  <a:pt x="8113944" y="4418440"/>
                </a:cubicBezTo>
                <a:cubicBezTo>
                  <a:pt x="8170851" y="4685447"/>
                  <a:pt x="8061273" y="4854495"/>
                  <a:pt x="8113944" y="5075235"/>
                </a:cubicBezTo>
                <a:cubicBezTo>
                  <a:pt x="8166615" y="5295975"/>
                  <a:pt x="8087271" y="5662198"/>
                  <a:pt x="8113944" y="5970865"/>
                </a:cubicBezTo>
                <a:cubicBezTo>
                  <a:pt x="7955372" y="5985455"/>
                  <a:pt x="7790620" y="5968237"/>
                  <a:pt x="7534377" y="5970865"/>
                </a:cubicBezTo>
                <a:cubicBezTo>
                  <a:pt x="7278134" y="5973493"/>
                  <a:pt x="7001809" y="5960613"/>
                  <a:pt x="6792530" y="5970865"/>
                </a:cubicBezTo>
                <a:cubicBezTo>
                  <a:pt x="6583251" y="5981117"/>
                  <a:pt x="6492670" y="5940282"/>
                  <a:pt x="6375242" y="5970865"/>
                </a:cubicBezTo>
                <a:cubicBezTo>
                  <a:pt x="6257814" y="6001448"/>
                  <a:pt x="6133238" y="5943826"/>
                  <a:pt x="6039093" y="5970865"/>
                </a:cubicBezTo>
                <a:cubicBezTo>
                  <a:pt x="5944948" y="5997904"/>
                  <a:pt x="5650561" y="5945738"/>
                  <a:pt x="5378386" y="5970865"/>
                </a:cubicBezTo>
                <a:cubicBezTo>
                  <a:pt x="5106211" y="5995992"/>
                  <a:pt x="4964127" y="5931072"/>
                  <a:pt x="4798818" y="5970865"/>
                </a:cubicBezTo>
                <a:cubicBezTo>
                  <a:pt x="4633509" y="6010658"/>
                  <a:pt x="4422663" y="5906248"/>
                  <a:pt x="4056972" y="5970865"/>
                </a:cubicBezTo>
                <a:cubicBezTo>
                  <a:pt x="3691281" y="6035482"/>
                  <a:pt x="3585172" y="5909449"/>
                  <a:pt x="3396265" y="5970865"/>
                </a:cubicBezTo>
                <a:cubicBezTo>
                  <a:pt x="3207358" y="6032281"/>
                  <a:pt x="3022977" y="5948247"/>
                  <a:pt x="2735558" y="5970865"/>
                </a:cubicBezTo>
                <a:cubicBezTo>
                  <a:pt x="2448139" y="5993483"/>
                  <a:pt x="2280683" y="5916400"/>
                  <a:pt x="2074851" y="5970865"/>
                </a:cubicBezTo>
                <a:cubicBezTo>
                  <a:pt x="1869019" y="6025330"/>
                  <a:pt x="1853667" y="5958470"/>
                  <a:pt x="1657563" y="5970865"/>
                </a:cubicBezTo>
                <a:cubicBezTo>
                  <a:pt x="1461459" y="5983260"/>
                  <a:pt x="1305986" y="5962914"/>
                  <a:pt x="1159135" y="5970865"/>
                </a:cubicBezTo>
                <a:cubicBezTo>
                  <a:pt x="1012284" y="5978816"/>
                  <a:pt x="514773" y="5927803"/>
                  <a:pt x="0" y="5970865"/>
                </a:cubicBezTo>
                <a:cubicBezTo>
                  <a:pt x="-43287" y="5711162"/>
                  <a:pt x="41021" y="5504085"/>
                  <a:pt x="0" y="5373779"/>
                </a:cubicBezTo>
                <a:cubicBezTo>
                  <a:pt x="-41021" y="5243473"/>
                  <a:pt x="26736" y="4975507"/>
                  <a:pt x="0" y="4716983"/>
                </a:cubicBezTo>
                <a:cubicBezTo>
                  <a:pt x="-26736" y="4458459"/>
                  <a:pt x="15192" y="4424107"/>
                  <a:pt x="0" y="4239314"/>
                </a:cubicBezTo>
                <a:cubicBezTo>
                  <a:pt x="-15192" y="4054521"/>
                  <a:pt x="10302" y="3870426"/>
                  <a:pt x="0" y="3642228"/>
                </a:cubicBezTo>
                <a:cubicBezTo>
                  <a:pt x="-10302" y="3414030"/>
                  <a:pt x="59685" y="3310462"/>
                  <a:pt x="0" y="3045141"/>
                </a:cubicBezTo>
                <a:cubicBezTo>
                  <a:pt x="-59685" y="2779820"/>
                  <a:pt x="15881" y="2647962"/>
                  <a:pt x="0" y="2328637"/>
                </a:cubicBezTo>
                <a:cubicBezTo>
                  <a:pt x="-15881" y="2009312"/>
                  <a:pt x="58055" y="1764399"/>
                  <a:pt x="0" y="1612134"/>
                </a:cubicBezTo>
                <a:cubicBezTo>
                  <a:pt x="-58055" y="1459869"/>
                  <a:pt x="68970" y="1045102"/>
                  <a:pt x="0" y="895630"/>
                </a:cubicBezTo>
                <a:cubicBezTo>
                  <a:pt x="-68970" y="746158"/>
                  <a:pt x="70707" y="304685"/>
                  <a:pt x="0" y="0"/>
                </a:cubicBezTo>
                <a:close/>
              </a:path>
            </a:pathLst>
          </a:custGeom>
          <a:noFill/>
          <a:ln w="28575">
            <a:solidFill>
              <a:schemeClr val="tx2"/>
            </a:solidFill>
            <a:extLst>
              <a:ext uri="{C807C97D-BFC1-408E-A445-0C87EB9F89A2}">
                <ask:lineSketchStyleProps xmlns:ask="http://schemas.microsoft.com/office/drawing/2018/sketchyshapes" sd="216595650">
                  <a:prstGeom prst="rect">
                    <a:avLst/>
                  </a:prstGeom>
                  <ask:type>
                    <ask:lineSketchScribble/>
                  </ask:type>
                </ask:lineSketchStyleProps>
              </a:ext>
            </a:extLst>
          </a:ln>
        </p:spPr>
        <p:txBody>
          <a:bodyPr wrap="square" rtlCol="0">
            <a:spAutoFit/>
          </a:bodyPr>
          <a:lstStyle/>
          <a:p>
            <a:pPr>
              <a:spcAft>
                <a:spcPts val="600"/>
              </a:spcAft>
            </a:pPr>
            <a:r>
              <a:rPr lang="fr-FR" sz="2400" b="1" dirty="0">
                <a:latin typeface="Dreaming Outloud Script Pro" panose="03050502040304050704" pitchFamily="66" charset="77"/>
                <a:cs typeface="Dreaming Outloud Script Pro" panose="03050502040304050704" pitchFamily="66" charset="77"/>
              </a:rPr>
              <a:t>1. La préparation de l’exposé</a:t>
            </a:r>
          </a:p>
          <a:p>
            <a:pPr>
              <a:spcAft>
                <a:spcPts val="600"/>
              </a:spcAft>
            </a:pPr>
            <a:r>
              <a:rPr lang="fr-FR" sz="2000" dirty="0">
                <a:latin typeface="Short Stack" panose="02010500040000000007" pitchFamily="2" charset="77"/>
                <a:ea typeface="Georgia Belle" panose="02000603000000000000" pitchFamily="2" charset="0"/>
              </a:rPr>
              <a:t>L’exposé peut être fait à l’école ou à la maison, seul, à deux ou à trois.</a:t>
            </a:r>
            <a:endParaRPr lang="fr-FR" dirty="0">
              <a:latin typeface="Short Stack" panose="02010500040000000007" pitchFamily="2" charset="77"/>
            </a:endParaRPr>
          </a:p>
          <a:p>
            <a:pPr>
              <a:spcAft>
                <a:spcPts val="600"/>
              </a:spcAft>
            </a:pPr>
            <a:r>
              <a:rPr lang="fr-FR" sz="2400" b="1" dirty="0">
                <a:latin typeface="Dreaming Outloud Script Pro" panose="03050502040304050704" pitchFamily="66" charset="77"/>
                <a:cs typeface="Dreaming Outloud Script Pro" panose="03050502040304050704" pitchFamily="66" charset="77"/>
              </a:rPr>
              <a:t>2. Le support </a:t>
            </a:r>
          </a:p>
          <a:p>
            <a:pPr defTabSz="1022391">
              <a:spcAft>
                <a:spcPts val="600"/>
              </a:spcAft>
            </a:pPr>
            <a:r>
              <a:rPr lang="fr-FR" sz="2000" dirty="0">
                <a:latin typeface="Short Stack" panose="02010500040000000007" pitchFamily="2" charset="77"/>
                <a:ea typeface="Georgia Belle" panose="02000603000000000000" pitchFamily="2" charset="0"/>
              </a:rPr>
              <a:t>Il faut faire un diaporama. Si l’exposé à été fait à la maison, il faudra me donner une clé USB avec le contenu quelques jours avant pour que je le vérifie. Il est possible de faire écouter une chanson ou prévoir une petite vidéo  qui durera maximum 5 min.</a:t>
            </a:r>
            <a:r>
              <a:rPr lang="fr-FR" sz="2000" dirty="0">
                <a:solidFill>
                  <a:prstClr val="black"/>
                </a:solidFill>
                <a:latin typeface="Short Stack" panose="02010500040000000007" pitchFamily="2" charset="77"/>
              </a:rPr>
              <a:t> </a:t>
            </a:r>
          </a:p>
          <a:p>
            <a:pPr defTabSz="1022391">
              <a:spcAft>
                <a:spcPts val="600"/>
              </a:spcAft>
            </a:pPr>
            <a:r>
              <a:rPr lang="fr-FR" sz="2400" b="1" dirty="0">
                <a:solidFill>
                  <a:prstClr val="black"/>
                </a:solidFill>
                <a:latin typeface="Dreaming Outloud Script Pro" panose="03050502040304050704" pitchFamily="66" charset="77"/>
                <a:cs typeface="Dreaming Outloud Script Pro" panose="03050502040304050704" pitchFamily="66" charset="77"/>
              </a:rPr>
              <a:t>3. Le contenu</a:t>
            </a:r>
          </a:p>
          <a:p>
            <a:pPr defTabSz="1022391">
              <a:spcAft>
                <a:spcPts val="600"/>
              </a:spcAft>
            </a:pPr>
            <a:r>
              <a:rPr lang="fr-FR" sz="2000" dirty="0">
                <a:solidFill>
                  <a:prstClr val="black"/>
                </a:solidFill>
                <a:latin typeface="Short Stack" panose="02010500040000000007" pitchFamily="2" charset="77"/>
                <a:ea typeface="Georgia Belle" panose="02000603000000000000" pitchFamily="2" charset="0"/>
              </a:rPr>
              <a:t>Quand l’enfant choisit ses documents, il ne doit pas copier, coller directement un document. Il doit d’abord le lire et s’assurer qu’il comprend bien tout ce qu’il contient. </a:t>
            </a:r>
          </a:p>
          <a:p>
            <a:pPr defTabSz="1022391">
              <a:spcAft>
                <a:spcPts val="600"/>
              </a:spcAft>
            </a:pPr>
            <a:r>
              <a:rPr lang="fr-FR" sz="2000" dirty="0">
                <a:solidFill>
                  <a:prstClr val="black"/>
                </a:solidFill>
                <a:latin typeface="Short Stack" panose="02010500040000000007" pitchFamily="2" charset="77"/>
              </a:rPr>
              <a:t>A la fin de l’exposé, figure un quizz d’au moins 5 questions pour vérifier que les autres enfants ont tout bien compris et retenu l’essentiel.</a:t>
            </a:r>
          </a:p>
        </p:txBody>
      </p:sp>
      <p:sp>
        <p:nvSpPr>
          <p:cNvPr id="9" name="Arrondir un rectangle avec un coin diagonal 8">
            <a:extLst>
              <a:ext uri="{FF2B5EF4-FFF2-40B4-BE49-F238E27FC236}">
                <a16:creationId xmlns:a16="http://schemas.microsoft.com/office/drawing/2014/main" id="{3CD6B5CD-A9EA-7039-409B-3B493CC62CBF}"/>
              </a:ext>
            </a:extLst>
          </p:cNvPr>
          <p:cNvSpPr/>
          <p:nvPr/>
        </p:nvSpPr>
        <p:spPr>
          <a:xfrm>
            <a:off x="418496" y="116632"/>
            <a:ext cx="8113944" cy="602008"/>
          </a:xfrm>
          <a:custGeom>
            <a:avLst/>
            <a:gdLst>
              <a:gd name="connsiteX0" fmla="*/ 0 w 8113944"/>
              <a:gd name="connsiteY0" fmla="*/ 0 h 602008"/>
              <a:gd name="connsiteX1" fmla="*/ 417289 w 8113944"/>
              <a:gd name="connsiteY1" fmla="*/ 0 h 602008"/>
              <a:gd name="connsiteX2" fmla="*/ 753438 w 8113944"/>
              <a:gd name="connsiteY2" fmla="*/ 0 h 602008"/>
              <a:gd name="connsiteX3" fmla="*/ 1251866 w 8113944"/>
              <a:gd name="connsiteY3" fmla="*/ 0 h 602008"/>
              <a:gd name="connsiteX4" fmla="*/ 1669154 w 8113944"/>
              <a:gd name="connsiteY4" fmla="*/ 0 h 602008"/>
              <a:gd name="connsiteX5" fmla="*/ 2167582 w 8113944"/>
              <a:gd name="connsiteY5" fmla="*/ 0 h 602008"/>
              <a:gd name="connsiteX6" fmla="*/ 2666010 w 8113944"/>
              <a:gd name="connsiteY6" fmla="*/ 0 h 602008"/>
              <a:gd name="connsiteX7" fmla="*/ 3245578 w 8113944"/>
              <a:gd name="connsiteY7" fmla="*/ 0 h 602008"/>
              <a:gd name="connsiteX8" fmla="*/ 3581727 w 8113944"/>
              <a:gd name="connsiteY8" fmla="*/ 0 h 602008"/>
              <a:gd name="connsiteX9" fmla="*/ 4161294 w 8113944"/>
              <a:gd name="connsiteY9" fmla="*/ 0 h 602008"/>
              <a:gd name="connsiteX10" fmla="*/ 4740862 w 8113944"/>
              <a:gd name="connsiteY10" fmla="*/ 0 h 602008"/>
              <a:gd name="connsiteX11" fmla="*/ 5401568 w 8113944"/>
              <a:gd name="connsiteY11" fmla="*/ 0 h 602008"/>
              <a:gd name="connsiteX12" fmla="*/ 5737718 w 8113944"/>
              <a:gd name="connsiteY12" fmla="*/ 0 h 602008"/>
              <a:gd name="connsiteX13" fmla="*/ 6317285 w 8113944"/>
              <a:gd name="connsiteY13" fmla="*/ 0 h 602008"/>
              <a:gd name="connsiteX14" fmla="*/ 6653434 w 8113944"/>
              <a:gd name="connsiteY14" fmla="*/ 0 h 602008"/>
              <a:gd name="connsiteX15" fmla="*/ 7233002 w 8113944"/>
              <a:gd name="connsiteY15" fmla="*/ 0 h 602008"/>
              <a:gd name="connsiteX16" fmla="*/ 8113944 w 8113944"/>
              <a:gd name="connsiteY16" fmla="*/ 0 h 602008"/>
              <a:gd name="connsiteX17" fmla="*/ 8113944 w 8113944"/>
              <a:gd name="connsiteY17" fmla="*/ 282944 h 602008"/>
              <a:gd name="connsiteX18" fmla="*/ 8113944 w 8113944"/>
              <a:gd name="connsiteY18" fmla="*/ 602008 h 602008"/>
              <a:gd name="connsiteX19" fmla="*/ 7372098 w 8113944"/>
              <a:gd name="connsiteY19" fmla="*/ 602008 h 602008"/>
              <a:gd name="connsiteX20" fmla="*/ 6711391 w 8113944"/>
              <a:gd name="connsiteY20" fmla="*/ 602008 h 602008"/>
              <a:gd name="connsiteX21" fmla="*/ 6212963 w 8113944"/>
              <a:gd name="connsiteY21" fmla="*/ 602008 h 602008"/>
              <a:gd name="connsiteX22" fmla="*/ 5633395 w 8113944"/>
              <a:gd name="connsiteY22" fmla="*/ 602008 h 602008"/>
              <a:gd name="connsiteX23" fmla="*/ 5216107 w 8113944"/>
              <a:gd name="connsiteY23" fmla="*/ 602008 h 602008"/>
              <a:gd name="connsiteX24" fmla="*/ 4798818 w 8113944"/>
              <a:gd name="connsiteY24" fmla="*/ 602008 h 602008"/>
              <a:gd name="connsiteX25" fmla="*/ 4056972 w 8113944"/>
              <a:gd name="connsiteY25" fmla="*/ 602008 h 602008"/>
              <a:gd name="connsiteX26" fmla="*/ 3558544 w 8113944"/>
              <a:gd name="connsiteY26" fmla="*/ 602008 h 602008"/>
              <a:gd name="connsiteX27" fmla="*/ 2816698 w 8113944"/>
              <a:gd name="connsiteY27" fmla="*/ 602008 h 602008"/>
              <a:gd name="connsiteX28" fmla="*/ 2237130 w 8113944"/>
              <a:gd name="connsiteY28" fmla="*/ 602008 h 602008"/>
              <a:gd name="connsiteX29" fmla="*/ 1738702 w 8113944"/>
              <a:gd name="connsiteY29" fmla="*/ 602008 h 602008"/>
              <a:gd name="connsiteX30" fmla="*/ 1240274 w 8113944"/>
              <a:gd name="connsiteY30" fmla="*/ 602008 h 602008"/>
              <a:gd name="connsiteX31" fmla="*/ 904125 w 8113944"/>
              <a:gd name="connsiteY31" fmla="*/ 602008 h 602008"/>
              <a:gd name="connsiteX32" fmla="*/ 0 w 8113944"/>
              <a:gd name="connsiteY32" fmla="*/ 602008 h 602008"/>
              <a:gd name="connsiteX33" fmla="*/ 0 w 8113944"/>
              <a:gd name="connsiteY33" fmla="*/ 313044 h 602008"/>
              <a:gd name="connsiteX34" fmla="*/ 0 w 8113944"/>
              <a:gd name="connsiteY34" fmla="*/ 0 h 602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8113944" h="602008" fill="none" extrusionOk="0">
                <a:moveTo>
                  <a:pt x="0" y="0"/>
                </a:moveTo>
                <a:cubicBezTo>
                  <a:pt x="143445" y="-12495"/>
                  <a:pt x="246595" y="4198"/>
                  <a:pt x="417289" y="0"/>
                </a:cubicBezTo>
                <a:cubicBezTo>
                  <a:pt x="587983" y="-4198"/>
                  <a:pt x="671941" y="6393"/>
                  <a:pt x="753438" y="0"/>
                </a:cubicBezTo>
                <a:cubicBezTo>
                  <a:pt x="834935" y="-6393"/>
                  <a:pt x="1132802" y="19483"/>
                  <a:pt x="1251866" y="0"/>
                </a:cubicBezTo>
                <a:cubicBezTo>
                  <a:pt x="1370930" y="-19483"/>
                  <a:pt x="1570103" y="21892"/>
                  <a:pt x="1669154" y="0"/>
                </a:cubicBezTo>
                <a:cubicBezTo>
                  <a:pt x="1768205" y="-21892"/>
                  <a:pt x="1987867" y="49286"/>
                  <a:pt x="2167582" y="0"/>
                </a:cubicBezTo>
                <a:cubicBezTo>
                  <a:pt x="2347297" y="-49286"/>
                  <a:pt x="2440360" y="48647"/>
                  <a:pt x="2666010" y="0"/>
                </a:cubicBezTo>
                <a:cubicBezTo>
                  <a:pt x="2891660" y="-48647"/>
                  <a:pt x="3071249" y="44373"/>
                  <a:pt x="3245578" y="0"/>
                </a:cubicBezTo>
                <a:cubicBezTo>
                  <a:pt x="3419907" y="-44373"/>
                  <a:pt x="3423112" y="39184"/>
                  <a:pt x="3581727" y="0"/>
                </a:cubicBezTo>
                <a:cubicBezTo>
                  <a:pt x="3740342" y="-39184"/>
                  <a:pt x="3994620" y="37704"/>
                  <a:pt x="4161294" y="0"/>
                </a:cubicBezTo>
                <a:cubicBezTo>
                  <a:pt x="4327968" y="-37704"/>
                  <a:pt x="4554502" y="31724"/>
                  <a:pt x="4740862" y="0"/>
                </a:cubicBezTo>
                <a:cubicBezTo>
                  <a:pt x="4927222" y="-31724"/>
                  <a:pt x="5091684" y="72327"/>
                  <a:pt x="5401568" y="0"/>
                </a:cubicBezTo>
                <a:cubicBezTo>
                  <a:pt x="5711452" y="-72327"/>
                  <a:pt x="5654062" y="12983"/>
                  <a:pt x="5737718" y="0"/>
                </a:cubicBezTo>
                <a:cubicBezTo>
                  <a:pt x="5821374" y="-12983"/>
                  <a:pt x="6099782" y="35932"/>
                  <a:pt x="6317285" y="0"/>
                </a:cubicBezTo>
                <a:cubicBezTo>
                  <a:pt x="6534788" y="-35932"/>
                  <a:pt x="6522570" y="13643"/>
                  <a:pt x="6653434" y="0"/>
                </a:cubicBezTo>
                <a:cubicBezTo>
                  <a:pt x="6784298" y="-13643"/>
                  <a:pt x="7021106" y="52215"/>
                  <a:pt x="7233002" y="0"/>
                </a:cubicBezTo>
                <a:cubicBezTo>
                  <a:pt x="7444898" y="-52215"/>
                  <a:pt x="7925740" y="98492"/>
                  <a:pt x="8113944" y="0"/>
                </a:cubicBezTo>
                <a:cubicBezTo>
                  <a:pt x="8132066" y="115806"/>
                  <a:pt x="8086932" y="225457"/>
                  <a:pt x="8113944" y="282944"/>
                </a:cubicBezTo>
                <a:cubicBezTo>
                  <a:pt x="8140956" y="340431"/>
                  <a:pt x="8076043" y="537629"/>
                  <a:pt x="8113944" y="602008"/>
                </a:cubicBezTo>
                <a:cubicBezTo>
                  <a:pt x="7845057" y="664485"/>
                  <a:pt x="7545262" y="532942"/>
                  <a:pt x="7372098" y="602008"/>
                </a:cubicBezTo>
                <a:cubicBezTo>
                  <a:pt x="7198934" y="671074"/>
                  <a:pt x="6960158" y="545633"/>
                  <a:pt x="6711391" y="602008"/>
                </a:cubicBezTo>
                <a:cubicBezTo>
                  <a:pt x="6462624" y="658383"/>
                  <a:pt x="6434705" y="549039"/>
                  <a:pt x="6212963" y="602008"/>
                </a:cubicBezTo>
                <a:cubicBezTo>
                  <a:pt x="5991221" y="654977"/>
                  <a:pt x="5857660" y="597660"/>
                  <a:pt x="5633395" y="602008"/>
                </a:cubicBezTo>
                <a:cubicBezTo>
                  <a:pt x="5409130" y="606356"/>
                  <a:pt x="5343835" y="580084"/>
                  <a:pt x="5216107" y="602008"/>
                </a:cubicBezTo>
                <a:cubicBezTo>
                  <a:pt x="5088379" y="623932"/>
                  <a:pt x="4961182" y="568504"/>
                  <a:pt x="4798818" y="602008"/>
                </a:cubicBezTo>
                <a:cubicBezTo>
                  <a:pt x="4636454" y="635512"/>
                  <a:pt x="4317275" y="597904"/>
                  <a:pt x="4056972" y="602008"/>
                </a:cubicBezTo>
                <a:cubicBezTo>
                  <a:pt x="3796669" y="606112"/>
                  <a:pt x="3688935" y="564898"/>
                  <a:pt x="3558544" y="602008"/>
                </a:cubicBezTo>
                <a:cubicBezTo>
                  <a:pt x="3428153" y="639118"/>
                  <a:pt x="3131425" y="528369"/>
                  <a:pt x="2816698" y="602008"/>
                </a:cubicBezTo>
                <a:cubicBezTo>
                  <a:pt x="2501971" y="675647"/>
                  <a:pt x="2493613" y="540646"/>
                  <a:pt x="2237130" y="602008"/>
                </a:cubicBezTo>
                <a:cubicBezTo>
                  <a:pt x="1980647" y="663370"/>
                  <a:pt x="1886229" y="599585"/>
                  <a:pt x="1738702" y="602008"/>
                </a:cubicBezTo>
                <a:cubicBezTo>
                  <a:pt x="1591175" y="604431"/>
                  <a:pt x="1360054" y="555213"/>
                  <a:pt x="1240274" y="602008"/>
                </a:cubicBezTo>
                <a:cubicBezTo>
                  <a:pt x="1120494" y="648803"/>
                  <a:pt x="1011311" y="588876"/>
                  <a:pt x="904125" y="602008"/>
                </a:cubicBezTo>
                <a:cubicBezTo>
                  <a:pt x="796939" y="615140"/>
                  <a:pt x="370871" y="528081"/>
                  <a:pt x="0" y="602008"/>
                </a:cubicBezTo>
                <a:cubicBezTo>
                  <a:pt x="-7015" y="508784"/>
                  <a:pt x="30857" y="374968"/>
                  <a:pt x="0" y="313044"/>
                </a:cubicBezTo>
                <a:cubicBezTo>
                  <a:pt x="-30857" y="251120"/>
                  <a:pt x="34938" y="95039"/>
                  <a:pt x="0" y="0"/>
                </a:cubicBezTo>
                <a:close/>
              </a:path>
              <a:path w="8113944" h="602008" stroke="0" extrusionOk="0">
                <a:moveTo>
                  <a:pt x="0" y="0"/>
                </a:moveTo>
                <a:cubicBezTo>
                  <a:pt x="136315" y="-19989"/>
                  <a:pt x="297728" y="53405"/>
                  <a:pt x="498428" y="0"/>
                </a:cubicBezTo>
                <a:cubicBezTo>
                  <a:pt x="699128" y="-53405"/>
                  <a:pt x="740679" y="25860"/>
                  <a:pt x="834577" y="0"/>
                </a:cubicBezTo>
                <a:cubicBezTo>
                  <a:pt x="928475" y="-25860"/>
                  <a:pt x="1346321" y="71136"/>
                  <a:pt x="1576423" y="0"/>
                </a:cubicBezTo>
                <a:cubicBezTo>
                  <a:pt x="1806525" y="-71136"/>
                  <a:pt x="1893680" y="30164"/>
                  <a:pt x="1993712" y="0"/>
                </a:cubicBezTo>
                <a:cubicBezTo>
                  <a:pt x="2093744" y="-30164"/>
                  <a:pt x="2164829" y="37946"/>
                  <a:pt x="2329861" y="0"/>
                </a:cubicBezTo>
                <a:cubicBezTo>
                  <a:pt x="2494893" y="-37946"/>
                  <a:pt x="2634562" y="53"/>
                  <a:pt x="2828289" y="0"/>
                </a:cubicBezTo>
                <a:cubicBezTo>
                  <a:pt x="3022016" y="-53"/>
                  <a:pt x="3220376" y="82763"/>
                  <a:pt x="3570135" y="0"/>
                </a:cubicBezTo>
                <a:cubicBezTo>
                  <a:pt x="3919894" y="-82763"/>
                  <a:pt x="3831625" y="8477"/>
                  <a:pt x="4068563" y="0"/>
                </a:cubicBezTo>
                <a:cubicBezTo>
                  <a:pt x="4305501" y="-8477"/>
                  <a:pt x="4357840" y="47588"/>
                  <a:pt x="4566991" y="0"/>
                </a:cubicBezTo>
                <a:cubicBezTo>
                  <a:pt x="4776142" y="-47588"/>
                  <a:pt x="4969377" y="65794"/>
                  <a:pt x="5227698" y="0"/>
                </a:cubicBezTo>
                <a:cubicBezTo>
                  <a:pt x="5486019" y="-65794"/>
                  <a:pt x="5470345" y="1276"/>
                  <a:pt x="5563847" y="0"/>
                </a:cubicBezTo>
                <a:cubicBezTo>
                  <a:pt x="5657349" y="-1276"/>
                  <a:pt x="5855705" y="6981"/>
                  <a:pt x="5981136" y="0"/>
                </a:cubicBezTo>
                <a:cubicBezTo>
                  <a:pt x="6106567" y="-6981"/>
                  <a:pt x="6294062" y="28049"/>
                  <a:pt x="6479564" y="0"/>
                </a:cubicBezTo>
                <a:cubicBezTo>
                  <a:pt x="6665066" y="-28049"/>
                  <a:pt x="6717732" y="29482"/>
                  <a:pt x="6815713" y="0"/>
                </a:cubicBezTo>
                <a:cubicBezTo>
                  <a:pt x="6913694" y="-29482"/>
                  <a:pt x="7030738" y="29999"/>
                  <a:pt x="7233002" y="0"/>
                </a:cubicBezTo>
                <a:cubicBezTo>
                  <a:pt x="7435266" y="-29999"/>
                  <a:pt x="7807595" y="64509"/>
                  <a:pt x="8113944" y="0"/>
                </a:cubicBezTo>
                <a:cubicBezTo>
                  <a:pt x="8116603" y="104781"/>
                  <a:pt x="8079362" y="146106"/>
                  <a:pt x="8113944" y="288964"/>
                </a:cubicBezTo>
                <a:cubicBezTo>
                  <a:pt x="8148526" y="431822"/>
                  <a:pt x="8097152" y="505613"/>
                  <a:pt x="8113944" y="602008"/>
                </a:cubicBezTo>
                <a:cubicBezTo>
                  <a:pt x="7949358" y="616110"/>
                  <a:pt x="7910622" y="570322"/>
                  <a:pt x="7777795" y="602008"/>
                </a:cubicBezTo>
                <a:cubicBezTo>
                  <a:pt x="7644968" y="633694"/>
                  <a:pt x="7375301" y="553457"/>
                  <a:pt x="7117088" y="602008"/>
                </a:cubicBezTo>
                <a:cubicBezTo>
                  <a:pt x="6858875" y="650559"/>
                  <a:pt x="6877093" y="592766"/>
                  <a:pt x="6780939" y="602008"/>
                </a:cubicBezTo>
                <a:cubicBezTo>
                  <a:pt x="6684785" y="611250"/>
                  <a:pt x="6426976" y="552060"/>
                  <a:pt x="6282511" y="602008"/>
                </a:cubicBezTo>
                <a:cubicBezTo>
                  <a:pt x="6138046" y="651956"/>
                  <a:pt x="5841078" y="562207"/>
                  <a:pt x="5702943" y="602008"/>
                </a:cubicBezTo>
                <a:cubicBezTo>
                  <a:pt x="5564808" y="641809"/>
                  <a:pt x="5344560" y="583503"/>
                  <a:pt x="5204516" y="602008"/>
                </a:cubicBezTo>
                <a:cubicBezTo>
                  <a:pt x="5064472" y="620513"/>
                  <a:pt x="4883949" y="589640"/>
                  <a:pt x="4624948" y="602008"/>
                </a:cubicBezTo>
                <a:cubicBezTo>
                  <a:pt x="4365947" y="614376"/>
                  <a:pt x="4107441" y="580782"/>
                  <a:pt x="3964241" y="602008"/>
                </a:cubicBezTo>
                <a:cubicBezTo>
                  <a:pt x="3821041" y="623234"/>
                  <a:pt x="3752384" y="595397"/>
                  <a:pt x="3628092" y="602008"/>
                </a:cubicBezTo>
                <a:cubicBezTo>
                  <a:pt x="3503800" y="608619"/>
                  <a:pt x="3413986" y="574208"/>
                  <a:pt x="3291943" y="602008"/>
                </a:cubicBezTo>
                <a:cubicBezTo>
                  <a:pt x="3169900" y="629808"/>
                  <a:pt x="2934097" y="586144"/>
                  <a:pt x="2793515" y="602008"/>
                </a:cubicBezTo>
                <a:cubicBezTo>
                  <a:pt x="2652933" y="617872"/>
                  <a:pt x="2533128" y="591111"/>
                  <a:pt x="2295087" y="602008"/>
                </a:cubicBezTo>
                <a:cubicBezTo>
                  <a:pt x="2057046" y="612905"/>
                  <a:pt x="1866535" y="597729"/>
                  <a:pt x="1553241" y="602008"/>
                </a:cubicBezTo>
                <a:cubicBezTo>
                  <a:pt x="1239947" y="606287"/>
                  <a:pt x="1236733" y="559760"/>
                  <a:pt x="973673" y="602008"/>
                </a:cubicBezTo>
                <a:cubicBezTo>
                  <a:pt x="710613" y="644256"/>
                  <a:pt x="357725" y="507698"/>
                  <a:pt x="0" y="602008"/>
                </a:cubicBezTo>
                <a:cubicBezTo>
                  <a:pt x="-30105" y="508753"/>
                  <a:pt x="22920" y="447944"/>
                  <a:pt x="0" y="319064"/>
                </a:cubicBezTo>
                <a:cubicBezTo>
                  <a:pt x="-22920" y="190184"/>
                  <a:pt x="20064" y="158114"/>
                  <a:pt x="0" y="0"/>
                </a:cubicBezTo>
                <a:close/>
              </a:path>
            </a:pathLst>
          </a:custGeom>
          <a:solidFill>
            <a:schemeClr val="accent1">
              <a:lumMod val="40000"/>
              <a:lumOff val="60000"/>
            </a:schemeClr>
          </a:solidFill>
          <a:ln>
            <a:solidFill>
              <a:schemeClr val="tx2"/>
            </a:solidFill>
            <a:extLst>
              <a:ext uri="{C807C97D-BFC1-408E-A445-0C87EB9F89A2}">
                <ask:lineSketchStyleProps xmlns:ask="http://schemas.microsoft.com/office/drawing/2018/sketchyshapes" sd="1298852603">
                  <a:prstGeom prst="rect">
                    <a:avLst/>
                  </a:prstGeom>
                  <ask:type>
                    <ask:lineSketchScribble/>
                  </ask:type>
                </ask:lineSketchStyleProps>
              </a:ext>
            </a:extLst>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Text Box 7">
            <a:extLst>
              <a:ext uri="{FF2B5EF4-FFF2-40B4-BE49-F238E27FC236}">
                <a16:creationId xmlns:a16="http://schemas.microsoft.com/office/drawing/2014/main" id="{7B6E1D25-FE6E-B979-4E3B-562E083F4446}"/>
              </a:ext>
            </a:extLst>
          </p:cNvPr>
          <p:cNvSpPr txBox="1">
            <a:spLocks noChangeArrowheads="1"/>
          </p:cNvSpPr>
          <p:nvPr/>
        </p:nvSpPr>
        <p:spPr bwMode="auto">
          <a:xfrm>
            <a:off x="418496" y="156026"/>
            <a:ext cx="811394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fr-FR" altLang="fr-FR" sz="2800" b="1" dirty="0">
                <a:ln w="12700">
                  <a:solidFill>
                    <a:schemeClr val="bg1"/>
                  </a:solidFill>
                  <a:prstDash val="solid"/>
                </a:ln>
                <a:solidFill>
                  <a:schemeClr val="bg1"/>
                </a:solidFill>
                <a:effectLst>
                  <a:outerShdw blurRad="41275" dist="20320" dir="1800000" algn="tl" rotWithShape="0">
                    <a:srgbClr val="000000">
                      <a:alpha val="40000"/>
                    </a:srgbClr>
                  </a:outerShdw>
                </a:effectLst>
                <a:latin typeface="Hachi Maru Pop" pitchFamily="2" charset="-128"/>
                <a:ea typeface="Hachi Maru Pop" pitchFamily="2" charset="-128"/>
                <a:cs typeface="CHARLEEBOOTS" panose="02000603000000000000" pitchFamily="2" charset="-34"/>
              </a:rPr>
              <a:t>LES EXPOSÉS</a:t>
            </a:r>
            <a:endParaRPr lang="fr-FR" altLang="fr-FR" sz="2800" b="1" dirty="0">
              <a:ln w="12700">
                <a:solidFill>
                  <a:schemeClr val="bg1"/>
                </a:solidFill>
                <a:prstDash val="solid"/>
              </a:ln>
              <a:solidFill>
                <a:schemeClr val="bg1"/>
              </a:solidFill>
              <a:effectLst>
                <a:outerShdw blurRad="41275" dist="20320" dir="1800000" algn="tl" rotWithShape="0">
                  <a:srgbClr val="000000">
                    <a:alpha val="40000"/>
                  </a:srgbClr>
                </a:outerShdw>
              </a:effectLst>
              <a:latin typeface="Mrs Chocolat" pitchFamily="2"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084241993"/>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rrondir un rectangle avec un coin diagonal 8"/>
          <p:cNvSpPr/>
          <p:nvPr/>
        </p:nvSpPr>
        <p:spPr>
          <a:xfrm>
            <a:off x="418496" y="181765"/>
            <a:ext cx="8113944" cy="602008"/>
          </a:xfrm>
          <a:custGeom>
            <a:avLst/>
            <a:gdLst>
              <a:gd name="connsiteX0" fmla="*/ 0 w 8113944"/>
              <a:gd name="connsiteY0" fmla="*/ 0 h 602008"/>
              <a:gd name="connsiteX1" fmla="*/ 417289 w 8113944"/>
              <a:gd name="connsiteY1" fmla="*/ 0 h 602008"/>
              <a:gd name="connsiteX2" fmla="*/ 753438 w 8113944"/>
              <a:gd name="connsiteY2" fmla="*/ 0 h 602008"/>
              <a:gd name="connsiteX3" fmla="*/ 1251866 w 8113944"/>
              <a:gd name="connsiteY3" fmla="*/ 0 h 602008"/>
              <a:gd name="connsiteX4" fmla="*/ 1669154 w 8113944"/>
              <a:gd name="connsiteY4" fmla="*/ 0 h 602008"/>
              <a:gd name="connsiteX5" fmla="*/ 2167582 w 8113944"/>
              <a:gd name="connsiteY5" fmla="*/ 0 h 602008"/>
              <a:gd name="connsiteX6" fmla="*/ 2666010 w 8113944"/>
              <a:gd name="connsiteY6" fmla="*/ 0 h 602008"/>
              <a:gd name="connsiteX7" fmla="*/ 3245578 w 8113944"/>
              <a:gd name="connsiteY7" fmla="*/ 0 h 602008"/>
              <a:gd name="connsiteX8" fmla="*/ 3581727 w 8113944"/>
              <a:gd name="connsiteY8" fmla="*/ 0 h 602008"/>
              <a:gd name="connsiteX9" fmla="*/ 4161294 w 8113944"/>
              <a:gd name="connsiteY9" fmla="*/ 0 h 602008"/>
              <a:gd name="connsiteX10" fmla="*/ 4740862 w 8113944"/>
              <a:gd name="connsiteY10" fmla="*/ 0 h 602008"/>
              <a:gd name="connsiteX11" fmla="*/ 5401568 w 8113944"/>
              <a:gd name="connsiteY11" fmla="*/ 0 h 602008"/>
              <a:gd name="connsiteX12" fmla="*/ 5737718 w 8113944"/>
              <a:gd name="connsiteY12" fmla="*/ 0 h 602008"/>
              <a:gd name="connsiteX13" fmla="*/ 6317285 w 8113944"/>
              <a:gd name="connsiteY13" fmla="*/ 0 h 602008"/>
              <a:gd name="connsiteX14" fmla="*/ 6653434 w 8113944"/>
              <a:gd name="connsiteY14" fmla="*/ 0 h 602008"/>
              <a:gd name="connsiteX15" fmla="*/ 7233002 w 8113944"/>
              <a:gd name="connsiteY15" fmla="*/ 0 h 602008"/>
              <a:gd name="connsiteX16" fmla="*/ 8113944 w 8113944"/>
              <a:gd name="connsiteY16" fmla="*/ 0 h 602008"/>
              <a:gd name="connsiteX17" fmla="*/ 8113944 w 8113944"/>
              <a:gd name="connsiteY17" fmla="*/ 282944 h 602008"/>
              <a:gd name="connsiteX18" fmla="*/ 8113944 w 8113944"/>
              <a:gd name="connsiteY18" fmla="*/ 602008 h 602008"/>
              <a:gd name="connsiteX19" fmla="*/ 7372098 w 8113944"/>
              <a:gd name="connsiteY19" fmla="*/ 602008 h 602008"/>
              <a:gd name="connsiteX20" fmla="*/ 6711391 w 8113944"/>
              <a:gd name="connsiteY20" fmla="*/ 602008 h 602008"/>
              <a:gd name="connsiteX21" fmla="*/ 6212963 w 8113944"/>
              <a:gd name="connsiteY21" fmla="*/ 602008 h 602008"/>
              <a:gd name="connsiteX22" fmla="*/ 5633395 w 8113944"/>
              <a:gd name="connsiteY22" fmla="*/ 602008 h 602008"/>
              <a:gd name="connsiteX23" fmla="*/ 5216107 w 8113944"/>
              <a:gd name="connsiteY23" fmla="*/ 602008 h 602008"/>
              <a:gd name="connsiteX24" fmla="*/ 4798818 w 8113944"/>
              <a:gd name="connsiteY24" fmla="*/ 602008 h 602008"/>
              <a:gd name="connsiteX25" fmla="*/ 4056972 w 8113944"/>
              <a:gd name="connsiteY25" fmla="*/ 602008 h 602008"/>
              <a:gd name="connsiteX26" fmla="*/ 3558544 w 8113944"/>
              <a:gd name="connsiteY26" fmla="*/ 602008 h 602008"/>
              <a:gd name="connsiteX27" fmla="*/ 2816698 w 8113944"/>
              <a:gd name="connsiteY27" fmla="*/ 602008 h 602008"/>
              <a:gd name="connsiteX28" fmla="*/ 2237130 w 8113944"/>
              <a:gd name="connsiteY28" fmla="*/ 602008 h 602008"/>
              <a:gd name="connsiteX29" fmla="*/ 1738702 w 8113944"/>
              <a:gd name="connsiteY29" fmla="*/ 602008 h 602008"/>
              <a:gd name="connsiteX30" fmla="*/ 1240274 w 8113944"/>
              <a:gd name="connsiteY30" fmla="*/ 602008 h 602008"/>
              <a:gd name="connsiteX31" fmla="*/ 904125 w 8113944"/>
              <a:gd name="connsiteY31" fmla="*/ 602008 h 602008"/>
              <a:gd name="connsiteX32" fmla="*/ 0 w 8113944"/>
              <a:gd name="connsiteY32" fmla="*/ 602008 h 602008"/>
              <a:gd name="connsiteX33" fmla="*/ 0 w 8113944"/>
              <a:gd name="connsiteY33" fmla="*/ 313044 h 602008"/>
              <a:gd name="connsiteX34" fmla="*/ 0 w 8113944"/>
              <a:gd name="connsiteY34" fmla="*/ 0 h 602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8113944" h="602008" fill="none" extrusionOk="0">
                <a:moveTo>
                  <a:pt x="0" y="0"/>
                </a:moveTo>
                <a:cubicBezTo>
                  <a:pt x="143445" y="-12495"/>
                  <a:pt x="246595" y="4198"/>
                  <a:pt x="417289" y="0"/>
                </a:cubicBezTo>
                <a:cubicBezTo>
                  <a:pt x="587983" y="-4198"/>
                  <a:pt x="671941" y="6393"/>
                  <a:pt x="753438" y="0"/>
                </a:cubicBezTo>
                <a:cubicBezTo>
                  <a:pt x="834935" y="-6393"/>
                  <a:pt x="1132802" y="19483"/>
                  <a:pt x="1251866" y="0"/>
                </a:cubicBezTo>
                <a:cubicBezTo>
                  <a:pt x="1370930" y="-19483"/>
                  <a:pt x="1570103" y="21892"/>
                  <a:pt x="1669154" y="0"/>
                </a:cubicBezTo>
                <a:cubicBezTo>
                  <a:pt x="1768205" y="-21892"/>
                  <a:pt x="1987867" y="49286"/>
                  <a:pt x="2167582" y="0"/>
                </a:cubicBezTo>
                <a:cubicBezTo>
                  <a:pt x="2347297" y="-49286"/>
                  <a:pt x="2440360" y="48647"/>
                  <a:pt x="2666010" y="0"/>
                </a:cubicBezTo>
                <a:cubicBezTo>
                  <a:pt x="2891660" y="-48647"/>
                  <a:pt x="3071249" y="44373"/>
                  <a:pt x="3245578" y="0"/>
                </a:cubicBezTo>
                <a:cubicBezTo>
                  <a:pt x="3419907" y="-44373"/>
                  <a:pt x="3423112" y="39184"/>
                  <a:pt x="3581727" y="0"/>
                </a:cubicBezTo>
                <a:cubicBezTo>
                  <a:pt x="3740342" y="-39184"/>
                  <a:pt x="3994620" y="37704"/>
                  <a:pt x="4161294" y="0"/>
                </a:cubicBezTo>
                <a:cubicBezTo>
                  <a:pt x="4327968" y="-37704"/>
                  <a:pt x="4554502" y="31724"/>
                  <a:pt x="4740862" y="0"/>
                </a:cubicBezTo>
                <a:cubicBezTo>
                  <a:pt x="4927222" y="-31724"/>
                  <a:pt x="5091684" y="72327"/>
                  <a:pt x="5401568" y="0"/>
                </a:cubicBezTo>
                <a:cubicBezTo>
                  <a:pt x="5711452" y="-72327"/>
                  <a:pt x="5654062" y="12983"/>
                  <a:pt x="5737718" y="0"/>
                </a:cubicBezTo>
                <a:cubicBezTo>
                  <a:pt x="5821374" y="-12983"/>
                  <a:pt x="6099782" y="35932"/>
                  <a:pt x="6317285" y="0"/>
                </a:cubicBezTo>
                <a:cubicBezTo>
                  <a:pt x="6534788" y="-35932"/>
                  <a:pt x="6522570" y="13643"/>
                  <a:pt x="6653434" y="0"/>
                </a:cubicBezTo>
                <a:cubicBezTo>
                  <a:pt x="6784298" y="-13643"/>
                  <a:pt x="7021106" y="52215"/>
                  <a:pt x="7233002" y="0"/>
                </a:cubicBezTo>
                <a:cubicBezTo>
                  <a:pt x="7444898" y="-52215"/>
                  <a:pt x="7925740" y="98492"/>
                  <a:pt x="8113944" y="0"/>
                </a:cubicBezTo>
                <a:cubicBezTo>
                  <a:pt x="8132066" y="115806"/>
                  <a:pt x="8086932" y="225457"/>
                  <a:pt x="8113944" y="282944"/>
                </a:cubicBezTo>
                <a:cubicBezTo>
                  <a:pt x="8140956" y="340431"/>
                  <a:pt x="8076043" y="537629"/>
                  <a:pt x="8113944" y="602008"/>
                </a:cubicBezTo>
                <a:cubicBezTo>
                  <a:pt x="7845057" y="664485"/>
                  <a:pt x="7545262" y="532942"/>
                  <a:pt x="7372098" y="602008"/>
                </a:cubicBezTo>
                <a:cubicBezTo>
                  <a:pt x="7198934" y="671074"/>
                  <a:pt x="6960158" y="545633"/>
                  <a:pt x="6711391" y="602008"/>
                </a:cubicBezTo>
                <a:cubicBezTo>
                  <a:pt x="6462624" y="658383"/>
                  <a:pt x="6434705" y="549039"/>
                  <a:pt x="6212963" y="602008"/>
                </a:cubicBezTo>
                <a:cubicBezTo>
                  <a:pt x="5991221" y="654977"/>
                  <a:pt x="5857660" y="597660"/>
                  <a:pt x="5633395" y="602008"/>
                </a:cubicBezTo>
                <a:cubicBezTo>
                  <a:pt x="5409130" y="606356"/>
                  <a:pt x="5343835" y="580084"/>
                  <a:pt x="5216107" y="602008"/>
                </a:cubicBezTo>
                <a:cubicBezTo>
                  <a:pt x="5088379" y="623932"/>
                  <a:pt x="4961182" y="568504"/>
                  <a:pt x="4798818" y="602008"/>
                </a:cubicBezTo>
                <a:cubicBezTo>
                  <a:pt x="4636454" y="635512"/>
                  <a:pt x="4317275" y="597904"/>
                  <a:pt x="4056972" y="602008"/>
                </a:cubicBezTo>
                <a:cubicBezTo>
                  <a:pt x="3796669" y="606112"/>
                  <a:pt x="3688935" y="564898"/>
                  <a:pt x="3558544" y="602008"/>
                </a:cubicBezTo>
                <a:cubicBezTo>
                  <a:pt x="3428153" y="639118"/>
                  <a:pt x="3131425" y="528369"/>
                  <a:pt x="2816698" y="602008"/>
                </a:cubicBezTo>
                <a:cubicBezTo>
                  <a:pt x="2501971" y="675647"/>
                  <a:pt x="2493613" y="540646"/>
                  <a:pt x="2237130" y="602008"/>
                </a:cubicBezTo>
                <a:cubicBezTo>
                  <a:pt x="1980647" y="663370"/>
                  <a:pt x="1886229" y="599585"/>
                  <a:pt x="1738702" y="602008"/>
                </a:cubicBezTo>
                <a:cubicBezTo>
                  <a:pt x="1591175" y="604431"/>
                  <a:pt x="1360054" y="555213"/>
                  <a:pt x="1240274" y="602008"/>
                </a:cubicBezTo>
                <a:cubicBezTo>
                  <a:pt x="1120494" y="648803"/>
                  <a:pt x="1011311" y="588876"/>
                  <a:pt x="904125" y="602008"/>
                </a:cubicBezTo>
                <a:cubicBezTo>
                  <a:pt x="796939" y="615140"/>
                  <a:pt x="370871" y="528081"/>
                  <a:pt x="0" y="602008"/>
                </a:cubicBezTo>
                <a:cubicBezTo>
                  <a:pt x="-7015" y="508784"/>
                  <a:pt x="30857" y="374968"/>
                  <a:pt x="0" y="313044"/>
                </a:cubicBezTo>
                <a:cubicBezTo>
                  <a:pt x="-30857" y="251120"/>
                  <a:pt x="34938" y="95039"/>
                  <a:pt x="0" y="0"/>
                </a:cubicBezTo>
                <a:close/>
              </a:path>
              <a:path w="8113944" h="602008" stroke="0" extrusionOk="0">
                <a:moveTo>
                  <a:pt x="0" y="0"/>
                </a:moveTo>
                <a:cubicBezTo>
                  <a:pt x="136315" y="-19989"/>
                  <a:pt x="297728" y="53405"/>
                  <a:pt x="498428" y="0"/>
                </a:cubicBezTo>
                <a:cubicBezTo>
                  <a:pt x="699128" y="-53405"/>
                  <a:pt x="740679" y="25860"/>
                  <a:pt x="834577" y="0"/>
                </a:cubicBezTo>
                <a:cubicBezTo>
                  <a:pt x="928475" y="-25860"/>
                  <a:pt x="1346321" y="71136"/>
                  <a:pt x="1576423" y="0"/>
                </a:cubicBezTo>
                <a:cubicBezTo>
                  <a:pt x="1806525" y="-71136"/>
                  <a:pt x="1893680" y="30164"/>
                  <a:pt x="1993712" y="0"/>
                </a:cubicBezTo>
                <a:cubicBezTo>
                  <a:pt x="2093744" y="-30164"/>
                  <a:pt x="2164829" y="37946"/>
                  <a:pt x="2329861" y="0"/>
                </a:cubicBezTo>
                <a:cubicBezTo>
                  <a:pt x="2494893" y="-37946"/>
                  <a:pt x="2634562" y="53"/>
                  <a:pt x="2828289" y="0"/>
                </a:cubicBezTo>
                <a:cubicBezTo>
                  <a:pt x="3022016" y="-53"/>
                  <a:pt x="3220376" y="82763"/>
                  <a:pt x="3570135" y="0"/>
                </a:cubicBezTo>
                <a:cubicBezTo>
                  <a:pt x="3919894" y="-82763"/>
                  <a:pt x="3831625" y="8477"/>
                  <a:pt x="4068563" y="0"/>
                </a:cubicBezTo>
                <a:cubicBezTo>
                  <a:pt x="4305501" y="-8477"/>
                  <a:pt x="4357840" y="47588"/>
                  <a:pt x="4566991" y="0"/>
                </a:cubicBezTo>
                <a:cubicBezTo>
                  <a:pt x="4776142" y="-47588"/>
                  <a:pt x="4969377" y="65794"/>
                  <a:pt x="5227698" y="0"/>
                </a:cubicBezTo>
                <a:cubicBezTo>
                  <a:pt x="5486019" y="-65794"/>
                  <a:pt x="5470345" y="1276"/>
                  <a:pt x="5563847" y="0"/>
                </a:cubicBezTo>
                <a:cubicBezTo>
                  <a:pt x="5657349" y="-1276"/>
                  <a:pt x="5855705" y="6981"/>
                  <a:pt x="5981136" y="0"/>
                </a:cubicBezTo>
                <a:cubicBezTo>
                  <a:pt x="6106567" y="-6981"/>
                  <a:pt x="6294062" y="28049"/>
                  <a:pt x="6479564" y="0"/>
                </a:cubicBezTo>
                <a:cubicBezTo>
                  <a:pt x="6665066" y="-28049"/>
                  <a:pt x="6717732" y="29482"/>
                  <a:pt x="6815713" y="0"/>
                </a:cubicBezTo>
                <a:cubicBezTo>
                  <a:pt x="6913694" y="-29482"/>
                  <a:pt x="7030738" y="29999"/>
                  <a:pt x="7233002" y="0"/>
                </a:cubicBezTo>
                <a:cubicBezTo>
                  <a:pt x="7435266" y="-29999"/>
                  <a:pt x="7807595" y="64509"/>
                  <a:pt x="8113944" y="0"/>
                </a:cubicBezTo>
                <a:cubicBezTo>
                  <a:pt x="8116603" y="104781"/>
                  <a:pt x="8079362" y="146106"/>
                  <a:pt x="8113944" y="288964"/>
                </a:cubicBezTo>
                <a:cubicBezTo>
                  <a:pt x="8148526" y="431822"/>
                  <a:pt x="8097152" y="505613"/>
                  <a:pt x="8113944" y="602008"/>
                </a:cubicBezTo>
                <a:cubicBezTo>
                  <a:pt x="7949358" y="616110"/>
                  <a:pt x="7910622" y="570322"/>
                  <a:pt x="7777795" y="602008"/>
                </a:cubicBezTo>
                <a:cubicBezTo>
                  <a:pt x="7644968" y="633694"/>
                  <a:pt x="7375301" y="553457"/>
                  <a:pt x="7117088" y="602008"/>
                </a:cubicBezTo>
                <a:cubicBezTo>
                  <a:pt x="6858875" y="650559"/>
                  <a:pt x="6877093" y="592766"/>
                  <a:pt x="6780939" y="602008"/>
                </a:cubicBezTo>
                <a:cubicBezTo>
                  <a:pt x="6684785" y="611250"/>
                  <a:pt x="6426976" y="552060"/>
                  <a:pt x="6282511" y="602008"/>
                </a:cubicBezTo>
                <a:cubicBezTo>
                  <a:pt x="6138046" y="651956"/>
                  <a:pt x="5841078" y="562207"/>
                  <a:pt x="5702943" y="602008"/>
                </a:cubicBezTo>
                <a:cubicBezTo>
                  <a:pt x="5564808" y="641809"/>
                  <a:pt x="5344560" y="583503"/>
                  <a:pt x="5204516" y="602008"/>
                </a:cubicBezTo>
                <a:cubicBezTo>
                  <a:pt x="5064472" y="620513"/>
                  <a:pt x="4883949" y="589640"/>
                  <a:pt x="4624948" y="602008"/>
                </a:cubicBezTo>
                <a:cubicBezTo>
                  <a:pt x="4365947" y="614376"/>
                  <a:pt x="4107441" y="580782"/>
                  <a:pt x="3964241" y="602008"/>
                </a:cubicBezTo>
                <a:cubicBezTo>
                  <a:pt x="3821041" y="623234"/>
                  <a:pt x="3752384" y="595397"/>
                  <a:pt x="3628092" y="602008"/>
                </a:cubicBezTo>
                <a:cubicBezTo>
                  <a:pt x="3503800" y="608619"/>
                  <a:pt x="3413986" y="574208"/>
                  <a:pt x="3291943" y="602008"/>
                </a:cubicBezTo>
                <a:cubicBezTo>
                  <a:pt x="3169900" y="629808"/>
                  <a:pt x="2934097" y="586144"/>
                  <a:pt x="2793515" y="602008"/>
                </a:cubicBezTo>
                <a:cubicBezTo>
                  <a:pt x="2652933" y="617872"/>
                  <a:pt x="2533128" y="591111"/>
                  <a:pt x="2295087" y="602008"/>
                </a:cubicBezTo>
                <a:cubicBezTo>
                  <a:pt x="2057046" y="612905"/>
                  <a:pt x="1866535" y="597729"/>
                  <a:pt x="1553241" y="602008"/>
                </a:cubicBezTo>
                <a:cubicBezTo>
                  <a:pt x="1239947" y="606287"/>
                  <a:pt x="1236733" y="559760"/>
                  <a:pt x="973673" y="602008"/>
                </a:cubicBezTo>
                <a:cubicBezTo>
                  <a:pt x="710613" y="644256"/>
                  <a:pt x="357725" y="507698"/>
                  <a:pt x="0" y="602008"/>
                </a:cubicBezTo>
                <a:cubicBezTo>
                  <a:pt x="-30105" y="508753"/>
                  <a:pt x="22920" y="447944"/>
                  <a:pt x="0" y="319064"/>
                </a:cubicBezTo>
                <a:cubicBezTo>
                  <a:pt x="-22920" y="190184"/>
                  <a:pt x="20064" y="158114"/>
                  <a:pt x="0" y="0"/>
                </a:cubicBezTo>
                <a:close/>
              </a:path>
            </a:pathLst>
          </a:custGeom>
          <a:solidFill>
            <a:schemeClr val="accent1">
              <a:lumMod val="40000"/>
              <a:lumOff val="60000"/>
            </a:schemeClr>
          </a:solidFill>
          <a:ln>
            <a:solidFill>
              <a:schemeClr val="tx2"/>
            </a:solidFill>
            <a:extLst>
              <a:ext uri="{C807C97D-BFC1-408E-A445-0C87EB9F89A2}">
                <ask:lineSketchStyleProps xmlns:ask="http://schemas.microsoft.com/office/drawing/2018/sketchyshapes" sd="1298852603">
                  <a:prstGeom prst="rect">
                    <a:avLst/>
                  </a:prstGeom>
                  <ask:type>
                    <ask:lineSketchScribble/>
                  </ask:type>
                </ask:lineSketchStyleProps>
              </a:ext>
            </a:extLst>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Text Box 7"/>
          <p:cNvSpPr txBox="1">
            <a:spLocks noChangeArrowheads="1"/>
          </p:cNvSpPr>
          <p:nvPr/>
        </p:nvSpPr>
        <p:spPr bwMode="auto">
          <a:xfrm>
            <a:off x="2195736" y="128826"/>
            <a:ext cx="424847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fr-FR" altLang="fr-FR" sz="4000" b="1" dirty="0">
                <a:ln w="12700">
                  <a:solidFill>
                    <a:schemeClr val="bg1"/>
                  </a:solidFill>
                  <a:prstDash val="solid"/>
                </a:ln>
                <a:solidFill>
                  <a:schemeClr val="bg1"/>
                </a:solidFill>
                <a:effectLst>
                  <a:outerShdw blurRad="41275" dist="20320" dir="1800000" algn="tl" rotWithShape="0">
                    <a:srgbClr val="000000">
                      <a:alpha val="40000"/>
                    </a:srgbClr>
                  </a:outerShdw>
                </a:effectLst>
                <a:latin typeface="Hachi Maru Pop" pitchFamily="2" charset="-128"/>
                <a:ea typeface="Hachi Maru Pop" pitchFamily="2" charset="-128"/>
                <a:cs typeface="CHARLEEBOOTS" panose="02000603000000000000" pitchFamily="2" charset="-34"/>
              </a:rPr>
              <a:t>L’ÉCOLE</a:t>
            </a:r>
            <a:r>
              <a:rPr lang="fr-FR" altLang="fr-FR" sz="4000" b="1" dirty="0">
                <a:ln w="12700">
                  <a:solidFill>
                    <a:schemeClr val="bg1"/>
                  </a:solidFill>
                  <a:prstDash val="solid"/>
                </a:ln>
                <a:solidFill>
                  <a:schemeClr val="bg1"/>
                </a:solidFill>
                <a:effectLst>
                  <a:outerShdw blurRad="41275" dist="20320" dir="1800000" algn="tl" rotWithShape="0">
                    <a:srgbClr val="000000">
                      <a:alpha val="40000"/>
                    </a:srgbClr>
                  </a:outerShdw>
                </a:effectLst>
                <a:latin typeface="Mrs Chocolat" pitchFamily="2" charset="0"/>
                <a:ea typeface="Verdana" panose="020B0604030504040204" pitchFamily="34" charset="0"/>
                <a:cs typeface="Verdana" panose="020B0604030504040204" pitchFamily="34" charset="0"/>
              </a:rPr>
              <a:t>  </a:t>
            </a:r>
          </a:p>
        </p:txBody>
      </p:sp>
      <p:sp>
        <p:nvSpPr>
          <p:cNvPr id="5" name="ZoneTexte 4"/>
          <p:cNvSpPr txBox="1"/>
          <p:nvPr/>
        </p:nvSpPr>
        <p:spPr>
          <a:xfrm>
            <a:off x="397105" y="2564904"/>
            <a:ext cx="8113944" cy="4093428"/>
          </a:xfrm>
          <a:custGeom>
            <a:avLst/>
            <a:gdLst>
              <a:gd name="connsiteX0" fmla="*/ 0 w 8113944"/>
              <a:gd name="connsiteY0" fmla="*/ 0 h 4093428"/>
              <a:gd name="connsiteX1" fmla="*/ 579567 w 8113944"/>
              <a:gd name="connsiteY1" fmla="*/ 0 h 4093428"/>
              <a:gd name="connsiteX2" fmla="*/ 1159135 w 8113944"/>
              <a:gd name="connsiteY2" fmla="*/ 0 h 4093428"/>
              <a:gd name="connsiteX3" fmla="*/ 1738702 w 8113944"/>
              <a:gd name="connsiteY3" fmla="*/ 0 h 4093428"/>
              <a:gd name="connsiteX4" fmla="*/ 2318270 w 8113944"/>
              <a:gd name="connsiteY4" fmla="*/ 0 h 4093428"/>
              <a:gd name="connsiteX5" fmla="*/ 2978977 w 8113944"/>
              <a:gd name="connsiteY5" fmla="*/ 0 h 4093428"/>
              <a:gd name="connsiteX6" fmla="*/ 3639683 w 8113944"/>
              <a:gd name="connsiteY6" fmla="*/ 0 h 4093428"/>
              <a:gd name="connsiteX7" fmla="*/ 3975833 w 8113944"/>
              <a:gd name="connsiteY7" fmla="*/ 0 h 4093428"/>
              <a:gd name="connsiteX8" fmla="*/ 4717679 w 8113944"/>
              <a:gd name="connsiteY8" fmla="*/ 0 h 4093428"/>
              <a:gd name="connsiteX9" fmla="*/ 5053828 w 8113944"/>
              <a:gd name="connsiteY9" fmla="*/ 0 h 4093428"/>
              <a:gd name="connsiteX10" fmla="*/ 5714535 w 8113944"/>
              <a:gd name="connsiteY10" fmla="*/ 0 h 4093428"/>
              <a:gd name="connsiteX11" fmla="*/ 6375242 w 8113944"/>
              <a:gd name="connsiteY11" fmla="*/ 0 h 4093428"/>
              <a:gd name="connsiteX12" fmla="*/ 6954809 w 8113944"/>
              <a:gd name="connsiteY12" fmla="*/ 0 h 4093428"/>
              <a:gd name="connsiteX13" fmla="*/ 8113944 w 8113944"/>
              <a:gd name="connsiteY13" fmla="*/ 0 h 4093428"/>
              <a:gd name="connsiteX14" fmla="*/ 8113944 w 8113944"/>
              <a:gd name="connsiteY14" fmla="*/ 666644 h 4093428"/>
              <a:gd name="connsiteX15" fmla="*/ 8113944 w 8113944"/>
              <a:gd name="connsiteY15" fmla="*/ 1333288 h 4093428"/>
              <a:gd name="connsiteX16" fmla="*/ 8113944 w 8113944"/>
              <a:gd name="connsiteY16" fmla="*/ 1877129 h 4093428"/>
              <a:gd name="connsiteX17" fmla="*/ 8113944 w 8113944"/>
              <a:gd name="connsiteY17" fmla="*/ 2420970 h 4093428"/>
              <a:gd name="connsiteX18" fmla="*/ 8113944 w 8113944"/>
              <a:gd name="connsiteY18" fmla="*/ 3005746 h 4093428"/>
              <a:gd name="connsiteX19" fmla="*/ 8113944 w 8113944"/>
              <a:gd name="connsiteY19" fmla="*/ 4093428 h 4093428"/>
              <a:gd name="connsiteX20" fmla="*/ 7372098 w 8113944"/>
              <a:gd name="connsiteY20" fmla="*/ 4093428 h 4093428"/>
              <a:gd name="connsiteX21" fmla="*/ 7035949 w 8113944"/>
              <a:gd name="connsiteY21" fmla="*/ 4093428 h 4093428"/>
              <a:gd name="connsiteX22" fmla="*/ 6456381 w 8113944"/>
              <a:gd name="connsiteY22" fmla="*/ 4093428 h 4093428"/>
              <a:gd name="connsiteX23" fmla="*/ 5795674 w 8113944"/>
              <a:gd name="connsiteY23" fmla="*/ 4093428 h 4093428"/>
              <a:gd name="connsiteX24" fmla="*/ 5459525 w 8113944"/>
              <a:gd name="connsiteY24" fmla="*/ 4093428 h 4093428"/>
              <a:gd name="connsiteX25" fmla="*/ 4961097 w 8113944"/>
              <a:gd name="connsiteY25" fmla="*/ 4093428 h 4093428"/>
              <a:gd name="connsiteX26" fmla="*/ 4543809 w 8113944"/>
              <a:gd name="connsiteY26" fmla="*/ 4093428 h 4093428"/>
              <a:gd name="connsiteX27" fmla="*/ 3801962 w 8113944"/>
              <a:gd name="connsiteY27" fmla="*/ 4093428 h 4093428"/>
              <a:gd name="connsiteX28" fmla="*/ 3384674 w 8113944"/>
              <a:gd name="connsiteY28" fmla="*/ 4093428 h 4093428"/>
              <a:gd name="connsiteX29" fmla="*/ 2642827 w 8113944"/>
              <a:gd name="connsiteY29" fmla="*/ 4093428 h 4093428"/>
              <a:gd name="connsiteX30" fmla="*/ 2225539 w 8113944"/>
              <a:gd name="connsiteY30" fmla="*/ 4093428 h 4093428"/>
              <a:gd name="connsiteX31" fmla="*/ 1889390 w 8113944"/>
              <a:gd name="connsiteY31" fmla="*/ 4093428 h 4093428"/>
              <a:gd name="connsiteX32" fmla="*/ 1147544 w 8113944"/>
              <a:gd name="connsiteY32" fmla="*/ 4093428 h 4093428"/>
              <a:gd name="connsiteX33" fmla="*/ 811394 w 8113944"/>
              <a:gd name="connsiteY33" fmla="*/ 4093428 h 4093428"/>
              <a:gd name="connsiteX34" fmla="*/ 0 w 8113944"/>
              <a:gd name="connsiteY34" fmla="*/ 4093428 h 4093428"/>
              <a:gd name="connsiteX35" fmla="*/ 0 w 8113944"/>
              <a:gd name="connsiteY35" fmla="*/ 3508653 h 4093428"/>
              <a:gd name="connsiteX36" fmla="*/ 0 w 8113944"/>
              <a:gd name="connsiteY36" fmla="*/ 2882943 h 4093428"/>
              <a:gd name="connsiteX37" fmla="*/ 0 w 8113944"/>
              <a:gd name="connsiteY37" fmla="*/ 2420970 h 4093428"/>
              <a:gd name="connsiteX38" fmla="*/ 0 w 8113944"/>
              <a:gd name="connsiteY38" fmla="*/ 1795261 h 4093428"/>
              <a:gd name="connsiteX39" fmla="*/ 0 w 8113944"/>
              <a:gd name="connsiteY39" fmla="*/ 1292354 h 4093428"/>
              <a:gd name="connsiteX40" fmla="*/ 0 w 8113944"/>
              <a:gd name="connsiteY40" fmla="*/ 625710 h 4093428"/>
              <a:gd name="connsiteX41" fmla="*/ 0 w 8113944"/>
              <a:gd name="connsiteY41" fmla="*/ 0 h 4093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8113944" h="4093428" extrusionOk="0">
                <a:moveTo>
                  <a:pt x="0" y="0"/>
                </a:moveTo>
                <a:cubicBezTo>
                  <a:pt x="194051" y="-27927"/>
                  <a:pt x="324806" y="14255"/>
                  <a:pt x="579567" y="0"/>
                </a:cubicBezTo>
                <a:cubicBezTo>
                  <a:pt x="834328" y="-14255"/>
                  <a:pt x="932518" y="53250"/>
                  <a:pt x="1159135" y="0"/>
                </a:cubicBezTo>
                <a:cubicBezTo>
                  <a:pt x="1385752" y="-53250"/>
                  <a:pt x="1612376" y="3680"/>
                  <a:pt x="1738702" y="0"/>
                </a:cubicBezTo>
                <a:cubicBezTo>
                  <a:pt x="1865028" y="-3680"/>
                  <a:pt x="2150743" y="66033"/>
                  <a:pt x="2318270" y="0"/>
                </a:cubicBezTo>
                <a:cubicBezTo>
                  <a:pt x="2485797" y="-66033"/>
                  <a:pt x="2821927" y="37645"/>
                  <a:pt x="2978977" y="0"/>
                </a:cubicBezTo>
                <a:cubicBezTo>
                  <a:pt x="3136027" y="-37645"/>
                  <a:pt x="3412130" y="77198"/>
                  <a:pt x="3639683" y="0"/>
                </a:cubicBezTo>
                <a:cubicBezTo>
                  <a:pt x="3867236" y="-77198"/>
                  <a:pt x="3843177" y="12139"/>
                  <a:pt x="3975833" y="0"/>
                </a:cubicBezTo>
                <a:cubicBezTo>
                  <a:pt x="4108489" y="-12139"/>
                  <a:pt x="4377854" y="30475"/>
                  <a:pt x="4717679" y="0"/>
                </a:cubicBezTo>
                <a:cubicBezTo>
                  <a:pt x="5057504" y="-30475"/>
                  <a:pt x="4905776" y="75"/>
                  <a:pt x="5053828" y="0"/>
                </a:cubicBezTo>
                <a:cubicBezTo>
                  <a:pt x="5201880" y="-75"/>
                  <a:pt x="5457754" y="65884"/>
                  <a:pt x="5714535" y="0"/>
                </a:cubicBezTo>
                <a:cubicBezTo>
                  <a:pt x="5971316" y="-65884"/>
                  <a:pt x="6173551" y="14722"/>
                  <a:pt x="6375242" y="0"/>
                </a:cubicBezTo>
                <a:cubicBezTo>
                  <a:pt x="6576933" y="-14722"/>
                  <a:pt x="6815636" y="13900"/>
                  <a:pt x="6954809" y="0"/>
                </a:cubicBezTo>
                <a:cubicBezTo>
                  <a:pt x="7093982" y="-13900"/>
                  <a:pt x="7718328" y="121462"/>
                  <a:pt x="8113944" y="0"/>
                </a:cubicBezTo>
                <a:cubicBezTo>
                  <a:pt x="8135930" y="198940"/>
                  <a:pt x="8109544" y="430100"/>
                  <a:pt x="8113944" y="666644"/>
                </a:cubicBezTo>
                <a:cubicBezTo>
                  <a:pt x="8118344" y="903188"/>
                  <a:pt x="8048445" y="1067168"/>
                  <a:pt x="8113944" y="1333288"/>
                </a:cubicBezTo>
                <a:cubicBezTo>
                  <a:pt x="8179443" y="1599408"/>
                  <a:pt x="8071781" y="1760048"/>
                  <a:pt x="8113944" y="1877129"/>
                </a:cubicBezTo>
                <a:cubicBezTo>
                  <a:pt x="8156107" y="1994210"/>
                  <a:pt x="8060876" y="2154667"/>
                  <a:pt x="8113944" y="2420970"/>
                </a:cubicBezTo>
                <a:cubicBezTo>
                  <a:pt x="8167012" y="2687273"/>
                  <a:pt x="8064848" y="2766085"/>
                  <a:pt x="8113944" y="3005746"/>
                </a:cubicBezTo>
                <a:cubicBezTo>
                  <a:pt x="8163040" y="3245407"/>
                  <a:pt x="7994313" y="3674351"/>
                  <a:pt x="8113944" y="4093428"/>
                </a:cubicBezTo>
                <a:cubicBezTo>
                  <a:pt x="7934011" y="4127842"/>
                  <a:pt x="7614124" y="4085618"/>
                  <a:pt x="7372098" y="4093428"/>
                </a:cubicBezTo>
                <a:cubicBezTo>
                  <a:pt x="7130072" y="4101238"/>
                  <a:pt x="7180864" y="4084684"/>
                  <a:pt x="7035949" y="4093428"/>
                </a:cubicBezTo>
                <a:cubicBezTo>
                  <a:pt x="6891034" y="4102172"/>
                  <a:pt x="6643837" y="4063836"/>
                  <a:pt x="6456381" y="4093428"/>
                </a:cubicBezTo>
                <a:cubicBezTo>
                  <a:pt x="6268925" y="4123020"/>
                  <a:pt x="6031709" y="4082717"/>
                  <a:pt x="5795674" y="4093428"/>
                </a:cubicBezTo>
                <a:cubicBezTo>
                  <a:pt x="5559639" y="4104139"/>
                  <a:pt x="5546238" y="4056783"/>
                  <a:pt x="5459525" y="4093428"/>
                </a:cubicBezTo>
                <a:cubicBezTo>
                  <a:pt x="5372812" y="4130073"/>
                  <a:pt x="5115565" y="4075179"/>
                  <a:pt x="4961097" y="4093428"/>
                </a:cubicBezTo>
                <a:cubicBezTo>
                  <a:pt x="4806629" y="4111677"/>
                  <a:pt x="4655846" y="4048380"/>
                  <a:pt x="4543809" y="4093428"/>
                </a:cubicBezTo>
                <a:cubicBezTo>
                  <a:pt x="4431772" y="4138476"/>
                  <a:pt x="3991390" y="4017910"/>
                  <a:pt x="3801962" y="4093428"/>
                </a:cubicBezTo>
                <a:cubicBezTo>
                  <a:pt x="3612534" y="4168946"/>
                  <a:pt x="3470238" y="4080715"/>
                  <a:pt x="3384674" y="4093428"/>
                </a:cubicBezTo>
                <a:cubicBezTo>
                  <a:pt x="3299110" y="4106141"/>
                  <a:pt x="2883795" y="4038499"/>
                  <a:pt x="2642827" y="4093428"/>
                </a:cubicBezTo>
                <a:cubicBezTo>
                  <a:pt x="2401859" y="4148357"/>
                  <a:pt x="2336585" y="4066962"/>
                  <a:pt x="2225539" y="4093428"/>
                </a:cubicBezTo>
                <a:cubicBezTo>
                  <a:pt x="2114493" y="4119894"/>
                  <a:pt x="2050642" y="4093123"/>
                  <a:pt x="1889390" y="4093428"/>
                </a:cubicBezTo>
                <a:cubicBezTo>
                  <a:pt x="1728138" y="4093733"/>
                  <a:pt x="1502316" y="4028706"/>
                  <a:pt x="1147544" y="4093428"/>
                </a:cubicBezTo>
                <a:cubicBezTo>
                  <a:pt x="792772" y="4158150"/>
                  <a:pt x="896193" y="4061040"/>
                  <a:pt x="811394" y="4093428"/>
                </a:cubicBezTo>
                <a:cubicBezTo>
                  <a:pt x="726595" y="4125816"/>
                  <a:pt x="290492" y="4028420"/>
                  <a:pt x="0" y="4093428"/>
                </a:cubicBezTo>
                <a:cubicBezTo>
                  <a:pt x="-7795" y="3867900"/>
                  <a:pt x="65462" y="3675232"/>
                  <a:pt x="0" y="3508653"/>
                </a:cubicBezTo>
                <a:cubicBezTo>
                  <a:pt x="-65462" y="3342074"/>
                  <a:pt x="42743" y="3087799"/>
                  <a:pt x="0" y="2882943"/>
                </a:cubicBezTo>
                <a:cubicBezTo>
                  <a:pt x="-42743" y="2678087"/>
                  <a:pt x="8590" y="2527713"/>
                  <a:pt x="0" y="2420970"/>
                </a:cubicBezTo>
                <a:cubicBezTo>
                  <a:pt x="-8590" y="2314227"/>
                  <a:pt x="52587" y="1981687"/>
                  <a:pt x="0" y="1795261"/>
                </a:cubicBezTo>
                <a:cubicBezTo>
                  <a:pt x="-52587" y="1608835"/>
                  <a:pt x="14768" y="1511550"/>
                  <a:pt x="0" y="1292354"/>
                </a:cubicBezTo>
                <a:cubicBezTo>
                  <a:pt x="-14768" y="1073158"/>
                  <a:pt x="21917" y="921921"/>
                  <a:pt x="0" y="625710"/>
                </a:cubicBezTo>
                <a:cubicBezTo>
                  <a:pt x="-21917" y="329499"/>
                  <a:pt x="18475" y="136686"/>
                  <a:pt x="0" y="0"/>
                </a:cubicBezTo>
                <a:close/>
              </a:path>
            </a:pathLst>
          </a:custGeom>
          <a:noFill/>
          <a:ln w="38100">
            <a:solidFill>
              <a:schemeClr val="tx2"/>
            </a:solidFill>
            <a:extLst>
              <a:ext uri="{C807C97D-BFC1-408E-A445-0C87EB9F89A2}">
                <ask:lineSketchStyleProps xmlns:ask="http://schemas.microsoft.com/office/drawing/2018/sketchyshapes" sd="3785378957">
                  <a:prstGeom prst="rect">
                    <a:avLst/>
                  </a:prstGeom>
                  <ask:type>
                    <ask:lineSketchScribble/>
                  </ask:type>
                </ask:lineSketchStyleProps>
              </a:ext>
            </a:extLst>
          </a:ln>
        </p:spPr>
        <p:txBody>
          <a:bodyPr wrap="square" rtlCol="0">
            <a:spAutoFit/>
          </a:bodyPr>
          <a:lstStyle/>
          <a:p>
            <a:pPr>
              <a:spcAft>
                <a:spcPts val="1200"/>
              </a:spcAft>
            </a:pPr>
            <a:r>
              <a:rPr lang="fr-FR" sz="2000" b="1" dirty="0">
                <a:solidFill>
                  <a:schemeClr val="tx2"/>
                </a:solidFill>
                <a:latin typeface="Hachi Maru Pop" pitchFamily="2" charset="-128"/>
                <a:ea typeface="Hachi Maru Pop" pitchFamily="2" charset="-128"/>
                <a:cs typeface="Dekko" panose="00000500000000000000" pitchFamily="2" charset="0"/>
              </a:rPr>
              <a:t>LES HORAIRES</a:t>
            </a:r>
          </a:p>
          <a:p>
            <a:pPr>
              <a:spcAft>
                <a:spcPts val="1200"/>
              </a:spcAft>
            </a:pPr>
            <a:r>
              <a:rPr lang="fr-FR" sz="2000" dirty="0">
                <a:solidFill>
                  <a:schemeClr val="tx1">
                    <a:lumMod val="65000"/>
                    <a:lumOff val="35000"/>
                  </a:schemeClr>
                </a:solidFill>
                <a:latin typeface="Short Stack" panose="02010500040000000007" pitchFamily="2" charset="77"/>
                <a:ea typeface="Georgia Belle" panose="02000603000000000000" pitchFamily="2" charset="0"/>
                <a:cs typeface="Dekko" panose="00000500000000000000" pitchFamily="2" charset="0"/>
              </a:rPr>
              <a:t>Tous les matins, accueil des enfants de 8 h 15 à 8 h 25.</a:t>
            </a:r>
          </a:p>
          <a:p>
            <a:pPr>
              <a:spcAft>
                <a:spcPts val="1200"/>
              </a:spcAft>
            </a:pPr>
            <a:r>
              <a:rPr lang="fr-FR" sz="2000" dirty="0">
                <a:solidFill>
                  <a:schemeClr val="tx1">
                    <a:lumMod val="65000"/>
                    <a:lumOff val="35000"/>
                  </a:schemeClr>
                </a:solidFill>
                <a:latin typeface="Short Stack" panose="02010500040000000007" pitchFamily="2" charset="77"/>
                <a:ea typeface="Georgia Belle" panose="02000603000000000000" pitchFamily="2" charset="0"/>
                <a:cs typeface="Dekko" panose="00000500000000000000" pitchFamily="2" charset="0"/>
              </a:rPr>
              <a:t>Les enfants peuvent soit rester dans la cour jusqu’à   8 h 25 soit entrer directement en classe.</a:t>
            </a:r>
          </a:p>
          <a:p>
            <a:pPr>
              <a:spcAft>
                <a:spcPts val="1200"/>
              </a:spcAft>
            </a:pPr>
            <a:r>
              <a:rPr lang="fr-FR" sz="2000" dirty="0">
                <a:solidFill>
                  <a:schemeClr val="tx1">
                    <a:lumMod val="65000"/>
                    <a:lumOff val="35000"/>
                  </a:schemeClr>
                </a:solidFill>
                <a:latin typeface="Short Stack" panose="02010500040000000007" pitchFamily="2" charset="77"/>
                <a:ea typeface="Georgia Belle" panose="02000603000000000000" pitchFamily="2" charset="0"/>
                <a:cs typeface="Dekko" panose="00000500000000000000" pitchFamily="2" charset="0"/>
              </a:rPr>
              <a:t>Nous finissons à 11 h 55. La récréation est de 10 h 20 à 10h 40.</a:t>
            </a:r>
          </a:p>
          <a:p>
            <a:pPr>
              <a:spcAft>
                <a:spcPts val="1200"/>
              </a:spcAft>
            </a:pPr>
            <a:r>
              <a:rPr lang="fr-FR" sz="2000" dirty="0">
                <a:solidFill>
                  <a:schemeClr val="tx1">
                    <a:lumMod val="65000"/>
                    <a:lumOff val="35000"/>
                  </a:schemeClr>
                </a:solidFill>
                <a:latin typeface="Short Stack" panose="02010500040000000007" pitchFamily="2" charset="77"/>
                <a:ea typeface="Georgia Belle" panose="02000603000000000000" pitchFamily="2" charset="0"/>
                <a:cs typeface="Dekko" panose="00000500000000000000" pitchFamily="2" charset="0"/>
              </a:rPr>
              <a:t>Le portail ouvre de nouveau à 13 h 45 et Nous rentrons en classe à 13 h 55.</a:t>
            </a:r>
          </a:p>
          <a:p>
            <a:pPr>
              <a:spcAft>
                <a:spcPts val="1200"/>
              </a:spcAft>
            </a:pPr>
            <a:r>
              <a:rPr lang="fr-FR" sz="2000" dirty="0">
                <a:solidFill>
                  <a:schemeClr val="tx1">
                    <a:lumMod val="65000"/>
                    <a:lumOff val="35000"/>
                  </a:schemeClr>
                </a:solidFill>
                <a:latin typeface="Short Stack" panose="02010500040000000007" pitchFamily="2" charset="77"/>
                <a:ea typeface="Georgia Belle" panose="02000603000000000000" pitchFamily="2" charset="0"/>
                <a:cs typeface="Dekko" panose="00000500000000000000" pitchFamily="2" charset="0"/>
              </a:rPr>
              <a:t>La récréation est de 15 h à 15 h15.</a:t>
            </a:r>
          </a:p>
          <a:p>
            <a:pPr>
              <a:spcAft>
                <a:spcPts val="1200"/>
              </a:spcAft>
            </a:pPr>
            <a:r>
              <a:rPr lang="fr-FR" sz="2000" dirty="0">
                <a:solidFill>
                  <a:schemeClr val="tx1">
                    <a:lumMod val="65000"/>
                    <a:lumOff val="35000"/>
                  </a:schemeClr>
                </a:solidFill>
                <a:latin typeface="Short Stack" panose="02010500040000000007" pitchFamily="2" charset="77"/>
                <a:ea typeface="Georgia Belle" panose="02000603000000000000" pitchFamily="2" charset="0"/>
                <a:cs typeface="Dekko" panose="00000500000000000000" pitchFamily="2" charset="0"/>
              </a:rPr>
              <a:t>Les cours finissent à 16 h 25</a:t>
            </a:r>
            <a:r>
              <a:rPr lang="fr-FR" dirty="0">
                <a:solidFill>
                  <a:schemeClr val="tx1">
                    <a:lumMod val="65000"/>
                    <a:lumOff val="35000"/>
                  </a:schemeClr>
                </a:solidFill>
                <a:latin typeface="Short Stack" panose="02010500040000000007" pitchFamily="2" charset="77"/>
                <a:ea typeface="Georgia Belle" panose="02000603000000000000" pitchFamily="2" charset="0"/>
                <a:cs typeface="Dekko" panose="00000500000000000000" pitchFamily="2" charset="0"/>
              </a:rPr>
              <a:t>.</a:t>
            </a:r>
          </a:p>
        </p:txBody>
      </p:sp>
      <p:sp>
        <p:nvSpPr>
          <p:cNvPr id="7" name="Rectangle 6"/>
          <p:cNvSpPr/>
          <p:nvPr/>
        </p:nvSpPr>
        <p:spPr>
          <a:xfrm>
            <a:off x="418496" y="980728"/>
            <a:ext cx="8113944" cy="1370568"/>
          </a:xfrm>
          <a:custGeom>
            <a:avLst/>
            <a:gdLst>
              <a:gd name="connsiteX0" fmla="*/ 0 w 8113944"/>
              <a:gd name="connsiteY0" fmla="*/ 0 h 1370568"/>
              <a:gd name="connsiteX1" fmla="*/ 741846 w 8113944"/>
              <a:gd name="connsiteY1" fmla="*/ 0 h 1370568"/>
              <a:gd name="connsiteX2" fmla="*/ 1159135 w 8113944"/>
              <a:gd name="connsiteY2" fmla="*/ 0 h 1370568"/>
              <a:gd name="connsiteX3" fmla="*/ 1738702 w 8113944"/>
              <a:gd name="connsiteY3" fmla="*/ 0 h 1370568"/>
              <a:gd name="connsiteX4" fmla="*/ 2399409 w 8113944"/>
              <a:gd name="connsiteY4" fmla="*/ 0 h 1370568"/>
              <a:gd name="connsiteX5" fmla="*/ 2735558 w 8113944"/>
              <a:gd name="connsiteY5" fmla="*/ 0 h 1370568"/>
              <a:gd name="connsiteX6" fmla="*/ 3071707 w 8113944"/>
              <a:gd name="connsiteY6" fmla="*/ 0 h 1370568"/>
              <a:gd name="connsiteX7" fmla="*/ 3813554 w 8113944"/>
              <a:gd name="connsiteY7" fmla="*/ 0 h 1370568"/>
              <a:gd name="connsiteX8" fmla="*/ 4393121 w 8113944"/>
              <a:gd name="connsiteY8" fmla="*/ 0 h 1370568"/>
              <a:gd name="connsiteX9" fmla="*/ 4729270 w 8113944"/>
              <a:gd name="connsiteY9" fmla="*/ 0 h 1370568"/>
              <a:gd name="connsiteX10" fmla="*/ 5308838 w 8113944"/>
              <a:gd name="connsiteY10" fmla="*/ 0 h 1370568"/>
              <a:gd name="connsiteX11" fmla="*/ 6050684 w 8113944"/>
              <a:gd name="connsiteY11" fmla="*/ 0 h 1370568"/>
              <a:gd name="connsiteX12" fmla="*/ 6549112 w 8113944"/>
              <a:gd name="connsiteY12" fmla="*/ 0 h 1370568"/>
              <a:gd name="connsiteX13" fmla="*/ 7047540 w 8113944"/>
              <a:gd name="connsiteY13" fmla="*/ 0 h 1370568"/>
              <a:gd name="connsiteX14" fmla="*/ 8113944 w 8113944"/>
              <a:gd name="connsiteY14" fmla="*/ 0 h 1370568"/>
              <a:gd name="connsiteX15" fmla="*/ 8113944 w 8113944"/>
              <a:gd name="connsiteY15" fmla="*/ 470562 h 1370568"/>
              <a:gd name="connsiteX16" fmla="*/ 8113944 w 8113944"/>
              <a:gd name="connsiteY16" fmla="*/ 927418 h 1370568"/>
              <a:gd name="connsiteX17" fmla="*/ 8113944 w 8113944"/>
              <a:gd name="connsiteY17" fmla="*/ 1370568 h 1370568"/>
              <a:gd name="connsiteX18" fmla="*/ 7615516 w 8113944"/>
              <a:gd name="connsiteY18" fmla="*/ 1370568 h 1370568"/>
              <a:gd name="connsiteX19" fmla="*/ 7198227 w 8113944"/>
              <a:gd name="connsiteY19" fmla="*/ 1370568 h 1370568"/>
              <a:gd name="connsiteX20" fmla="*/ 6456381 w 8113944"/>
              <a:gd name="connsiteY20" fmla="*/ 1370568 h 1370568"/>
              <a:gd name="connsiteX21" fmla="*/ 5876814 w 8113944"/>
              <a:gd name="connsiteY21" fmla="*/ 1370568 h 1370568"/>
              <a:gd name="connsiteX22" fmla="*/ 5540665 w 8113944"/>
              <a:gd name="connsiteY22" fmla="*/ 1370568 h 1370568"/>
              <a:gd name="connsiteX23" fmla="*/ 4961097 w 8113944"/>
              <a:gd name="connsiteY23" fmla="*/ 1370568 h 1370568"/>
              <a:gd name="connsiteX24" fmla="*/ 4462669 w 8113944"/>
              <a:gd name="connsiteY24" fmla="*/ 1370568 h 1370568"/>
              <a:gd name="connsiteX25" fmla="*/ 3964241 w 8113944"/>
              <a:gd name="connsiteY25" fmla="*/ 1370568 h 1370568"/>
              <a:gd name="connsiteX26" fmla="*/ 3465813 w 8113944"/>
              <a:gd name="connsiteY26" fmla="*/ 1370568 h 1370568"/>
              <a:gd name="connsiteX27" fmla="*/ 2967385 w 8113944"/>
              <a:gd name="connsiteY27" fmla="*/ 1370568 h 1370568"/>
              <a:gd name="connsiteX28" fmla="*/ 2306678 w 8113944"/>
              <a:gd name="connsiteY28" fmla="*/ 1370568 h 1370568"/>
              <a:gd name="connsiteX29" fmla="*/ 1727111 w 8113944"/>
              <a:gd name="connsiteY29" fmla="*/ 1370568 h 1370568"/>
              <a:gd name="connsiteX30" fmla="*/ 1390962 w 8113944"/>
              <a:gd name="connsiteY30" fmla="*/ 1370568 h 1370568"/>
              <a:gd name="connsiteX31" fmla="*/ 892534 w 8113944"/>
              <a:gd name="connsiteY31" fmla="*/ 1370568 h 1370568"/>
              <a:gd name="connsiteX32" fmla="*/ 0 w 8113944"/>
              <a:gd name="connsiteY32" fmla="*/ 1370568 h 1370568"/>
              <a:gd name="connsiteX33" fmla="*/ 0 w 8113944"/>
              <a:gd name="connsiteY33" fmla="*/ 941123 h 1370568"/>
              <a:gd name="connsiteX34" fmla="*/ 0 w 8113944"/>
              <a:gd name="connsiteY34" fmla="*/ 525384 h 1370568"/>
              <a:gd name="connsiteX35" fmla="*/ 0 w 8113944"/>
              <a:gd name="connsiteY35" fmla="*/ 0 h 1370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113944" h="1370568" fill="none" extrusionOk="0">
                <a:moveTo>
                  <a:pt x="0" y="0"/>
                </a:moveTo>
                <a:cubicBezTo>
                  <a:pt x="269779" y="-22806"/>
                  <a:pt x="419690" y="50078"/>
                  <a:pt x="741846" y="0"/>
                </a:cubicBezTo>
                <a:cubicBezTo>
                  <a:pt x="1064002" y="-50078"/>
                  <a:pt x="987363" y="32335"/>
                  <a:pt x="1159135" y="0"/>
                </a:cubicBezTo>
                <a:cubicBezTo>
                  <a:pt x="1330907" y="-32335"/>
                  <a:pt x="1562444" y="57736"/>
                  <a:pt x="1738702" y="0"/>
                </a:cubicBezTo>
                <a:cubicBezTo>
                  <a:pt x="1914960" y="-57736"/>
                  <a:pt x="2107291" y="33431"/>
                  <a:pt x="2399409" y="0"/>
                </a:cubicBezTo>
                <a:cubicBezTo>
                  <a:pt x="2691527" y="-33431"/>
                  <a:pt x="2662050" y="7961"/>
                  <a:pt x="2735558" y="0"/>
                </a:cubicBezTo>
                <a:cubicBezTo>
                  <a:pt x="2809066" y="-7961"/>
                  <a:pt x="2978145" y="35136"/>
                  <a:pt x="3071707" y="0"/>
                </a:cubicBezTo>
                <a:cubicBezTo>
                  <a:pt x="3165269" y="-35136"/>
                  <a:pt x="3602895" y="53887"/>
                  <a:pt x="3813554" y="0"/>
                </a:cubicBezTo>
                <a:cubicBezTo>
                  <a:pt x="4024213" y="-53887"/>
                  <a:pt x="4208816" y="31422"/>
                  <a:pt x="4393121" y="0"/>
                </a:cubicBezTo>
                <a:cubicBezTo>
                  <a:pt x="4577426" y="-31422"/>
                  <a:pt x="4648250" y="4853"/>
                  <a:pt x="4729270" y="0"/>
                </a:cubicBezTo>
                <a:cubicBezTo>
                  <a:pt x="4810290" y="-4853"/>
                  <a:pt x="5029945" y="11581"/>
                  <a:pt x="5308838" y="0"/>
                </a:cubicBezTo>
                <a:cubicBezTo>
                  <a:pt x="5587731" y="-11581"/>
                  <a:pt x="5873725" y="16000"/>
                  <a:pt x="6050684" y="0"/>
                </a:cubicBezTo>
                <a:cubicBezTo>
                  <a:pt x="6227643" y="-16000"/>
                  <a:pt x="6351940" y="48631"/>
                  <a:pt x="6549112" y="0"/>
                </a:cubicBezTo>
                <a:cubicBezTo>
                  <a:pt x="6746284" y="-48631"/>
                  <a:pt x="6930769" y="10596"/>
                  <a:pt x="7047540" y="0"/>
                </a:cubicBezTo>
                <a:cubicBezTo>
                  <a:pt x="7164311" y="-10596"/>
                  <a:pt x="7705892" y="61609"/>
                  <a:pt x="8113944" y="0"/>
                </a:cubicBezTo>
                <a:cubicBezTo>
                  <a:pt x="8139380" y="165604"/>
                  <a:pt x="8085712" y="337462"/>
                  <a:pt x="8113944" y="470562"/>
                </a:cubicBezTo>
                <a:cubicBezTo>
                  <a:pt x="8142176" y="603662"/>
                  <a:pt x="8082402" y="749765"/>
                  <a:pt x="8113944" y="927418"/>
                </a:cubicBezTo>
                <a:cubicBezTo>
                  <a:pt x="8145486" y="1105071"/>
                  <a:pt x="8067812" y="1206038"/>
                  <a:pt x="8113944" y="1370568"/>
                </a:cubicBezTo>
                <a:cubicBezTo>
                  <a:pt x="7918079" y="1375477"/>
                  <a:pt x="7810202" y="1370255"/>
                  <a:pt x="7615516" y="1370568"/>
                </a:cubicBezTo>
                <a:cubicBezTo>
                  <a:pt x="7420830" y="1370881"/>
                  <a:pt x="7290570" y="1335318"/>
                  <a:pt x="7198227" y="1370568"/>
                </a:cubicBezTo>
                <a:cubicBezTo>
                  <a:pt x="7105884" y="1405818"/>
                  <a:pt x="6695051" y="1346500"/>
                  <a:pt x="6456381" y="1370568"/>
                </a:cubicBezTo>
                <a:cubicBezTo>
                  <a:pt x="6217711" y="1394636"/>
                  <a:pt x="6012827" y="1335951"/>
                  <a:pt x="5876814" y="1370568"/>
                </a:cubicBezTo>
                <a:cubicBezTo>
                  <a:pt x="5740801" y="1405185"/>
                  <a:pt x="5693065" y="1349948"/>
                  <a:pt x="5540665" y="1370568"/>
                </a:cubicBezTo>
                <a:cubicBezTo>
                  <a:pt x="5388265" y="1391188"/>
                  <a:pt x="5087194" y="1323805"/>
                  <a:pt x="4961097" y="1370568"/>
                </a:cubicBezTo>
                <a:cubicBezTo>
                  <a:pt x="4835000" y="1417331"/>
                  <a:pt x="4653601" y="1330191"/>
                  <a:pt x="4462669" y="1370568"/>
                </a:cubicBezTo>
                <a:cubicBezTo>
                  <a:pt x="4271737" y="1410945"/>
                  <a:pt x="4165533" y="1347476"/>
                  <a:pt x="3964241" y="1370568"/>
                </a:cubicBezTo>
                <a:cubicBezTo>
                  <a:pt x="3762949" y="1393660"/>
                  <a:pt x="3702720" y="1319290"/>
                  <a:pt x="3465813" y="1370568"/>
                </a:cubicBezTo>
                <a:cubicBezTo>
                  <a:pt x="3228906" y="1421846"/>
                  <a:pt x="3145499" y="1315393"/>
                  <a:pt x="2967385" y="1370568"/>
                </a:cubicBezTo>
                <a:cubicBezTo>
                  <a:pt x="2789271" y="1425743"/>
                  <a:pt x="2614154" y="1320686"/>
                  <a:pt x="2306678" y="1370568"/>
                </a:cubicBezTo>
                <a:cubicBezTo>
                  <a:pt x="1999202" y="1420450"/>
                  <a:pt x="1898218" y="1343577"/>
                  <a:pt x="1727111" y="1370568"/>
                </a:cubicBezTo>
                <a:cubicBezTo>
                  <a:pt x="1556004" y="1397559"/>
                  <a:pt x="1515463" y="1340323"/>
                  <a:pt x="1390962" y="1370568"/>
                </a:cubicBezTo>
                <a:cubicBezTo>
                  <a:pt x="1266461" y="1400813"/>
                  <a:pt x="1012336" y="1319681"/>
                  <a:pt x="892534" y="1370568"/>
                </a:cubicBezTo>
                <a:cubicBezTo>
                  <a:pt x="772732" y="1421455"/>
                  <a:pt x="207137" y="1366969"/>
                  <a:pt x="0" y="1370568"/>
                </a:cubicBezTo>
                <a:cubicBezTo>
                  <a:pt x="-24710" y="1278047"/>
                  <a:pt x="48913" y="1061291"/>
                  <a:pt x="0" y="941123"/>
                </a:cubicBezTo>
                <a:cubicBezTo>
                  <a:pt x="-48913" y="820955"/>
                  <a:pt x="20857" y="639979"/>
                  <a:pt x="0" y="525384"/>
                </a:cubicBezTo>
                <a:cubicBezTo>
                  <a:pt x="-20857" y="410789"/>
                  <a:pt x="59903" y="142354"/>
                  <a:pt x="0" y="0"/>
                </a:cubicBezTo>
                <a:close/>
              </a:path>
              <a:path w="8113944" h="1370568" stroke="0" extrusionOk="0">
                <a:moveTo>
                  <a:pt x="0" y="0"/>
                </a:moveTo>
                <a:cubicBezTo>
                  <a:pt x="175017" y="-26500"/>
                  <a:pt x="388059" y="4587"/>
                  <a:pt x="498428" y="0"/>
                </a:cubicBezTo>
                <a:cubicBezTo>
                  <a:pt x="608797" y="-4587"/>
                  <a:pt x="687528" y="3160"/>
                  <a:pt x="834577" y="0"/>
                </a:cubicBezTo>
                <a:cubicBezTo>
                  <a:pt x="981626" y="-3160"/>
                  <a:pt x="1411540" y="35734"/>
                  <a:pt x="1576423" y="0"/>
                </a:cubicBezTo>
                <a:cubicBezTo>
                  <a:pt x="1741306" y="-35734"/>
                  <a:pt x="1876869" y="43391"/>
                  <a:pt x="2074851" y="0"/>
                </a:cubicBezTo>
                <a:cubicBezTo>
                  <a:pt x="2272833" y="-43391"/>
                  <a:pt x="2415783" y="35443"/>
                  <a:pt x="2573279" y="0"/>
                </a:cubicBezTo>
                <a:cubicBezTo>
                  <a:pt x="2730775" y="-35443"/>
                  <a:pt x="3054623" y="78560"/>
                  <a:pt x="3315126" y="0"/>
                </a:cubicBezTo>
                <a:cubicBezTo>
                  <a:pt x="3575629" y="-78560"/>
                  <a:pt x="3637275" y="1654"/>
                  <a:pt x="3732414" y="0"/>
                </a:cubicBezTo>
                <a:cubicBezTo>
                  <a:pt x="3827553" y="-1654"/>
                  <a:pt x="4239708" y="67185"/>
                  <a:pt x="4474261" y="0"/>
                </a:cubicBezTo>
                <a:cubicBezTo>
                  <a:pt x="4708814" y="-67185"/>
                  <a:pt x="4869306" y="47196"/>
                  <a:pt x="5216107" y="0"/>
                </a:cubicBezTo>
                <a:cubicBezTo>
                  <a:pt x="5562908" y="-47196"/>
                  <a:pt x="5648413" y="60740"/>
                  <a:pt x="5795674" y="0"/>
                </a:cubicBezTo>
                <a:cubicBezTo>
                  <a:pt x="5942935" y="-60740"/>
                  <a:pt x="6248546" y="76995"/>
                  <a:pt x="6537521" y="0"/>
                </a:cubicBezTo>
                <a:cubicBezTo>
                  <a:pt x="6826496" y="-76995"/>
                  <a:pt x="6866368" y="18697"/>
                  <a:pt x="7035949" y="0"/>
                </a:cubicBezTo>
                <a:cubicBezTo>
                  <a:pt x="7205530" y="-18697"/>
                  <a:pt x="7425225" y="50687"/>
                  <a:pt x="7534377" y="0"/>
                </a:cubicBezTo>
                <a:cubicBezTo>
                  <a:pt x="7643529" y="-50687"/>
                  <a:pt x="7997666" y="8198"/>
                  <a:pt x="8113944" y="0"/>
                </a:cubicBezTo>
                <a:cubicBezTo>
                  <a:pt x="8147319" y="115465"/>
                  <a:pt x="8097743" y="228190"/>
                  <a:pt x="8113944" y="443150"/>
                </a:cubicBezTo>
                <a:cubicBezTo>
                  <a:pt x="8130145" y="658110"/>
                  <a:pt x="8082759" y="697546"/>
                  <a:pt x="8113944" y="900006"/>
                </a:cubicBezTo>
                <a:cubicBezTo>
                  <a:pt x="8145129" y="1102466"/>
                  <a:pt x="8100745" y="1179656"/>
                  <a:pt x="8113944" y="1370568"/>
                </a:cubicBezTo>
                <a:cubicBezTo>
                  <a:pt x="7800011" y="1448731"/>
                  <a:pt x="7673540" y="1327960"/>
                  <a:pt x="7453237" y="1370568"/>
                </a:cubicBezTo>
                <a:cubicBezTo>
                  <a:pt x="7232934" y="1413176"/>
                  <a:pt x="7194825" y="1331504"/>
                  <a:pt x="7117088" y="1370568"/>
                </a:cubicBezTo>
                <a:cubicBezTo>
                  <a:pt x="7039351" y="1409632"/>
                  <a:pt x="6832367" y="1346185"/>
                  <a:pt x="6699799" y="1370568"/>
                </a:cubicBezTo>
                <a:cubicBezTo>
                  <a:pt x="6567231" y="1394951"/>
                  <a:pt x="6140308" y="1318634"/>
                  <a:pt x="5957953" y="1370568"/>
                </a:cubicBezTo>
                <a:cubicBezTo>
                  <a:pt x="5775598" y="1422502"/>
                  <a:pt x="5510767" y="1368167"/>
                  <a:pt x="5378386" y="1370568"/>
                </a:cubicBezTo>
                <a:cubicBezTo>
                  <a:pt x="5246005" y="1372969"/>
                  <a:pt x="5148211" y="1350190"/>
                  <a:pt x="4961097" y="1370568"/>
                </a:cubicBezTo>
                <a:cubicBezTo>
                  <a:pt x="4773983" y="1390946"/>
                  <a:pt x="4622508" y="1312959"/>
                  <a:pt x="4381530" y="1370568"/>
                </a:cubicBezTo>
                <a:cubicBezTo>
                  <a:pt x="4140552" y="1428177"/>
                  <a:pt x="4129771" y="1363423"/>
                  <a:pt x="4045381" y="1370568"/>
                </a:cubicBezTo>
                <a:cubicBezTo>
                  <a:pt x="3960991" y="1377713"/>
                  <a:pt x="3818121" y="1333023"/>
                  <a:pt x="3709232" y="1370568"/>
                </a:cubicBezTo>
                <a:cubicBezTo>
                  <a:pt x="3600343" y="1408113"/>
                  <a:pt x="3387232" y="1332751"/>
                  <a:pt x="3129664" y="1370568"/>
                </a:cubicBezTo>
                <a:cubicBezTo>
                  <a:pt x="2872096" y="1408385"/>
                  <a:pt x="2893851" y="1326015"/>
                  <a:pt x="2712376" y="1370568"/>
                </a:cubicBezTo>
                <a:cubicBezTo>
                  <a:pt x="2530901" y="1415121"/>
                  <a:pt x="2305879" y="1311588"/>
                  <a:pt x="2051669" y="1370568"/>
                </a:cubicBezTo>
                <a:cubicBezTo>
                  <a:pt x="1797459" y="1429548"/>
                  <a:pt x="1774552" y="1338644"/>
                  <a:pt x="1634380" y="1370568"/>
                </a:cubicBezTo>
                <a:cubicBezTo>
                  <a:pt x="1494208" y="1402492"/>
                  <a:pt x="1223904" y="1356619"/>
                  <a:pt x="973673" y="1370568"/>
                </a:cubicBezTo>
                <a:cubicBezTo>
                  <a:pt x="723442" y="1384517"/>
                  <a:pt x="732513" y="1366856"/>
                  <a:pt x="637524" y="1370568"/>
                </a:cubicBezTo>
                <a:cubicBezTo>
                  <a:pt x="542535" y="1374280"/>
                  <a:pt x="262077" y="1343614"/>
                  <a:pt x="0" y="1370568"/>
                </a:cubicBezTo>
                <a:cubicBezTo>
                  <a:pt x="-37511" y="1162589"/>
                  <a:pt x="17085" y="1044926"/>
                  <a:pt x="0" y="941123"/>
                </a:cubicBezTo>
                <a:cubicBezTo>
                  <a:pt x="-17085" y="837321"/>
                  <a:pt x="9047" y="690287"/>
                  <a:pt x="0" y="456856"/>
                </a:cubicBezTo>
                <a:cubicBezTo>
                  <a:pt x="-9047" y="223425"/>
                  <a:pt x="1721" y="162780"/>
                  <a:pt x="0" y="0"/>
                </a:cubicBezTo>
                <a:close/>
              </a:path>
            </a:pathLst>
          </a:custGeom>
          <a:ln w="38100">
            <a:solidFill>
              <a:schemeClr val="tx2"/>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wrap="square">
            <a:spAutoFit/>
          </a:bodyPr>
          <a:lstStyle/>
          <a:p>
            <a:r>
              <a:rPr lang="fr-FR" sz="2000" b="1" dirty="0">
                <a:solidFill>
                  <a:schemeClr val="tx2"/>
                </a:solidFill>
                <a:latin typeface="Hachi Maru Pop" pitchFamily="2" charset="-128"/>
                <a:ea typeface="Hachi Maru Pop" pitchFamily="2" charset="-128"/>
              </a:rPr>
              <a:t>L’ÉCOLE : 7 CLASSES</a:t>
            </a:r>
          </a:p>
          <a:p>
            <a:pPr>
              <a:lnSpc>
                <a:spcPct val="150000"/>
              </a:lnSpc>
            </a:pPr>
            <a:r>
              <a:rPr lang="fr-FR" sz="2200" dirty="0">
                <a:solidFill>
                  <a:schemeClr val="tx1">
                    <a:lumMod val="65000"/>
                    <a:lumOff val="35000"/>
                  </a:schemeClr>
                </a:solidFill>
                <a:latin typeface="Short Stack" panose="02010500040000000007" pitchFamily="2" charset="0"/>
                <a:ea typeface="Georgia Belle" panose="02000603000000000000" pitchFamily="2" charset="0"/>
              </a:rPr>
              <a:t>1 CP      	   1 CP-CE1       	1 CE1   	 1 CE1-CE2     </a:t>
            </a:r>
          </a:p>
          <a:p>
            <a:pPr>
              <a:lnSpc>
                <a:spcPct val="150000"/>
              </a:lnSpc>
            </a:pPr>
            <a:r>
              <a:rPr lang="fr-FR" sz="2200" dirty="0">
                <a:solidFill>
                  <a:schemeClr val="tx1">
                    <a:lumMod val="65000"/>
                    <a:lumOff val="35000"/>
                  </a:schemeClr>
                </a:solidFill>
                <a:latin typeface="Short Stack" panose="02010500040000000007" pitchFamily="2" charset="0"/>
                <a:ea typeface="Georgia Belle" panose="02000603000000000000" pitchFamily="2" charset="0"/>
              </a:rPr>
              <a:t>1 CE2-CM1 	   1 CM1-CM2     	1 CM2  </a:t>
            </a:r>
          </a:p>
        </p:txBody>
      </p:sp>
    </p:spTree>
    <p:extLst>
      <p:ext uri="{BB962C8B-B14F-4D97-AF65-F5344CB8AC3E}">
        <p14:creationId xmlns:p14="http://schemas.microsoft.com/office/powerpoint/2010/main" val="916904148"/>
      </p:ext>
    </p:extLst>
  </p:cSld>
  <p:clrMapOvr>
    <a:masterClrMapping/>
  </p:clrMapOvr>
  <p:transition spd="slow">
    <p:pull/>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432596" y="1196752"/>
            <a:ext cx="8113944" cy="5262979"/>
          </a:xfrm>
          <a:custGeom>
            <a:avLst/>
            <a:gdLst>
              <a:gd name="connsiteX0" fmla="*/ 0 w 8113944"/>
              <a:gd name="connsiteY0" fmla="*/ 0 h 5262979"/>
              <a:gd name="connsiteX1" fmla="*/ 579567 w 8113944"/>
              <a:gd name="connsiteY1" fmla="*/ 0 h 5262979"/>
              <a:gd name="connsiteX2" fmla="*/ 1321414 w 8113944"/>
              <a:gd name="connsiteY2" fmla="*/ 0 h 5262979"/>
              <a:gd name="connsiteX3" fmla="*/ 1819842 w 8113944"/>
              <a:gd name="connsiteY3" fmla="*/ 0 h 5262979"/>
              <a:gd name="connsiteX4" fmla="*/ 2237130 w 8113944"/>
              <a:gd name="connsiteY4" fmla="*/ 0 h 5262979"/>
              <a:gd name="connsiteX5" fmla="*/ 2735558 w 8113944"/>
              <a:gd name="connsiteY5" fmla="*/ 0 h 5262979"/>
              <a:gd name="connsiteX6" fmla="*/ 3152847 w 8113944"/>
              <a:gd name="connsiteY6" fmla="*/ 0 h 5262979"/>
              <a:gd name="connsiteX7" fmla="*/ 3732414 w 8113944"/>
              <a:gd name="connsiteY7" fmla="*/ 0 h 5262979"/>
              <a:gd name="connsiteX8" fmla="*/ 4311982 w 8113944"/>
              <a:gd name="connsiteY8" fmla="*/ 0 h 5262979"/>
              <a:gd name="connsiteX9" fmla="*/ 4972689 w 8113944"/>
              <a:gd name="connsiteY9" fmla="*/ 0 h 5262979"/>
              <a:gd name="connsiteX10" fmla="*/ 5471117 w 8113944"/>
              <a:gd name="connsiteY10" fmla="*/ 0 h 5262979"/>
              <a:gd name="connsiteX11" fmla="*/ 6212963 w 8113944"/>
              <a:gd name="connsiteY11" fmla="*/ 0 h 5262979"/>
              <a:gd name="connsiteX12" fmla="*/ 6711391 w 8113944"/>
              <a:gd name="connsiteY12" fmla="*/ 0 h 5262979"/>
              <a:gd name="connsiteX13" fmla="*/ 7047540 w 8113944"/>
              <a:gd name="connsiteY13" fmla="*/ 0 h 5262979"/>
              <a:gd name="connsiteX14" fmla="*/ 7545968 w 8113944"/>
              <a:gd name="connsiteY14" fmla="*/ 0 h 5262979"/>
              <a:gd name="connsiteX15" fmla="*/ 8113944 w 8113944"/>
              <a:gd name="connsiteY15" fmla="*/ 0 h 5262979"/>
              <a:gd name="connsiteX16" fmla="*/ 8113944 w 8113944"/>
              <a:gd name="connsiteY16" fmla="*/ 584775 h 5262979"/>
              <a:gd name="connsiteX17" fmla="*/ 8113944 w 8113944"/>
              <a:gd name="connsiteY17" fmla="*/ 1064291 h 5262979"/>
              <a:gd name="connsiteX18" fmla="*/ 8113944 w 8113944"/>
              <a:gd name="connsiteY18" fmla="*/ 1649067 h 5262979"/>
              <a:gd name="connsiteX19" fmla="*/ 8113944 w 8113944"/>
              <a:gd name="connsiteY19" fmla="*/ 2128583 h 5262979"/>
              <a:gd name="connsiteX20" fmla="*/ 8113944 w 8113944"/>
              <a:gd name="connsiteY20" fmla="*/ 2608098 h 5262979"/>
              <a:gd name="connsiteX21" fmla="*/ 8113944 w 8113944"/>
              <a:gd name="connsiteY21" fmla="*/ 3087614 h 5262979"/>
              <a:gd name="connsiteX22" fmla="*/ 8113944 w 8113944"/>
              <a:gd name="connsiteY22" fmla="*/ 3672390 h 5262979"/>
              <a:gd name="connsiteX23" fmla="*/ 8113944 w 8113944"/>
              <a:gd name="connsiteY23" fmla="*/ 4362425 h 5262979"/>
              <a:gd name="connsiteX24" fmla="*/ 8113944 w 8113944"/>
              <a:gd name="connsiteY24" fmla="*/ 5262979 h 5262979"/>
              <a:gd name="connsiteX25" fmla="*/ 7372098 w 8113944"/>
              <a:gd name="connsiteY25" fmla="*/ 5262979 h 5262979"/>
              <a:gd name="connsiteX26" fmla="*/ 6711391 w 8113944"/>
              <a:gd name="connsiteY26" fmla="*/ 5262979 h 5262979"/>
              <a:gd name="connsiteX27" fmla="*/ 6131823 w 8113944"/>
              <a:gd name="connsiteY27" fmla="*/ 5262979 h 5262979"/>
              <a:gd name="connsiteX28" fmla="*/ 5714535 w 8113944"/>
              <a:gd name="connsiteY28" fmla="*/ 5262979 h 5262979"/>
              <a:gd name="connsiteX29" fmla="*/ 4972689 w 8113944"/>
              <a:gd name="connsiteY29" fmla="*/ 5262979 h 5262979"/>
              <a:gd name="connsiteX30" fmla="*/ 4555400 w 8113944"/>
              <a:gd name="connsiteY30" fmla="*/ 5262979 h 5262979"/>
              <a:gd name="connsiteX31" fmla="*/ 4138111 w 8113944"/>
              <a:gd name="connsiteY31" fmla="*/ 5262979 h 5262979"/>
              <a:gd name="connsiteX32" fmla="*/ 3639683 w 8113944"/>
              <a:gd name="connsiteY32" fmla="*/ 5262979 h 5262979"/>
              <a:gd name="connsiteX33" fmla="*/ 3060116 w 8113944"/>
              <a:gd name="connsiteY33" fmla="*/ 5262979 h 5262979"/>
              <a:gd name="connsiteX34" fmla="*/ 2642827 w 8113944"/>
              <a:gd name="connsiteY34" fmla="*/ 5262979 h 5262979"/>
              <a:gd name="connsiteX35" fmla="*/ 2144399 w 8113944"/>
              <a:gd name="connsiteY35" fmla="*/ 5262979 h 5262979"/>
              <a:gd name="connsiteX36" fmla="*/ 1483693 w 8113944"/>
              <a:gd name="connsiteY36" fmla="*/ 5262979 h 5262979"/>
              <a:gd name="connsiteX37" fmla="*/ 822986 w 8113944"/>
              <a:gd name="connsiteY37" fmla="*/ 5262979 h 5262979"/>
              <a:gd name="connsiteX38" fmla="*/ 0 w 8113944"/>
              <a:gd name="connsiteY38" fmla="*/ 5262979 h 5262979"/>
              <a:gd name="connsiteX39" fmla="*/ 0 w 8113944"/>
              <a:gd name="connsiteY39" fmla="*/ 4836093 h 5262979"/>
              <a:gd name="connsiteX40" fmla="*/ 0 w 8113944"/>
              <a:gd name="connsiteY40" fmla="*/ 4146058 h 5262979"/>
              <a:gd name="connsiteX41" fmla="*/ 0 w 8113944"/>
              <a:gd name="connsiteY41" fmla="*/ 3456023 h 5262979"/>
              <a:gd name="connsiteX42" fmla="*/ 0 w 8113944"/>
              <a:gd name="connsiteY42" fmla="*/ 2871247 h 5262979"/>
              <a:gd name="connsiteX43" fmla="*/ 0 w 8113944"/>
              <a:gd name="connsiteY43" fmla="*/ 2181212 h 5262979"/>
              <a:gd name="connsiteX44" fmla="*/ 0 w 8113944"/>
              <a:gd name="connsiteY44" fmla="*/ 1543807 h 5262979"/>
              <a:gd name="connsiteX45" fmla="*/ 0 w 8113944"/>
              <a:gd name="connsiteY45" fmla="*/ 1116921 h 5262979"/>
              <a:gd name="connsiteX46" fmla="*/ 0 w 8113944"/>
              <a:gd name="connsiteY46" fmla="*/ 532146 h 5262979"/>
              <a:gd name="connsiteX47" fmla="*/ 0 w 8113944"/>
              <a:gd name="connsiteY47" fmla="*/ 0 h 5262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8113944" h="5262979" fill="none" extrusionOk="0">
                <a:moveTo>
                  <a:pt x="0" y="0"/>
                </a:moveTo>
                <a:cubicBezTo>
                  <a:pt x="218034" y="-568"/>
                  <a:pt x="300379" y="59087"/>
                  <a:pt x="579567" y="0"/>
                </a:cubicBezTo>
                <a:cubicBezTo>
                  <a:pt x="858755" y="-59087"/>
                  <a:pt x="1094245" y="17178"/>
                  <a:pt x="1321414" y="0"/>
                </a:cubicBezTo>
                <a:cubicBezTo>
                  <a:pt x="1548583" y="-17178"/>
                  <a:pt x="1586305" y="27330"/>
                  <a:pt x="1819842" y="0"/>
                </a:cubicBezTo>
                <a:cubicBezTo>
                  <a:pt x="2053379" y="-27330"/>
                  <a:pt x="2064253" y="14947"/>
                  <a:pt x="2237130" y="0"/>
                </a:cubicBezTo>
                <a:cubicBezTo>
                  <a:pt x="2410007" y="-14947"/>
                  <a:pt x="2527009" y="52259"/>
                  <a:pt x="2735558" y="0"/>
                </a:cubicBezTo>
                <a:cubicBezTo>
                  <a:pt x="2944107" y="-52259"/>
                  <a:pt x="3011645" y="32771"/>
                  <a:pt x="3152847" y="0"/>
                </a:cubicBezTo>
                <a:cubicBezTo>
                  <a:pt x="3294049" y="-32771"/>
                  <a:pt x="3444498" y="26542"/>
                  <a:pt x="3732414" y="0"/>
                </a:cubicBezTo>
                <a:cubicBezTo>
                  <a:pt x="4020330" y="-26542"/>
                  <a:pt x="4131254" y="42227"/>
                  <a:pt x="4311982" y="0"/>
                </a:cubicBezTo>
                <a:cubicBezTo>
                  <a:pt x="4492710" y="-42227"/>
                  <a:pt x="4671525" y="48720"/>
                  <a:pt x="4972689" y="0"/>
                </a:cubicBezTo>
                <a:cubicBezTo>
                  <a:pt x="5273853" y="-48720"/>
                  <a:pt x="5226677" y="547"/>
                  <a:pt x="5471117" y="0"/>
                </a:cubicBezTo>
                <a:cubicBezTo>
                  <a:pt x="5715557" y="-547"/>
                  <a:pt x="6036370" y="80758"/>
                  <a:pt x="6212963" y="0"/>
                </a:cubicBezTo>
                <a:cubicBezTo>
                  <a:pt x="6389556" y="-80758"/>
                  <a:pt x="6524144" y="23825"/>
                  <a:pt x="6711391" y="0"/>
                </a:cubicBezTo>
                <a:cubicBezTo>
                  <a:pt x="6898638" y="-23825"/>
                  <a:pt x="6931663" y="24480"/>
                  <a:pt x="7047540" y="0"/>
                </a:cubicBezTo>
                <a:cubicBezTo>
                  <a:pt x="7163417" y="-24480"/>
                  <a:pt x="7360045" y="15677"/>
                  <a:pt x="7545968" y="0"/>
                </a:cubicBezTo>
                <a:cubicBezTo>
                  <a:pt x="7731891" y="-15677"/>
                  <a:pt x="7858652" y="37063"/>
                  <a:pt x="8113944" y="0"/>
                </a:cubicBezTo>
                <a:cubicBezTo>
                  <a:pt x="8144256" y="159676"/>
                  <a:pt x="8064984" y="413248"/>
                  <a:pt x="8113944" y="584775"/>
                </a:cubicBezTo>
                <a:cubicBezTo>
                  <a:pt x="8162904" y="756303"/>
                  <a:pt x="8065396" y="920886"/>
                  <a:pt x="8113944" y="1064291"/>
                </a:cubicBezTo>
                <a:cubicBezTo>
                  <a:pt x="8162492" y="1207696"/>
                  <a:pt x="8064424" y="1396467"/>
                  <a:pt x="8113944" y="1649067"/>
                </a:cubicBezTo>
                <a:cubicBezTo>
                  <a:pt x="8163464" y="1901667"/>
                  <a:pt x="8094819" y="1922445"/>
                  <a:pt x="8113944" y="2128583"/>
                </a:cubicBezTo>
                <a:cubicBezTo>
                  <a:pt x="8133069" y="2334721"/>
                  <a:pt x="8101497" y="2383640"/>
                  <a:pt x="8113944" y="2608098"/>
                </a:cubicBezTo>
                <a:cubicBezTo>
                  <a:pt x="8126391" y="2832557"/>
                  <a:pt x="8098799" y="2871076"/>
                  <a:pt x="8113944" y="3087614"/>
                </a:cubicBezTo>
                <a:cubicBezTo>
                  <a:pt x="8129089" y="3304152"/>
                  <a:pt x="8048034" y="3414987"/>
                  <a:pt x="8113944" y="3672390"/>
                </a:cubicBezTo>
                <a:cubicBezTo>
                  <a:pt x="8179854" y="3929793"/>
                  <a:pt x="8075630" y="4169716"/>
                  <a:pt x="8113944" y="4362425"/>
                </a:cubicBezTo>
                <a:cubicBezTo>
                  <a:pt x="8152258" y="4555134"/>
                  <a:pt x="8017205" y="4831629"/>
                  <a:pt x="8113944" y="5262979"/>
                </a:cubicBezTo>
                <a:cubicBezTo>
                  <a:pt x="7806275" y="5311147"/>
                  <a:pt x="7611789" y="5200418"/>
                  <a:pt x="7372098" y="5262979"/>
                </a:cubicBezTo>
                <a:cubicBezTo>
                  <a:pt x="7132407" y="5325540"/>
                  <a:pt x="6902744" y="5230337"/>
                  <a:pt x="6711391" y="5262979"/>
                </a:cubicBezTo>
                <a:cubicBezTo>
                  <a:pt x="6520038" y="5295621"/>
                  <a:pt x="6397023" y="5222937"/>
                  <a:pt x="6131823" y="5262979"/>
                </a:cubicBezTo>
                <a:cubicBezTo>
                  <a:pt x="5866623" y="5303021"/>
                  <a:pt x="5892519" y="5219663"/>
                  <a:pt x="5714535" y="5262979"/>
                </a:cubicBezTo>
                <a:cubicBezTo>
                  <a:pt x="5536551" y="5306295"/>
                  <a:pt x="5200779" y="5230491"/>
                  <a:pt x="4972689" y="5262979"/>
                </a:cubicBezTo>
                <a:cubicBezTo>
                  <a:pt x="4744599" y="5295467"/>
                  <a:pt x="4676673" y="5223384"/>
                  <a:pt x="4555400" y="5262979"/>
                </a:cubicBezTo>
                <a:cubicBezTo>
                  <a:pt x="4434127" y="5302574"/>
                  <a:pt x="4245755" y="5225309"/>
                  <a:pt x="4138111" y="5262979"/>
                </a:cubicBezTo>
                <a:cubicBezTo>
                  <a:pt x="4030467" y="5300649"/>
                  <a:pt x="3762190" y="5221296"/>
                  <a:pt x="3639683" y="5262979"/>
                </a:cubicBezTo>
                <a:cubicBezTo>
                  <a:pt x="3517176" y="5304662"/>
                  <a:pt x="3194752" y="5224982"/>
                  <a:pt x="3060116" y="5262979"/>
                </a:cubicBezTo>
                <a:cubicBezTo>
                  <a:pt x="2925480" y="5300976"/>
                  <a:pt x="2757778" y="5213418"/>
                  <a:pt x="2642827" y="5262979"/>
                </a:cubicBezTo>
                <a:cubicBezTo>
                  <a:pt x="2527876" y="5312540"/>
                  <a:pt x="2294339" y="5209037"/>
                  <a:pt x="2144399" y="5262979"/>
                </a:cubicBezTo>
                <a:cubicBezTo>
                  <a:pt x="1994459" y="5316921"/>
                  <a:pt x="1779505" y="5227323"/>
                  <a:pt x="1483693" y="5262979"/>
                </a:cubicBezTo>
                <a:cubicBezTo>
                  <a:pt x="1187881" y="5298635"/>
                  <a:pt x="968112" y="5186958"/>
                  <a:pt x="822986" y="5262979"/>
                </a:cubicBezTo>
                <a:cubicBezTo>
                  <a:pt x="677860" y="5339000"/>
                  <a:pt x="227128" y="5189926"/>
                  <a:pt x="0" y="5262979"/>
                </a:cubicBezTo>
                <a:cubicBezTo>
                  <a:pt x="-8584" y="5165960"/>
                  <a:pt x="17838" y="5037648"/>
                  <a:pt x="0" y="4836093"/>
                </a:cubicBezTo>
                <a:cubicBezTo>
                  <a:pt x="-17838" y="4634538"/>
                  <a:pt x="17551" y="4441487"/>
                  <a:pt x="0" y="4146058"/>
                </a:cubicBezTo>
                <a:cubicBezTo>
                  <a:pt x="-17551" y="3850629"/>
                  <a:pt x="67147" y="3717007"/>
                  <a:pt x="0" y="3456023"/>
                </a:cubicBezTo>
                <a:cubicBezTo>
                  <a:pt x="-67147" y="3195040"/>
                  <a:pt x="40076" y="3009407"/>
                  <a:pt x="0" y="2871247"/>
                </a:cubicBezTo>
                <a:cubicBezTo>
                  <a:pt x="-40076" y="2733087"/>
                  <a:pt x="21431" y="2429259"/>
                  <a:pt x="0" y="2181212"/>
                </a:cubicBezTo>
                <a:cubicBezTo>
                  <a:pt x="-21431" y="1933166"/>
                  <a:pt x="35352" y="1734516"/>
                  <a:pt x="0" y="1543807"/>
                </a:cubicBezTo>
                <a:cubicBezTo>
                  <a:pt x="-35352" y="1353099"/>
                  <a:pt x="42499" y="1261156"/>
                  <a:pt x="0" y="1116921"/>
                </a:cubicBezTo>
                <a:cubicBezTo>
                  <a:pt x="-42499" y="972686"/>
                  <a:pt x="45272" y="700641"/>
                  <a:pt x="0" y="532146"/>
                </a:cubicBezTo>
                <a:cubicBezTo>
                  <a:pt x="-45272" y="363652"/>
                  <a:pt x="63315" y="196809"/>
                  <a:pt x="0" y="0"/>
                </a:cubicBezTo>
                <a:close/>
              </a:path>
              <a:path w="8113944" h="5262979" stroke="0" extrusionOk="0">
                <a:moveTo>
                  <a:pt x="0" y="0"/>
                </a:moveTo>
                <a:cubicBezTo>
                  <a:pt x="277549" y="-30879"/>
                  <a:pt x="377344" y="44015"/>
                  <a:pt x="741846" y="0"/>
                </a:cubicBezTo>
                <a:cubicBezTo>
                  <a:pt x="1106348" y="-44015"/>
                  <a:pt x="963778" y="7857"/>
                  <a:pt x="1159135" y="0"/>
                </a:cubicBezTo>
                <a:cubicBezTo>
                  <a:pt x="1354492" y="-7857"/>
                  <a:pt x="1378988" y="12086"/>
                  <a:pt x="1576423" y="0"/>
                </a:cubicBezTo>
                <a:cubicBezTo>
                  <a:pt x="1773858" y="-12086"/>
                  <a:pt x="1969845" y="21541"/>
                  <a:pt x="2237130" y="0"/>
                </a:cubicBezTo>
                <a:cubicBezTo>
                  <a:pt x="2504415" y="-21541"/>
                  <a:pt x="2667731" y="17332"/>
                  <a:pt x="2897837" y="0"/>
                </a:cubicBezTo>
                <a:cubicBezTo>
                  <a:pt x="3127943" y="-17332"/>
                  <a:pt x="3398523" y="14653"/>
                  <a:pt x="3639683" y="0"/>
                </a:cubicBezTo>
                <a:cubicBezTo>
                  <a:pt x="3880843" y="-14653"/>
                  <a:pt x="3827221" y="5717"/>
                  <a:pt x="3975833" y="0"/>
                </a:cubicBezTo>
                <a:cubicBezTo>
                  <a:pt x="4124445" y="-5717"/>
                  <a:pt x="4281199" y="3925"/>
                  <a:pt x="4393121" y="0"/>
                </a:cubicBezTo>
                <a:cubicBezTo>
                  <a:pt x="4505043" y="-3925"/>
                  <a:pt x="4597510" y="1616"/>
                  <a:pt x="4729270" y="0"/>
                </a:cubicBezTo>
                <a:cubicBezTo>
                  <a:pt x="4861030" y="-1616"/>
                  <a:pt x="5107738" y="47207"/>
                  <a:pt x="5308838" y="0"/>
                </a:cubicBezTo>
                <a:cubicBezTo>
                  <a:pt x="5509938" y="-47207"/>
                  <a:pt x="5705501" y="18427"/>
                  <a:pt x="5807266" y="0"/>
                </a:cubicBezTo>
                <a:cubicBezTo>
                  <a:pt x="5909031" y="-18427"/>
                  <a:pt x="6269603" y="5744"/>
                  <a:pt x="6549112" y="0"/>
                </a:cubicBezTo>
                <a:cubicBezTo>
                  <a:pt x="6828621" y="-5744"/>
                  <a:pt x="6981303" y="38455"/>
                  <a:pt x="7128679" y="0"/>
                </a:cubicBezTo>
                <a:cubicBezTo>
                  <a:pt x="7276055" y="-38455"/>
                  <a:pt x="7760670" y="38947"/>
                  <a:pt x="8113944" y="0"/>
                </a:cubicBezTo>
                <a:cubicBezTo>
                  <a:pt x="8138414" y="139464"/>
                  <a:pt x="8103634" y="287031"/>
                  <a:pt x="8113944" y="426886"/>
                </a:cubicBezTo>
                <a:cubicBezTo>
                  <a:pt x="8124254" y="566741"/>
                  <a:pt x="8112019" y="799495"/>
                  <a:pt x="8113944" y="1064291"/>
                </a:cubicBezTo>
                <a:cubicBezTo>
                  <a:pt x="8115869" y="1329087"/>
                  <a:pt x="8096529" y="1446825"/>
                  <a:pt x="8113944" y="1649067"/>
                </a:cubicBezTo>
                <a:cubicBezTo>
                  <a:pt x="8131359" y="1851309"/>
                  <a:pt x="8106909" y="2018548"/>
                  <a:pt x="8113944" y="2286472"/>
                </a:cubicBezTo>
                <a:cubicBezTo>
                  <a:pt x="8120979" y="2554397"/>
                  <a:pt x="8066034" y="2577243"/>
                  <a:pt x="8113944" y="2713358"/>
                </a:cubicBezTo>
                <a:cubicBezTo>
                  <a:pt x="8161854" y="2849473"/>
                  <a:pt x="8113758" y="3209723"/>
                  <a:pt x="8113944" y="3403393"/>
                </a:cubicBezTo>
                <a:cubicBezTo>
                  <a:pt x="8114130" y="3597064"/>
                  <a:pt x="8093806" y="3822638"/>
                  <a:pt x="8113944" y="4040798"/>
                </a:cubicBezTo>
                <a:cubicBezTo>
                  <a:pt x="8134082" y="4258959"/>
                  <a:pt x="8076136" y="4456054"/>
                  <a:pt x="8113944" y="4625574"/>
                </a:cubicBezTo>
                <a:cubicBezTo>
                  <a:pt x="8151752" y="4795094"/>
                  <a:pt x="8113742" y="4998425"/>
                  <a:pt x="8113944" y="5262979"/>
                </a:cubicBezTo>
                <a:cubicBezTo>
                  <a:pt x="7957618" y="5299039"/>
                  <a:pt x="7907739" y="5229503"/>
                  <a:pt x="7777795" y="5262979"/>
                </a:cubicBezTo>
                <a:cubicBezTo>
                  <a:pt x="7647851" y="5296455"/>
                  <a:pt x="7413381" y="5232720"/>
                  <a:pt x="7117088" y="5262979"/>
                </a:cubicBezTo>
                <a:cubicBezTo>
                  <a:pt x="6820795" y="5293238"/>
                  <a:pt x="6592076" y="5252910"/>
                  <a:pt x="6456381" y="5262979"/>
                </a:cubicBezTo>
                <a:cubicBezTo>
                  <a:pt x="6320686" y="5273048"/>
                  <a:pt x="6113051" y="5250099"/>
                  <a:pt x="5957953" y="5262979"/>
                </a:cubicBezTo>
                <a:cubicBezTo>
                  <a:pt x="5802855" y="5275859"/>
                  <a:pt x="5610462" y="5253652"/>
                  <a:pt x="5378386" y="5262979"/>
                </a:cubicBezTo>
                <a:cubicBezTo>
                  <a:pt x="5146310" y="5272306"/>
                  <a:pt x="4808566" y="5193207"/>
                  <a:pt x="4636539" y="5262979"/>
                </a:cubicBezTo>
                <a:cubicBezTo>
                  <a:pt x="4464512" y="5332751"/>
                  <a:pt x="4448815" y="5252086"/>
                  <a:pt x="4300390" y="5262979"/>
                </a:cubicBezTo>
                <a:cubicBezTo>
                  <a:pt x="4151965" y="5273872"/>
                  <a:pt x="3855970" y="5215147"/>
                  <a:pt x="3720823" y="5262979"/>
                </a:cubicBezTo>
                <a:cubicBezTo>
                  <a:pt x="3585676" y="5310811"/>
                  <a:pt x="3473160" y="5249098"/>
                  <a:pt x="3384674" y="5262979"/>
                </a:cubicBezTo>
                <a:cubicBezTo>
                  <a:pt x="3296188" y="5276860"/>
                  <a:pt x="2874798" y="5219014"/>
                  <a:pt x="2723967" y="5262979"/>
                </a:cubicBezTo>
                <a:cubicBezTo>
                  <a:pt x="2573136" y="5306944"/>
                  <a:pt x="2416049" y="5218721"/>
                  <a:pt x="2306678" y="5262979"/>
                </a:cubicBezTo>
                <a:cubicBezTo>
                  <a:pt x="2197307" y="5307237"/>
                  <a:pt x="2051968" y="5223458"/>
                  <a:pt x="1970529" y="5262979"/>
                </a:cubicBezTo>
                <a:cubicBezTo>
                  <a:pt x="1889090" y="5302500"/>
                  <a:pt x="1467740" y="5262424"/>
                  <a:pt x="1309822" y="5262979"/>
                </a:cubicBezTo>
                <a:cubicBezTo>
                  <a:pt x="1151904" y="5263534"/>
                  <a:pt x="1013524" y="5240059"/>
                  <a:pt x="730255" y="5262979"/>
                </a:cubicBezTo>
                <a:cubicBezTo>
                  <a:pt x="446986" y="5285899"/>
                  <a:pt x="240690" y="5180060"/>
                  <a:pt x="0" y="5262979"/>
                </a:cubicBezTo>
                <a:cubicBezTo>
                  <a:pt x="-68192" y="5007086"/>
                  <a:pt x="47879" y="4863077"/>
                  <a:pt x="0" y="4625574"/>
                </a:cubicBezTo>
                <a:cubicBezTo>
                  <a:pt x="-47879" y="4388071"/>
                  <a:pt x="19717" y="4204396"/>
                  <a:pt x="0" y="4093428"/>
                </a:cubicBezTo>
                <a:cubicBezTo>
                  <a:pt x="-19717" y="3982460"/>
                  <a:pt x="60964" y="3790704"/>
                  <a:pt x="0" y="3561282"/>
                </a:cubicBezTo>
                <a:cubicBezTo>
                  <a:pt x="-60964" y="3331860"/>
                  <a:pt x="2012" y="3268841"/>
                  <a:pt x="0" y="3081767"/>
                </a:cubicBezTo>
                <a:cubicBezTo>
                  <a:pt x="-2012" y="2894693"/>
                  <a:pt x="18529" y="2759180"/>
                  <a:pt x="0" y="2602251"/>
                </a:cubicBezTo>
                <a:cubicBezTo>
                  <a:pt x="-18529" y="2445322"/>
                  <a:pt x="18950" y="2219377"/>
                  <a:pt x="0" y="1912216"/>
                </a:cubicBezTo>
                <a:cubicBezTo>
                  <a:pt x="-18950" y="1605055"/>
                  <a:pt x="32380" y="1590074"/>
                  <a:pt x="0" y="1485330"/>
                </a:cubicBezTo>
                <a:cubicBezTo>
                  <a:pt x="-32380" y="1380586"/>
                  <a:pt x="4540" y="1132935"/>
                  <a:pt x="0" y="953184"/>
                </a:cubicBezTo>
                <a:cubicBezTo>
                  <a:pt x="-4540" y="773433"/>
                  <a:pt x="65054" y="457449"/>
                  <a:pt x="0" y="0"/>
                </a:cubicBezTo>
                <a:close/>
              </a:path>
            </a:pathLst>
          </a:custGeom>
          <a:ln w="28575">
            <a:solidFill>
              <a:schemeClr val="tx2"/>
            </a:solidFill>
            <a:extLst>
              <a:ext uri="{C807C97D-BFC1-408E-A445-0C87EB9F89A2}">
                <ask:lineSketchStyleProps xmlns:ask="http://schemas.microsoft.com/office/drawing/2018/sketchyshapes" sd="2529754108">
                  <a:prstGeom prst="rect">
                    <a:avLst/>
                  </a:prstGeom>
                  <ask:type>
                    <ask:lineSketchScribble/>
                  </ask:type>
                </ask:lineSketchStyleProps>
              </a:ext>
            </a:extLst>
          </a:ln>
        </p:spPr>
        <p:txBody>
          <a:bodyPr wrap="square">
            <a:spAutoFit/>
          </a:bodyPr>
          <a:lstStyle/>
          <a:p>
            <a:pPr lvl="0"/>
            <a:r>
              <a:rPr lang="fr-FR" sz="2400" b="1" dirty="0">
                <a:solidFill>
                  <a:schemeClr val="tx2"/>
                </a:solidFill>
                <a:latin typeface="Short Stack" panose="02010500040000000007" pitchFamily="2" charset="0"/>
                <a:ea typeface="Georgia Belle" panose="02000603000000000000" pitchFamily="2" charset="0"/>
                <a:cs typeface="Dekko" panose="00000500000000000000" pitchFamily="2" charset="0"/>
              </a:rPr>
              <a:t>Tous les jeudis, d’abord de 15h à 16h</a:t>
            </a:r>
          </a:p>
          <a:p>
            <a:pPr lvl="0"/>
            <a:r>
              <a:rPr lang="fr-FR" sz="2400" b="1" dirty="0">
                <a:solidFill>
                  <a:schemeClr val="tx2"/>
                </a:solidFill>
                <a:latin typeface="Short Stack" panose="02010500040000000007" pitchFamily="2" charset="0"/>
                <a:ea typeface="Georgia Belle" panose="02000603000000000000" pitchFamily="2" charset="0"/>
                <a:cs typeface="Dekko" panose="00000500000000000000" pitchFamily="2" charset="0"/>
              </a:rPr>
              <a:t>Puis de 14h à 15h après les vacances de la Toussaint.</a:t>
            </a:r>
          </a:p>
          <a:p>
            <a:endParaRPr lang="fr-FR" sz="2400" dirty="0">
              <a:latin typeface="Short Stack" panose="02010500040000000007" pitchFamily="2" charset="0"/>
              <a:ea typeface="Georgia Belle" panose="02000603000000000000" pitchFamily="2" charset="0"/>
              <a:cs typeface="Dekko" panose="00000500000000000000" pitchFamily="2" charset="0"/>
            </a:endParaRPr>
          </a:p>
          <a:p>
            <a:r>
              <a:rPr lang="fr-FR" sz="2400" dirty="0">
                <a:latin typeface="Short Stack" panose="02010500040000000007" pitchFamily="2" charset="0"/>
                <a:ea typeface="Georgia Belle" panose="02000603000000000000" pitchFamily="2" charset="0"/>
                <a:cs typeface="Dekko" panose="00000500000000000000" pitchFamily="2" charset="0"/>
              </a:rPr>
              <a:t>Nous avons un intervenant de sport, Quentin, qui m’aidera à mener les séances.</a:t>
            </a:r>
          </a:p>
          <a:p>
            <a:r>
              <a:rPr lang="fr-FR" sz="2400" dirty="0">
                <a:latin typeface="Short Stack" panose="02010500040000000007" pitchFamily="2" charset="0"/>
                <a:ea typeface="Georgia Belle" panose="02000603000000000000" pitchFamily="2" charset="0"/>
                <a:cs typeface="Dekko" panose="00000500000000000000" pitchFamily="2" charset="0"/>
              </a:rPr>
              <a:t>Les enfants doivent être en tenue de sport et avoir de quoi boire.</a:t>
            </a:r>
          </a:p>
          <a:p>
            <a:r>
              <a:rPr lang="fr-FR" sz="2400" dirty="0">
                <a:latin typeface="Short Stack" panose="02010500040000000007" pitchFamily="2" charset="0"/>
                <a:ea typeface="Georgia Belle" panose="02000603000000000000" pitchFamily="2" charset="0"/>
                <a:cs typeface="Dekko" panose="00000500000000000000" pitchFamily="2" charset="0"/>
              </a:rPr>
              <a:t> </a:t>
            </a:r>
          </a:p>
          <a:p>
            <a:pPr marL="982663"/>
            <a:r>
              <a:rPr lang="fr-FR" sz="2400" dirty="0">
                <a:latin typeface="Short Stack" panose="02010500040000000007" pitchFamily="2" charset="0"/>
                <a:ea typeface="Georgia Belle" panose="02000603000000000000" pitchFamily="2" charset="0"/>
                <a:cs typeface="Dekko" panose="00000500000000000000" pitchFamily="2" charset="0"/>
              </a:rPr>
              <a:t>1</a:t>
            </a:r>
            <a:r>
              <a:rPr lang="fr-FR" sz="2400" baseline="30000" dirty="0">
                <a:latin typeface="Short Stack" panose="02010500040000000007" pitchFamily="2" charset="0"/>
                <a:ea typeface="Georgia Belle" panose="02000603000000000000" pitchFamily="2" charset="0"/>
                <a:cs typeface="Dekko" panose="00000500000000000000" pitchFamily="2" charset="0"/>
              </a:rPr>
              <a:t>ère</a:t>
            </a:r>
            <a:r>
              <a:rPr lang="fr-FR" sz="2400" dirty="0">
                <a:latin typeface="Short Stack" panose="02010500040000000007" pitchFamily="2" charset="0"/>
                <a:ea typeface="Georgia Belle" panose="02000603000000000000" pitchFamily="2" charset="0"/>
                <a:cs typeface="Dekko" panose="00000500000000000000" pitchFamily="2" charset="0"/>
              </a:rPr>
              <a:t> période : Quidditch</a:t>
            </a:r>
          </a:p>
          <a:p>
            <a:pPr marL="982663"/>
            <a:r>
              <a:rPr lang="fr-FR" sz="2400" dirty="0">
                <a:latin typeface="Short Stack" panose="02010500040000000007" pitchFamily="2" charset="0"/>
                <a:ea typeface="Georgia Belle" panose="02000603000000000000" pitchFamily="2" charset="0"/>
                <a:cs typeface="Dekko" panose="00000500000000000000" pitchFamily="2" charset="0"/>
              </a:rPr>
              <a:t>2</a:t>
            </a:r>
            <a:r>
              <a:rPr lang="fr-FR" sz="2400" baseline="30000" dirty="0">
                <a:latin typeface="Short Stack" panose="02010500040000000007" pitchFamily="2" charset="0"/>
                <a:ea typeface="Georgia Belle" panose="02000603000000000000" pitchFamily="2" charset="0"/>
                <a:cs typeface="Dekko" panose="00000500000000000000" pitchFamily="2" charset="0"/>
              </a:rPr>
              <a:t>ème</a:t>
            </a:r>
            <a:r>
              <a:rPr lang="fr-FR" sz="2400" dirty="0">
                <a:latin typeface="Short Stack" panose="02010500040000000007" pitchFamily="2" charset="0"/>
                <a:ea typeface="Georgia Belle" panose="02000603000000000000" pitchFamily="2" charset="0"/>
                <a:cs typeface="Dekko" panose="00000500000000000000" pitchFamily="2" charset="0"/>
              </a:rPr>
              <a:t> période : Tennis</a:t>
            </a:r>
          </a:p>
          <a:p>
            <a:pPr marL="982663"/>
            <a:r>
              <a:rPr lang="fr-FR" sz="2400" dirty="0">
                <a:latin typeface="Short Stack" panose="02010500040000000007" pitchFamily="2" charset="0"/>
                <a:ea typeface="Georgia Belle" panose="02000603000000000000" pitchFamily="2" charset="0"/>
                <a:cs typeface="Dekko" panose="00000500000000000000" pitchFamily="2" charset="0"/>
              </a:rPr>
              <a:t>3</a:t>
            </a:r>
            <a:r>
              <a:rPr lang="fr-FR" sz="2400" baseline="30000" dirty="0">
                <a:latin typeface="Short Stack" panose="02010500040000000007" pitchFamily="2" charset="0"/>
                <a:ea typeface="Georgia Belle" panose="02000603000000000000" pitchFamily="2" charset="0"/>
                <a:cs typeface="Dekko" panose="00000500000000000000" pitchFamily="2" charset="0"/>
              </a:rPr>
              <a:t>ème</a:t>
            </a:r>
            <a:r>
              <a:rPr lang="fr-FR" sz="2400" dirty="0">
                <a:latin typeface="Short Stack" panose="02010500040000000007" pitchFamily="2" charset="0"/>
                <a:ea typeface="Georgia Belle" panose="02000603000000000000" pitchFamily="2" charset="0"/>
                <a:cs typeface="Dekko" panose="00000500000000000000" pitchFamily="2" charset="0"/>
              </a:rPr>
              <a:t> période : Volley</a:t>
            </a:r>
          </a:p>
          <a:p>
            <a:pPr marL="982663"/>
            <a:r>
              <a:rPr lang="fr-FR" sz="2400" dirty="0">
                <a:latin typeface="Short Stack" panose="02010500040000000007" pitchFamily="2" charset="0"/>
                <a:ea typeface="Georgia Belle" panose="02000603000000000000" pitchFamily="2" charset="0"/>
                <a:cs typeface="Dekko" panose="00000500000000000000" pitchFamily="2" charset="0"/>
              </a:rPr>
              <a:t>4</a:t>
            </a:r>
            <a:r>
              <a:rPr lang="fr-FR" sz="2400" baseline="30000" dirty="0">
                <a:latin typeface="Short Stack" panose="02010500040000000007" pitchFamily="2" charset="0"/>
                <a:ea typeface="Georgia Belle" panose="02000603000000000000" pitchFamily="2" charset="0"/>
                <a:cs typeface="Dekko" panose="00000500000000000000" pitchFamily="2" charset="0"/>
              </a:rPr>
              <a:t>ème</a:t>
            </a:r>
            <a:r>
              <a:rPr lang="fr-FR" sz="2400" dirty="0">
                <a:latin typeface="Short Stack" panose="02010500040000000007" pitchFamily="2" charset="0"/>
                <a:ea typeface="Georgia Belle" panose="02000603000000000000" pitchFamily="2" charset="0"/>
                <a:cs typeface="Dekko" panose="00000500000000000000" pitchFamily="2" charset="0"/>
              </a:rPr>
              <a:t> période : Athlétisme  </a:t>
            </a:r>
          </a:p>
          <a:p>
            <a:pPr marL="982663"/>
            <a:r>
              <a:rPr lang="fr-FR" sz="2400" dirty="0">
                <a:latin typeface="Short Stack" panose="02010500040000000007" pitchFamily="2" charset="0"/>
                <a:ea typeface="Georgia Belle" panose="02000603000000000000" pitchFamily="2" charset="0"/>
                <a:cs typeface="Dekko" panose="00000500000000000000" pitchFamily="2" charset="0"/>
              </a:rPr>
              <a:t>5</a:t>
            </a:r>
            <a:r>
              <a:rPr lang="fr-FR" sz="2400" baseline="30000" dirty="0">
                <a:latin typeface="Short Stack" panose="02010500040000000007" pitchFamily="2" charset="0"/>
                <a:ea typeface="Georgia Belle" panose="02000603000000000000" pitchFamily="2" charset="0"/>
                <a:cs typeface="Dekko" panose="00000500000000000000" pitchFamily="2" charset="0"/>
              </a:rPr>
              <a:t>ème</a:t>
            </a:r>
            <a:r>
              <a:rPr lang="fr-FR" sz="2400" dirty="0">
                <a:latin typeface="Short Stack" panose="02010500040000000007" pitchFamily="2" charset="0"/>
                <a:ea typeface="Georgia Belle" panose="02000603000000000000" pitchFamily="2" charset="0"/>
                <a:cs typeface="Dekko" panose="00000500000000000000" pitchFamily="2" charset="0"/>
              </a:rPr>
              <a:t> période : Danse </a:t>
            </a:r>
          </a:p>
        </p:txBody>
      </p:sp>
      <p:sp>
        <p:nvSpPr>
          <p:cNvPr id="6" name="Arrondir un rectangle avec un coin diagonal 8">
            <a:extLst>
              <a:ext uri="{FF2B5EF4-FFF2-40B4-BE49-F238E27FC236}">
                <a16:creationId xmlns:a16="http://schemas.microsoft.com/office/drawing/2014/main" id="{24F2646A-D958-0DCC-30A9-3D8D4C988343}"/>
              </a:ext>
            </a:extLst>
          </p:cNvPr>
          <p:cNvSpPr/>
          <p:nvPr/>
        </p:nvSpPr>
        <p:spPr>
          <a:xfrm>
            <a:off x="432596" y="248929"/>
            <a:ext cx="8113944" cy="602008"/>
          </a:xfrm>
          <a:custGeom>
            <a:avLst/>
            <a:gdLst>
              <a:gd name="connsiteX0" fmla="*/ 0 w 8113944"/>
              <a:gd name="connsiteY0" fmla="*/ 0 h 602008"/>
              <a:gd name="connsiteX1" fmla="*/ 417289 w 8113944"/>
              <a:gd name="connsiteY1" fmla="*/ 0 h 602008"/>
              <a:gd name="connsiteX2" fmla="*/ 753438 w 8113944"/>
              <a:gd name="connsiteY2" fmla="*/ 0 h 602008"/>
              <a:gd name="connsiteX3" fmla="*/ 1251866 w 8113944"/>
              <a:gd name="connsiteY3" fmla="*/ 0 h 602008"/>
              <a:gd name="connsiteX4" fmla="*/ 1669154 w 8113944"/>
              <a:gd name="connsiteY4" fmla="*/ 0 h 602008"/>
              <a:gd name="connsiteX5" fmla="*/ 2167582 w 8113944"/>
              <a:gd name="connsiteY5" fmla="*/ 0 h 602008"/>
              <a:gd name="connsiteX6" fmla="*/ 2666010 w 8113944"/>
              <a:gd name="connsiteY6" fmla="*/ 0 h 602008"/>
              <a:gd name="connsiteX7" fmla="*/ 3245578 w 8113944"/>
              <a:gd name="connsiteY7" fmla="*/ 0 h 602008"/>
              <a:gd name="connsiteX8" fmla="*/ 3581727 w 8113944"/>
              <a:gd name="connsiteY8" fmla="*/ 0 h 602008"/>
              <a:gd name="connsiteX9" fmla="*/ 4161294 w 8113944"/>
              <a:gd name="connsiteY9" fmla="*/ 0 h 602008"/>
              <a:gd name="connsiteX10" fmla="*/ 4740862 w 8113944"/>
              <a:gd name="connsiteY10" fmla="*/ 0 h 602008"/>
              <a:gd name="connsiteX11" fmla="*/ 5401568 w 8113944"/>
              <a:gd name="connsiteY11" fmla="*/ 0 h 602008"/>
              <a:gd name="connsiteX12" fmla="*/ 5737718 w 8113944"/>
              <a:gd name="connsiteY12" fmla="*/ 0 h 602008"/>
              <a:gd name="connsiteX13" fmla="*/ 6317285 w 8113944"/>
              <a:gd name="connsiteY13" fmla="*/ 0 h 602008"/>
              <a:gd name="connsiteX14" fmla="*/ 6653434 w 8113944"/>
              <a:gd name="connsiteY14" fmla="*/ 0 h 602008"/>
              <a:gd name="connsiteX15" fmla="*/ 7233002 w 8113944"/>
              <a:gd name="connsiteY15" fmla="*/ 0 h 602008"/>
              <a:gd name="connsiteX16" fmla="*/ 8113944 w 8113944"/>
              <a:gd name="connsiteY16" fmla="*/ 0 h 602008"/>
              <a:gd name="connsiteX17" fmla="*/ 8113944 w 8113944"/>
              <a:gd name="connsiteY17" fmla="*/ 282944 h 602008"/>
              <a:gd name="connsiteX18" fmla="*/ 8113944 w 8113944"/>
              <a:gd name="connsiteY18" fmla="*/ 602008 h 602008"/>
              <a:gd name="connsiteX19" fmla="*/ 7372098 w 8113944"/>
              <a:gd name="connsiteY19" fmla="*/ 602008 h 602008"/>
              <a:gd name="connsiteX20" fmla="*/ 6711391 w 8113944"/>
              <a:gd name="connsiteY20" fmla="*/ 602008 h 602008"/>
              <a:gd name="connsiteX21" fmla="*/ 6212963 w 8113944"/>
              <a:gd name="connsiteY21" fmla="*/ 602008 h 602008"/>
              <a:gd name="connsiteX22" fmla="*/ 5633395 w 8113944"/>
              <a:gd name="connsiteY22" fmla="*/ 602008 h 602008"/>
              <a:gd name="connsiteX23" fmla="*/ 5216107 w 8113944"/>
              <a:gd name="connsiteY23" fmla="*/ 602008 h 602008"/>
              <a:gd name="connsiteX24" fmla="*/ 4798818 w 8113944"/>
              <a:gd name="connsiteY24" fmla="*/ 602008 h 602008"/>
              <a:gd name="connsiteX25" fmla="*/ 4056972 w 8113944"/>
              <a:gd name="connsiteY25" fmla="*/ 602008 h 602008"/>
              <a:gd name="connsiteX26" fmla="*/ 3558544 w 8113944"/>
              <a:gd name="connsiteY26" fmla="*/ 602008 h 602008"/>
              <a:gd name="connsiteX27" fmla="*/ 2816698 w 8113944"/>
              <a:gd name="connsiteY27" fmla="*/ 602008 h 602008"/>
              <a:gd name="connsiteX28" fmla="*/ 2237130 w 8113944"/>
              <a:gd name="connsiteY28" fmla="*/ 602008 h 602008"/>
              <a:gd name="connsiteX29" fmla="*/ 1738702 w 8113944"/>
              <a:gd name="connsiteY29" fmla="*/ 602008 h 602008"/>
              <a:gd name="connsiteX30" fmla="*/ 1240274 w 8113944"/>
              <a:gd name="connsiteY30" fmla="*/ 602008 h 602008"/>
              <a:gd name="connsiteX31" fmla="*/ 904125 w 8113944"/>
              <a:gd name="connsiteY31" fmla="*/ 602008 h 602008"/>
              <a:gd name="connsiteX32" fmla="*/ 0 w 8113944"/>
              <a:gd name="connsiteY32" fmla="*/ 602008 h 602008"/>
              <a:gd name="connsiteX33" fmla="*/ 0 w 8113944"/>
              <a:gd name="connsiteY33" fmla="*/ 313044 h 602008"/>
              <a:gd name="connsiteX34" fmla="*/ 0 w 8113944"/>
              <a:gd name="connsiteY34" fmla="*/ 0 h 602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8113944" h="602008" fill="none" extrusionOk="0">
                <a:moveTo>
                  <a:pt x="0" y="0"/>
                </a:moveTo>
                <a:cubicBezTo>
                  <a:pt x="143445" y="-12495"/>
                  <a:pt x="246595" y="4198"/>
                  <a:pt x="417289" y="0"/>
                </a:cubicBezTo>
                <a:cubicBezTo>
                  <a:pt x="587983" y="-4198"/>
                  <a:pt x="671941" y="6393"/>
                  <a:pt x="753438" y="0"/>
                </a:cubicBezTo>
                <a:cubicBezTo>
                  <a:pt x="834935" y="-6393"/>
                  <a:pt x="1132802" y="19483"/>
                  <a:pt x="1251866" y="0"/>
                </a:cubicBezTo>
                <a:cubicBezTo>
                  <a:pt x="1370930" y="-19483"/>
                  <a:pt x="1570103" y="21892"/>
                  <a:pt x="1669154" y="0"/>
                </a:cubicBezTo>
                <a:cubicBezTo>
                  <a:pt x="1768205" y="-21892"/>
                  <a:pt x="1987867" y="49286"/>
                  <a:pt x="2167582" y="0"/>
                </a:cubicBezTo>
                <a:cubicBezTo>
                  <a:pt x="2347297" y="-49286"/>
                  <a:pt x="2440360" y="48647"/>
                  <a:pt x="2666010" y="0"/>
                </a:cubicBezTo>
                <a:cubicBezTo>
                  <a:pt x="2891660" y="-48647"/>
                  <a:pt x="3071249" y="44373"/>
                  <a:pt x="3245578" y="0"/>
                </a:cubicBezTo>
                <a:cubicBezTo>
                  <a:pt x="3419907" y="-44373"/>
                  <a:pt x="3423112" y="39184"/>
                  <a:pt x="3581727" y="0"/>
                </a:cubicBezTo>
                <a:cubicBezTo>
                  <a:pt x="3740342" y="-39184"/>
                  <a:pt x="3994620" y="37704"/>
                  <a:pt x="4161294" y="0"/>
                </a:cubicBezTo>
                <a:cubicBezTo>
                  <a:pt x="4327968" y="-37704"/>
                  <a:pt x="4554502" y="31724"/>
                  <a:pt x="4740862" y="0"/>
                </a:cubicBezTo>
                <a:cubicBezTo>
                  <a:pt x="4927222" y="-31724"/>
                  <a:pt x="5091684" y="72327"/>
                  <a:pt x="5401568" y="0"/>
                </a:cubicBezTo>
                <a:cubicBezTo>
                  <a:pt x="5711452" y="-72327"/>
                  <a:pt x="5654062" y="12983"/>
                  <a:pt x="5737718" y="0"/>
                </a:cubicBezTo>
                <a:cubicBezTo>
                  <a:pt x="5821374" y="-12983"/>
                  <a:pt x="6099782" y="35932"/>
                  <a:pt x="6317285" y="0"/>
                </a:cubicBezTo>
                <a:cubicBezTo>
                  <a:pt x="6534788" y="-35932"/>
                  <a:pt x="6522570" y="13643"/>
                  <a:pt x="6653434" y="0"/>
                </a:cubicBezTo>
                <a:cubicBezTo>
                  <a:pt x="6784298" y="-13643"/>
                  <a:pt x="7021106" y="52215"/>
                  <a:pt x="7233002" y="0"/>
                </a:cubicBezTo>
                <a:cubicBezTo>
                  <a:pt x="7444898" y="-52215"/>
                  <a:pt x="7925740" y="98492"/>
                  <a:pt x="8113944" y="0"/>
                </a:cubicBezTo>
                <a:cubicBezTo>
                  <a:pt x="8132066" y="115806"/>
                  <a:pt x="8086932" y="225457"/>
                  <a:pt x="8113944" y="282944"/>
                </a:cubicBezTo>
                <a:cubicBezTo>
                  <a:pt x="8140956" y="340431"/>
                  <a:pt x="8076043" y="537629"/>
                  <a:pt x="8113944" y="602008"/>
                </a:cubicBezTo>
                <a:cubicBezTo>
                  <a:pt x="7845057" y="664485"/>
                  <a:pt x="7545262" y="532942"/>
                  <a:pt x="7372098" y="602008"/>
                </a:cubicBezTo>
                <a:cubicBezTo>
                  <a:pt x="7198934" y="671074"/>
                  <a:pt x="6960158" y="545633"/>
                  <a:pt x="6711391" y="602008"/>
                </a:cubicBezTo>
                <a:cubicBezTo>
                  <a:pt x="6462624" y="658383"/>
                  <a:pt x="6434705" y="549039"/>
                  <a:pt x="6212963" y="602008"/>
                </a:cubicBezTo>
                <a:cubicBezTo>
                  <a:pt x="5991221" y="654977"/>
                  <a:pt x="5857660" y="597660"/>
                  <a:pt x="5633395" y="602008"/>
                </a:cubicBezTo>
                <a:cubicBezTo>
                  <a:pt x="5409130" y="606356"/>
                  <a:pt x="5343835" y="580084"/>
                  <a:pt x="5216107" y="602008"/>
                </a:cubicBezTo>
                <a:cubicBezTo>
                  <a:pt x="5088379" y="623932"/>
                  <a:pt x="4961182" y="568504"/>
                  <a:pt x="4798818" y="602008"/>
                </a:cubicBezTo>
                <a:cubicBezTo>
                  <a:pt x="4636454" y="635512"/>
                  <a:pt x="4317275" y="597904"/>
                  <a:pt x="4056972" y="602008"/>
                </a:cubicBezTo>
                <a:cubicBezTo>
                  <a:pt x="3796669" y="606112"/>
                  <a:pt x="3688935" y="564898"/>
                  <a:pt x="3558544" y="602008"/>
                </a:cubicBezTo>
                <a:cubicBezTo>
                  <a:pt x="3428153" y="639118"/>
                  <a:pt x="3131425" y="528369"/>
                  <a:pt x="2816698" y="602008"/>
                </a:cubicBezTo>
                <a:cubicBezTo>
                  <a:pt x="2501971" y="675647"/>
                  <a:pt x="2493613" y="540646"/>
                  <a:pt x="2237130" y="602008"/>
                </a:cubicBezTo>
                <a:cubicBezTo>
                  <a:pt x="1980647" y="663370"/>
                  <a:pt x="1886229" y="599585"/>
                  <a:pt x="1738702" y="602008"/>
                </a:cubicBezTo>
                <a:cubicBezTo>
                  <a:pt x="1591175" y="604431"/>
                  <a:pt x="1360054" y="555213"/>
                  <a:pt x="1240274" y="602008"/>
                </a:cubicBezTo>
                <a:cubicBezTo>
                  <a:pt x="1120494" y="648803"/>
                  <a:pt x="1011311" y="588876"/>
                  <a:pt x="904125" y="602008"/>
                </a:cubicBezTo>
                <a:cubicBezTo>
                  <a:pt x="796939" y="615140"/>
                  <a:pt x="370871" y="528081"/>
                  <a:pt x="0" y="602008"/>
                </a:cubicBezTo>
                <a:cubicBezTo>
                  <a:pt x="-7015" y="508784"/>
                  <a:pt x="30857" y="374968"/>
                  <a:pt x="0" y="313044"/>
                </a:cubicBezTo>
                <a:cubicBezTo>
                  <a:pt x="-30857" y="251120"/>
                  <a:pt x="34938" y="95039"/>
                  <a:pt x="0" y="0"/>
                </a:cubicBezTo>
                <a:close/>
              </a:path>
              <a:path w="8113944" h="602008" stroke="0" extrusionOk="0">
                <a:moveTo>
                  <a:pt x="0" y="0"/>
                </a:moveTo>
                <a:cubicBezTo>
                  <a:pt x="136315" y="-19989"/>
                  <a:pt x="297728" y="53405"/>
                  <a:pt x="498428" y="0"/>
                </a:cubicBezTo>
                <a:cubicBezTo>
                  <a:pt x="699128" y="-53405"/>
                  <a:pt x="740679" y="25860"/>
                  <a:pt x="834577" y="0"/>
                </a:cubicBezTo>
                <a:cubicBezTo>
                  <a:pt x="928475" y="-25860"/>
                  <a:pt x="1346321" y="71136"/>
                  <a:pt x="1576423" y="0"/>
                </a:cubicBezTo>
                <a:cubicBezTo>
                  <a:pt x="1806525" y="-71136"/>
                  <a:pt x="1893680" y="30164"/>
                  <a:pt x="1993712" y="0"/>
                </a:cubicBezTo>
                <a:cubicBezTo>
                  <a:pt x="2093744" y="-30164"/>
                  <a:pt x="2164829" y="37946"/>
                  <a:pt x="2329861" y="0"/>
                </a:cubicBezTo>
                <a:cubicBezTo>
                  <a:pt x="2494893" y="-37946"/>
                  <a:pt x="2634562" y="53"/>
                  <a:pt x="2828289" y="0"/>
                </a:cubicBezTo>
                <a:cubicBezTo>
                  <a:pt x="3022016" y="-53"/>
                  <a:pt x="3220376" y="82763"/>
                  <a:pt x="3570135" y="0"/>
                </a:cubicBezTo>
                <a:cubicBezTo>
                  <a:pt x="3919894" y="-82763"/>
                  <a:pt x="3831625" y="8477"/>
                  <a:pt x="4068563" y="0"/>
                </a:cubicBezTo>
                <a:cubicBezTo>
                  <a:pt x="4305501" y="-8477"/>
                  <a:pt x="4357840" y="47588"/>
                  <a:pt x="4566991" y="0"/>
                </a:cubicBezTo>
                <a:cubicBezTo>
                  <a:pt x="4776142" y="-47588"/>
                  <a:pt x="4969377" y="65794"/>
                  <a:pt x="5227698" y="0"/>
                </a:cubicBezTo>
                <a:cubicBezTo>
                  <a:pt x="5486019" y="-65794"/>
                  <a:pt x="5470345" y="1276"/>
                  <a:pt x="5563847" y="0"/>
                </a:cubicBezTo>
                <a:cubicBezTo>
                  <a:pt x="5657349" y="-1276"/>
                  <a:pt x="5855705" y="6981"/>
                  <a:pt x="5981136" y="0"/>
                </a:cubicBezTo>
                <a:cubicBezTo>
                  <a:pt x="6106567" y="-6981"/>
                  <a:pt x="6294062" y="28049"/>
                  <a:pt x="6479564" y="0"/>
                </a:cubicBezTo>
                <a:cubicBezTo>
                  <a:pt x="6665066" y="-28049"/>
                  <a:pt x="6717732" y="29482"/>
                  <a:pt x="6815713" y="0"/>
                </a:cubicBezTo>
                <a:cubicBezTo>
                  <a:pt x="6913694" y="-29482"/>
                  <a:pt x="7030738" y="29999"/>
                  <a:pt x="7233002" y="0"/>
                </a:cubicBezTo>
                <a:cubicBezTo>
                  <a:pt x="7435266" y="-29999"/>
                  <a:pt x="7807595" y="64509"/>
                  <a:pt x="8113944" y="0"/>
                </a:cubicBezTo>
                <a:cubicBezTo>
                  <a:pt x="8116603" y="104781"/>
                  <a:pt x="8079362" y="146106"/>
                  <a:pt x="8113944" y="288964"/>
                </a:cubicBezTo>
                <a:cubicBezTo>
                  <a:pt x="8148526" y="431822"/>
                  <a:pt x="8097152" y="505613"/>
                  <a:pt x="8113944" y="602008"/>
                </a:cubicBezTo>
                <a:cubicBezTo>
                  <a:pt x="7949358" y="616110"/>
                  <a:pt x="7910622" y="570322"/>
                  <a:pt x="7777795" y="602008"/>
                </a:cubicBezTo>
                <a:cubicBezTo>
                  <a:pt x="7644968" y="633694"/>
                  <a:pt x="7375301" y="553457"/>
                  <a:pt x="7117088" y="602008"/>
                </a:cubicBezTo>
                <a:cubicBezTo>
                  <a:pt x="6858875" y="650559"/>
                  <a:pt x="6877093" y="592766"/>
                  <a:pt x="6780939" y="602008"/>
                </a:cubicBezTo>
                <a:cubicBezTo>
                  <a:pt x="6684785" y="611250"/>
                  <a:pt x="6426976" y="552060"/>
                  <a:pt x="6282511" y="602008"/>
                </a:cubicBezTo>
                <a:cubicBezTo>
                  <a:pt x="6138046" y="651956"/>
                  <a:pt x="5841078" y="562207"/>
                  <a:pt x="5702943" y="602008"/>
                </a:cubicBezTo>
                <a:cubicBezTo>
                  <a:pt x="5564808" y="641809"/>
                  <a:pt x="5344560" y="583503"/>
                  <a:pt x="5204516" y="602008"/>
                </a:cubicBezTo>
                <a:cubicBezTo>
                  <a:pt x="5064472" y="620513"/>
                  <a:pt x="4883949" y="589640"/>
                  <a:pt x="4624948" y="602008"/>
                </a:cubicBezTo>
                <a:cubicBezTo>
                  <a:pt x="4365947" y="614376"/>
                  <a:pt x="4107441" y="580782"/>
                  <a:pt x="3964241" y="602008"/>
                </a:cubicBezTo>
                <a:cubicBezTo>
                  <a:pt x="3821041" y="623234"/>
                  <a:pt x="3752384" y="595397"/>
                  <a:pt x="3628092" y="602008"/>
                </a:cubicBezTo>
                <a:cubicBezTo>
                  <a:pt x="3503800" y="608619"/>
                  <a:pt x="3413986" y="574208"/>
                  <a:pt x="3291943" y="602008"/>
                </a:cubicBezTo>
                <a:cubicBezTo>
                  <a:pt x="3169900" y="629808"/>
                  <a:pt x="2934097" y="586144"/>
                  <a:pt x="2793515" y="602008"/>
                </a:cubicBezTo>
                <a:cubicBezTo>
                  <a:pt x="2652933" y="617872"/>
                  <a:pt x="2533128" y="591111"/>
                  <a:pt x="2295087" y="602008"/>
                </a:cubicBezTo>
                <a:cubicBezTo>
                  <a:pt x="2057046" y="612905"/>
                  <a:pt x="1866535" y="597729"/>
                  <a:pt x="1553241" y="602008"/>
                </a:cubicBezTo>
                <a:cubicBezTo>
                  <a:pt x="1239947" y="606287"/>
                  <a:pt x="1236733" y="559760"/>
                  <a:pt x="973673" y="602008"/>
                </a:cubicBezTo>
                <a:cubicBezTo>
                  <a:pt x="710613" y="644256"/>
                  <a:pt x="357725" y="507698"/>
                  <a:pt x="0" y="602008"/>
                </a:cubicBezTo>
                <a:cubicBezTo>
                  <a:pt x="-30105" y="508753"/>
                  <a:pt x="22920" y="447944"/>
                  <a:pt x="0" y="319064"/>
                </a:cubicBezTo>
                <a:cubicBezTo>
                  <a:pt x="-22920" y="190184"/>
                  <a:pt x="20064" y="158114"/>
                  <a:pt x="0" y="0"/>
                </a:cubicBezTo>
                <a:close/>
              </a:path>
            </a:pathLst>
          </a:custGeom>
          <a:solidFill>
            <a:schemeClr val="accent1">
              <a:lumMod val="40000"/>
              <a:lumOff val="60000"/>
            </a:schemeClr>
          </a:solidFill>
          <a:ln>
            <a:solidFill>
              <a:schemeClr val="tx2"/>
            </a:solidFill>
            <a:extLst>
              <a:ext uri="{C807C97D-BFC1-408E-A445-0C87EB9F89A2}">
                <ask:lineSketchStyleProps xmlns:ask="http://schemas.microsoft.com/office/drawing/2018/sketchyshapes" sd="1298852603">
                  <a:prstGeom prst="rect">
                    <a:avLst/>
                  </a:prstGeom>
                  <ask:type>
                    <ask:lineSketchScribble/>
                  </ask:type>
                </ask:lineSketchStyleProps>
              </a:ext>
            </a:extLst>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Text Box 7">
            <a:extLst>
              <a:ext uri="{FF2B5EF4-FFF2-40B4-BE49-F238E27FC236}">
                <a16:creationId xmlns:a16="http://schemas.microsoft.com/office/drawing/2014/main" id="{0428D5FF-1628-DF08-AF73-66CAB73897D5}"/>
              </a:ext>
            </a:extLst>
          </p:cNvPr>
          <p:cNvSpPr txBox="1">
            <a:spLocks noChangeArrowheads="1"/>
          </p:cNvSpPr>
          <p:nvPr/>
        </p:nvSpPr>
        <p:spPr bwMode="auto">
          <a:xfrm>
            <a:off x="432596" y="288323"/>
            <a:ext cx="811394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fr-FR" altLang="fr-FR" sz="2800" b="1" dirty="0">
                <a:ln w="12700">
                  <a:solidFill>
                    <a:schemeClr val="bg1"/>
                  </a:solidFill>
                  <a:prstDash val="solid"/>
                </a:ln>
                <a:solidFill>
                  <a:schemeClr val="bg1"/>
                </a:solidFill>
                <a:effectLst>
                  <a:outerShdw blurRad="41275" dist="20320" dir="1800000" algn="tl" rotWithShape="0">
                    <a:srgbClr val="000000">
                      <a:alpha val="40000"/>
                    </a:srgbClr>
                  </a:outerShdw>
                </a:effectLst>
                <a:latin typeface="Hachi Maru Pop" pitchFamily="2" charset="-128"/>
                <a:ea typeface="Hachi Maru Pop" pitchFamily="2" charset="-128"/>
                <a:cs typeface="CHARLEEBOOTS" panose="02000603000000000000" pitchFamily="2" charset="-34"/>
              </a:rPr>
              <a:t>LE SPORT</a:t>
            </a:r>
            <a:endParaRPr lang="fr-FR" altLang="fr-FR" sz="2800" b="1" dirty="0">
              <a:ln w="12700">
                <a:solidFill>
                  <a:schemeClr val="bg1"/>
                </a:solidFill>
                <a:prstDash val="solid"/>
              </a:ln>
              <a:solidFill>
                <a:schemeClr val="bg1"/>
              </a:solidFill>
              <a:effectLst>
                <a:outerShdw blurRad="41275" dist="20320" dir="1800000" algn="tl" rotWithShape="0">
                  <a:srgbClr val="000000">
                    <a:alpha val="40000"/>
                  </a:srgbClr>
                </a:outerShdw>
              </a:effectLst>
              <a:latin typeface="Mrs Chocolat" pitchFamily="2"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839317455"/>
      </p:ext>
    </p:extLst>
  </p:cSld>
  <p:clrMapOvr>
    <a:masterClrMapping/>
  </p:clrMapOvr>
  <p:transition spd="slow">
    <p:cover dir="ld"/>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Box 6"/>
          <p:cNvSpPr txBox="1">
            <a:spLocks noChangeArrowheads="1"/>
          </p:cNvSpPr>
          <p:nvPr/>
        </p:nvSpPr>
        <p:spPr bwMode="auto">
          <a:xfrm>
            <a:off x="827584" y="1277472"/>
            <a:ext cx="7272808" cy="4303056"/>
          </a:xfrm>
          <a:custGeom>
            <a:avLst/>
            <a:gdLst>
              <a:gd name="connsiteX0" fmla="*/ 0 w 7272808"/>
              <a:gd name="connsiteY0" fmla="*/ 0 h 4303056"/>
              <a:gd name="connsiteX1" fmla="*/ 341263 w 7272808"/>
              <a:gd name="connsiteY1" fmla="*/ 0 h 4303056"/>
              <a:gd name="connsiteX2" fmla="*/ 973437 w 7272808"/>
              <a:gd name="connsiteY2" fmla="*/ 0 h 4303056"/>
              <a:gd name="connsiteX3" fmla="*/ 1678340 w 7272808"/>
              <a:gd name="connsiteY3" fmla="*/ 0 h 4303056"/>
              <a:gd name="connsiteX4" fmla="*/ 2165059 w 7272808"/>
              <a:gd name="connsiteY4" fmla="*/ 0 h 4303056"/>
              <a:gd name="connsiteX5" fmla="*/ 2869962 w 7272808"/>
              <a:gd name="connsiteY5" fmla="*/ 0 h 4303056"/>
              <a:gd name="connsiteX6" fmla="*/ 3429409 w 7272808"/>
              <a:gd name="connsiteY6" fmla="*/ 0 h 4303056"/>
              <a:gd name="connsiteX7" fmla="*/ 4061584 w 7272808"/>
              <a:gd name="connsiteY7" fmla="*/ 0 h 4303056"/>
              <a:gd name="connsiteX8" fmla="*/ 4621030 w 7272808"/>
              <a:gd name="connsiteY8" fmla="*/ 0 h 4303056"/>
              <a:gd name="connsiteX9" fmla="*/ 5035021 w 7272808"/>
              <a:gd name="connsiteY9" fmla="*/ 0 h 4303056"/>
              <a:gd name="connsiteX10" fmla="*/ 5449012 w 7272808"/>
              <a:gd name="connsiteY10" fmla="*/ 0 h 4303056"/>
              <a:gd name="connsiteX11" fmla="*/ 6153914 w 7272808"/>
              <a:gd name="connsiteY11" fmla="*/ 0 h 4303056"/>
              <a:gd name="connsiteX12" fmla="*/ 6567905 w 7272808"/>
              <a:gd name="connsiteY12" fmla="*/ 0 h 4303056"/>
              <a:gd name="connsiteX13" fmla="*/ 7272808 w 7272808"/>
              <a:gd name="connsiteY13" fmla="*/ 0 h 4303056"/>
              <a:gd name="connsiteX14" fmla="*/ 7272808 w 7272808"/>
              <a:gd name="connsiteY14" fmla="*/ 408790 h 4303056"/>
              <a:gd name="connsiteX15" fmla="*/ 7272808 w 7272808"/>
              <a:gd name="connsiteY15" fmla="*/ 817581 h 4303056"/>
              <a:gd name="connsiteX16" fmla="*/ 7272808 w 7272808"/>
              <a:gd name="connsiteY16" fmla="*/ 1226371 h 4303056"/>
              <a:gd name="connsiteX17" fmla="*/ 7272808 w 7272808"/>
              <a:gd name="connsiteY17" fmla="*/ 1807284 h 4303056"/>
              <a:gd name="connsiteX18" fmla="*/ 7272808 w 7272808"/>
              <a:gd name="connsiteY18" fmla="*/ 2345166 h 4303056"/>
              <a:gd name="connsiteX19" fmla="*/ 7272808 w 7272808"/>
              <a:gd name="connsiteY19" fmla="*/ 2883048 h 4303056"/>
              <a:gd name="connsiteX20" fmla="*/ 7272808 w 7272808"/>
              <a:gd name="connsiteY20" fmla="*/ 3420930 h 4303056"/>
              <a:gd name="connsiteX21" fmla="*/ 7272808 w 7272808"/>
              <a:gd name="connsiteY21" fmla="*/ 4303056 h 4303056"/>
              <a:gd name="connsiteX22" fmla="*/ 6713361 w 7272808"/>
              <a:gd name="connsiteY22" fmla="*/ 4303056 h 4303056"/>
              <a:gd name="connsiteX23" fmla="*/ 6081186 w 7272808"/>
              <a:gd name="connsiteY23" fmla="*/ 4303056 h 4303056"/>
              <a:gd name="connsiteX24" fmla="*/ 5449012 w 7272808"/>
              <a:gd name="connsiteY24" fmla="*/ 4303056 h 4303056"/>
              <a:gd name="connsiteX25" fmla="*/ 5107749 w 7272808"/>
              <a:gd name="connsiteY25" fmla="*/ 4303056 h 4303056"/>
              <a:gd name="connsiteX26" fmla="*/ 4621030 w 7272808"/>
              <a:gd name="connsiteY26" fmla="*/ 4303056 h 4303056"/>
              <a:gd name="connsiteX27" fmla="*/ 4134312 w 7272808"/>
              <a:gd name="connsiteY27" fmla="*/ 4303056 h 4303056"/>
              <a:gd name="connsiteX28" fmla="*/ 3647593 w 7272808"/>
              <a:gd name="connsiteY28" fmla="*/ 4303056 h 4303056"/>
              <a:gd name="connsiteX29" fmla="*/ 3088146 w 7272808"/>
              <a:gd name="connsiteY29" fmla="*/ 4303056 h 4303056"/>
              <a:gd name="connsiteX30" fmla="*/ 2455971 w 7272808"/>
              <a:gd name="connsiteY30" fmla="*/ 4303056 h 4303056"/>
              <a:gd name="connsiteX31" fmla="*/ 2114709 w 7272808"/>
              <a:gd name="connsiteY31" fmla="*/ 4303056 h 4303056"/>
              <a:gd name="connsiteX32" fmla="*/ 1627990 w 7272808"/>
              <a:gd name="connsiteY32" fmla="*/ 4303056 h 4303056"/>
              <a:gd name="connsiteX33" fmla="*/ 995815 w 7272808"/>
              <a:gd name="connsiteY33" fmla="*/ 4303056 h 4303056"/>
              <a:gd name="connsiteX34" fmla="*/ 509097 w 7272808"/>
              <a:gd name="connsiteY34" fmla="*/ 4303056 h 4303056"/>
              <a:gd name="connsiteX35" fmla="*/ 0 w 7272808"/>
              <a:gd name="connsiteY35" fmla="*/ 4303056 h 4303056"/>
              <a:gd name="connsiteX36" fmla="*/ 0 w 7272808"/>
              <a:gd name="connsiteY36" fmla="*/ 3894266 h 4303056"/>
              <a:gd name="connsiteX37" fmla="*/ 0 w 7272808"/>
              <a:gd name="connsiteY37" fmla="*/ 3442445 h 4303056"/>
              <a:gd name="connsiteX38" fmla="*/ 0 w 7272808"/>
              <a:gd name="connsiteY38" fmla="*/ 3033654 h 4303056"/>
              <a:gd name="connsiteX39" fmla="*/ 0 w 7272808"/>
              <a:gd name="connsiteY39" fmla="*/ 2495772 h 4303056"/>
              <a:gd name="connsiteX40" fmla="*/ 0 w 7272808"/>
              <a:gd name="connsiteY40" fmla="*/ 2086982 h 4303056"/>
              <a:gd name="connsiteX41" fmla="*/ 0 w 7272808"/>
              <a:gd name="connsiteY41" fmla="*/ 1635161 h 4303056"/>
              <a:gd name="connsiteX42" fmla="*/ 0 w 7272808"/>
              <a:gd name="connsiteY42" fmla="*/ 1140310 h 4303056"/>
              <a:gd name="connsiteX43" fmla="*/ 0 w 7272808"/>
              <a:gd name="connsiteY43" fmla="*/ 516367 h 4303056"/>
              <a:gd name="connsiteX44" fmla="*/ 0 w 7272808"/>
              <a:gd name="connsiteY44" fmla="*/ 0 h 4303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272808" h="4303056" extrusionOk="0">
                <a:moveTo>
                  <a:pt x="0" y="0"/>
                </a:moveTo>
                <a:cubicBezTo>
                  <a:pt x="70741" y="-12355"/>
                  <a:pt x="212114" y="20769"/>
                  <a:pt x="341263" y="0"/>
                </a:cubicBezTo>
                <a:cubicBezTo>
                  <a:pt x="470412" y="-20769"/>
                  <a:pt x="672977" y="26823"/>
                  <a:pt x="973437" y="0"/>
                </a:cubicBezTo>
                <a:cubicBezTo>
                  <a:pt x="1273897" y="-26823"/>
                  <a:pt x="1380433" y="37970"/>
                  <a:pt x="1678340" y="0"/>
                </a:cubicBezTo>
                <a:cubicBezTo>
                  <a:pt x="1976247" y="-37970"/>
                  <a:pt x="2048298" y="22942"/>
                  <a:pt x="2165059" y="0"/>
                </a:cubicBezTo>
                <a:cubicBezTo>
                  <a:pt x="2281820" y="-22942"/>
                  <a:pt x="2683071" y="34694"/>
                  <a:pt x="2869962" y="0"/>
                </a:cubicBezTo>
                <a:cubicBezTo>
                  <a:pt x="3056853" y="-34694"/>
                  <a:pt x="3283671" y="43764"/>
                  <a:pt x="3429409" y="0"/>
                </a:cubicBezTo>
                <a:cubicBezTo>
                  <a:pt x="3575147" y="-43764"/>
                  <a:pt x="3865821" y="21195"/>
                  <a:pt x="4061584" y="0"/>
                </a:cubicBezTo>
                <a:cubicBezTo>
                  <a:pt x="4257348" y="-21195"/>
                  <a:pt x="4451834" y="11822"/>
                  <a:pt x="4621030" y="0"/>
                </a:cubicBezTo>
                <a:cubicBezTo>
                  <a:pt x="4790226" y="-11822"/>
                  <a:pt x="4848385" y="10259"/>
                  <a:pt x="5035021" y="0"/>
                </a:cubicBezTo>
                <a:cubicBezTo>
                  <a:pt x="5221657" y="-10259"/>
                  <a:pt x="5341545" y="39286"/>
                  <a:pt x="5449012" y="0"/>
                </a:cubicBezTo>
                <a:cubicBezTo>
                  <a:pt x="5556479" y="-39286"/>
                  <a:pt x="5938460" y="39679"/>
                  <a:pt x="6153914" y="0"/>
                </a:cubicBezTo>
                <a:cubicBezTo>
                  <a:pt x="6369368" y="-39679"/>
                  <a:pt x="6391383" y="39090"/>
                  <a:pt x="6567905" y="0"/>
                </a:cubicBezTo>
                <a:cubicBezTo>
                  <a:pt x="6744427" y="-39090"/>
                  <a:pt x="7076418" y="53115"/>
                  <a:pt x="7272808" y="0"/>
                </a:cubicBezTo>
                <a:cubicBezTo>
                  <a:pt x="7276673" y="108123"/>
                  <a:pt x="7238273" y="253200"/>
                  <a:pt x="7272808" y="408790"/>
                </a:cubicBezTo>
                <a:cubicBezTo>
                  <a:pt x="7307343" y="564380"/>
                  <a:pt x="7271888" y="734900"/>
                  <a:pt x="7272808" y="817581"/>
                </a:cubicBezTo>
                <a:cubicBezTo>
                  <a:pt x="7273728" y="900262"/>
                  <a:pt x="7226923" y="1072602"/>
                  <a:pt x="7272808" y="1226371"/>
                </a:cubicBezTo>
                <a:cubicBezTo>
                  <a:pt x="7318693" y="1380140"/>
                  <a:pt x="7233107" y="1629783"/>
                  <a:pt x="7272808" y="1807284"/>
                </a:cubicBezTo>
                <a:cubicBezTo>
                  <a:pt x="7312509" y="1984785"/>
                  <a:pt x="7259818" y="2199645"/>
                  <a:pt x="7272808" y="2345166"/>
                </a:cubicBezTo>
                <a:cubicBezTo>
                  <a:pt x="7285798" y="2490687"/>
                  <a:pt x="7262956" y="2762648"/>
                  <a:pt x="7272808" y="2883048"/>
                </a:cubicBezTo>
                <a:cubicBezTo>
                  <a:pt x="7282660" y="3003448"/>
                  <a:pt x="7260248" y="3244712"/>
                  <a:pt x="7272808" y="3420930"/>
                </a:cubicBezTo>
                <a:cubicBezTo>
                  <a:pt x="7285368" y="3597148"/>
                  <a:pt x="7206178" y="3864691"/>
                  <a:pt x="7272808" y="4303056"/>
                </a:cubicBezTo>
                <a:cubicBezTo>
                  <a:pt x="7020437" y="4332614"/>
                  <a:pt x="6950490" y="4279995"/>
                  <a:pt x="6713361" y="4303056"/>
                </a:cubicBezTo>
                <a:cubicBezTo>
                  <a:pt x="6476232" y="4326117"/>
                  <a:pt x="6254727" y="4247131"/>
                  <a:pt x="6081186" y="4303056"/>
                </a:cubicBezTo>
                <a:cubicBezTo>
                  <a:pt x="5907645" y="4358981"/>
                  <a:pt x="5702984" y="4239482"/>
                  <a:pt x="5449012" y="4303056"/>
                </a:cubicBezTo>
                <a:cubicBezTo>
                  <a:pt x="5195040" y="4366630"/>
                  <a:pt x="5266452" y="4295187"/>
                  <a:pt x="5107749" y="4303056"/>
                </a:cubicBezTo>
                <a:cubicBezTo>
                  <a:pt x="4949046" y="4310925"/>
                  <a:pt x="4719259" y="4282329"/>
                  <a:pt x="4621030" y="4303056"/>
                </a:cubicBezTo>
                <a:cubicBezTo>
                  <a:pt x="4522801" y="4323783"/>
                  <a:pt x="4366105" y="4283048"/>
                  <a:pt x="4134312" y="4303056"/>
                </a:cubicBezTo>
                <a:cubicBezTo>
                  <a:pt x="3902519" y="4323064"/>
                  <a:pt x="3879771" y="4284800"/>
                  <a:pt x="3647593" y="4303056"/>
                </a:cubicBezTo>
                <a:cubicBezTo>
                  <a:pt x="3415415" y="4321312"/>
                  <a:pt x="3331192" y="4296879"/>
                  <a:pt x="3088146" y="4303056"/>
                </a:cubicBezTo>
                <a:cubicBezTo>
                  <a:pt x="2845100" y="4309233"/>
                  <a:pt x="2687938" y="4265829"/>
                  <a:pt x="2455971" y="4303056"/>
                </a:cubicBezTo>
                <a:cubicBezTo>
                  <a:pt x="2224004" y="4340283"/>
                  <a:pt x="2225454" y="4273040"/>
                  <a:pt x="2114709" y="4303056"/>
                </a:cubicBezTo>
                <a:cubicBezTo>
                  <a:pt x="2003964" y="4333072"/>
                  <a:pt x="1833219" y="4276094"/>
                  <a:pt x="1627990" y="4303056"/>
                </a:cubicBezTo>
                <a:cubicBezTo>
                  <a:pt x="1422761" y="4330018"/>
                  <a:pt x="1305440" y="4264773"/>
                  <a:pt x="995815" y="4303056"/>
                </a:cubicBezTo>
                <a:cubicBezTo>
                  <a:pt x="686191" y="4341339"/>
                  <a:pt x="648269" y="4277479"/>
                  <a:pt x="509097" y="4303056"/>
                </a:cubicBezTo>
                <a:cubicBezTo>
                  <a:pt x="369925" y="4328633"/>
                  <a:pt x="118420" y="4284982"/>
                  <a:pt x="0" y="4303056"/>
                </a:cubicBezTo>
                <a:cubicBezTo>
                  <a:pt x="-12306" y="4213704"/>
                  <a:pt x="31229" y="4080956"/>
                  <a:pt x="0" y="3894266"/>
                </a:cubicBezTo>
                <a:cubicBezTo>
                  <a:pt x="-31229" y="3707576"/>
                  <a:pt x="33406" y="3592355"/>
                  <a:pt x="0" y="3442445"/>
                </a:cubicBezTo>
                <a:cubicBezTo>
                  <a:pt x="-33406" y="3292535"/>
                  <a:pt x="39812" y="3121993"/>
                  <a:pt x="0" y="3033654"/>
                </a:cubicBezTo>
                <a:cubicBezTo>
                  <a:pt x="-39812" y="2945315"/>
                  <a:pt x="29337" y="2698782"/>
                  <a:pt x="0" y="2495772"/>
                </a:cubicBezTo>
                <a:cubicBezTo>
                  <a:pt x="-29337" y="2292762"/>
                  <a:pt x="42890" y="2169095"/>
                  <a:pt x="0" y="2086982"/>
                </a:cubicBezTo>
                <a:cubicBezTo>
                  <a:pt x="-42890" y="2004869"/>
                  <a:pt x="16183" y="1746228"/>
                  <a:pt x="0" y="1635161"/>
                </a:cubicBezTo>
                <a:cubicBezTo>
                  <a:pt x="-16183" y="1524094"/>
                  <a:pt x="41366" y="1302959"/>
                  <a:pt x="0" y="1140310"/>
                </a:cubicBezTo>
                <a:cubicBezTo>
                  <a:pt x="-41366" y="977661"/>
                  <a:pt x="21722" y="713300"/>
                  <a:pt x="0" y="516367"/>
                </a:cubicBezTo>
                <a:cubicBezTo>
                  <a:pt x="-21722" y="319434"/>
                  <a:pt x="335" y="184369"/>
                  <a:pt x="0" y="0"/>
                </a:cubicBezTo>
                <a:close/>
              </a:path>
            </a:pathLst>
          </a:custGeom>
          <a:noFill/>
          <a:ln w="28575">
            <a:solidFill>
              <a:schemeClr val="tx2"/>
            </a:solidFill>
            <a:miter lim="800000"/>
            <a:headEnd/>
            <a:tailEnd/>
            <a:extLst>
              <a:ext uri="{C807C97D-BFC1-408E-A445-0C87EB9F89A2}">
                <ask:lineSketchStyleProps xmlns:ask="http://schemas.microsoft.com/office/drawing/2018/sketchyshapes" sd="1794041799">
                  <a:prstGeom prst="rect">
                    <a:avLst/>
                  </a:prstGeom>
                  <ask:type>
                    <ask:lineSketchScribble/>
                  </ask:type>
                </ask:lineSketchStyleProps>
              </a:ext>
            </a:extLst>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0" tIns="180000" rIns="180000" bIns="18000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fr-FR" altLang="fr-FR" sz="4000" b="1" dirty="0">
                <a:ln w="12700">
                  <a:noFill/>
                  <a:prstDash val="solid"/>
                </a:ln>
                <a:solidFill>
                  <a:schemeClr val="tx2"/>
                </a:solidFill>
                <a:effectLst>
                  <a:outerShdw blurRad="41275" dist="20320" dir="1800000" algn="tl" rotWithShape="0">
                    <a:srgbClr val="000000">
                      <a:alpha val="40000"/>
                    </a:srgbClr>
                  </a:outerShdw>
                </a:effectLst>
                <a:latin typeface="Hachi Maru Pop" pitchFamily="2" charset="-128"/>
                <a:ea typeface="Hachi Maru Pop" pitchFamily="2" charset="-128"/>
              </a:rPr>
              <a:t>JE VOUS REMERCIE POUR VOTRE PRÉSENCE ET VOTRE ATTENTION.</a:t>
            </a:r>
          </a:p>
          <a:p>
            <a:pPr algn="ctr" eaLnBrk="1" hangingPunct="1"/>
            <a:endParaRPr lang="fr-FR" altLang="fr-FR" sz="4000" b="1" dirty="0">
              <a:ln w="12700">
                <a:noFill/>
                <a:prstDash val="solid"/>
              </a:ln>
              <a:solidFill>
                <a:schemeClr val="tx2"/>
              </a:solidFill>
              <a:effectLst>
                <a:outerShdw blurRad="41275" dist="20320" dir="1800000" algn="tl" rotWithShape="0">
                  <a:srgbClr val="000000">
                    <a:alpha val="40000"/>
                  </a:srgbClr>
                </a:outerShdw>
              </a:effectLst>
              <a:latin typeface="Hachi Maru Pop" pitchFamily="2" charset="-128"/>
              <a:ea typeface="Hachi Maru Pop" pitchFamily="2" charset="-128"/>
            </a:endParaRPr>
          </a:p>
          <a:p>
            <a:pPr algn="ctr" eaLnBrk="1" hangingPunct="1"/>
            <a:r>
              <a:rPr lang="fr-FR" altLang="fr-FR" sz="3200" b="1" dirty="0">
                <a:ln w="22225">
                  <a:noFill/>
                  <a:prstDash val="solid"/>
                </a:ln>
                <a:solidFill>
                  <a:schemeClr val="tx2"/>
                </a:solidFill>
                <a:latin typeface="Hachi Maru Pop" pitchFamily="2" charset="-128"/>
                <a:ea typeface="Hachi Maru Pop" pitchFamily="2" charset="-128"/>
              </a:rPr>
              <a:t>SANDRINE BROU</a:t>
            </a:r>
            <a:endParaRPr lang="fr-FR" altLang="fr-FR" b="1" dirty="0">
              <a:ln w="22225">
                <a:noFill/>
                <a:prstDash val="solid"/>
              </a:ln>
              <a:solidFill>
                <a:schemeClr val="tx2"/>
              </a:solidFill>
              <a:latin typeface="Hachi Maru Pop" pitchFamily="2" charset="-128"/>
              <a:ea typeface="Hachi Maru Pop" pitchFamily="2" charset="-128"/>
            </a:endParaRPr>
          </a:p>
          <a:p>
            <a:pPr algn="ctr" eaLnBrk="1" hangingPunct="1"/>
            <a:endParaRPr lang="fr-FR" altLang="fr-FR" sz="2400" b="1" dirty="0">
              <a:solidFill>
                <a:schemeClr val="tx2"/>
              </a:solidFill>
              <a:latin typeface="Hachi Maru Pop" pitchFamily="2" charset="-128"/>
              <a:ea typeface="Hachi Maru Pop" pitchFamily="2" charset="-128"/>
            </a:endParaRPr>
          </a:p>
        </p:txBody>
      </p:sp>
    </p:spTree>
    <p:extLst>
      <p:ext uri="{BB962C8B-B14F-4D97-AF65-F5344CB8AC3E}">
        <p14:creationId xmlns:p14="http://schemas.microsoft.com/office/powerpoint/2010/main" val="1681134701"/>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à coins arrondis 25"/>
          <p:cNvSpPr/>
          <p:nvPr/>
        </p:nvSpPr>
        <p:spPr>
          <a:xfrm>
            <a:off x="5336364" y="2103170"/>
            <a:ext cx="2664296" cy="731818"/>
          </a:xfrm>
          <a:prstGeom prst="roundRect">
            <a:avLst>
              <a:gd name="adj" fmla="val 30774"/>
            </a:avLst>
          </a:prstGeom>
          <a:solidFill>
            <a:schemeClr val="accent1">
              <a:lumMod val="40000"/>
              <a:lumOff val="60000"/>
            </a:schemeClr>
          </a:solidFill>
          <a:ln>
            <a:solidFill>
              <a:schemeClr val="tx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p>
        </p:txBody>
      </p:sp>
      <p:sp>
        <p:nvSpPr>
          <p:cNvPr id="25" name="Rectangle à coins arrondis 24"/>
          <p:cNvSpPr/>
          <p:nvPr/>
        </p:nvSpPr>
        <p:spPr>
          <a:xfrm>
            <a:off x="827584" y="2103170"/>
            <a:ext cx="2664296" cy="731818"/>
          </a:xfrm>
          <a:prstGeom prst="roundRect">
            <a:avLst>
              <a:gd name="adj" fmla="val 30774"/>
            </a:avLst>
          </a:prstGeom>
          <a:solidFill>
            <a:schemeClr val="accent1">
              <a:lumMod val="40000"/>
              <a:lumOff val="60000"/>
            </a:schemeClr>
          </a:solidFill>
          <a:ln>
            <a:solidFill>
              <a:schemeClr val="tx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p>
        </p:txBody>
      </p:sp>
      <p:sp>
        <p:nvSpPr>
          <p:cNvPr id="15" name="Rectangle à coins arrondis 14"/>
          <p:cNvSpPr/>
          <p:nvPr/>
        </p:nvSpPr>
        <p:spPr>
          <a:xfrm>
            <a:off x="2121892" y="3305745"/>
            <a:ext cx="1948787" cy="1147882"/>
          </a:xfrm>
          <a:prstGeom prst="roundRect">
            <a:avLst>
              <a:gd name="adj" fmla="val 27636"/>
            </a:avLst>
          </a:prstGeom>
          <a:solidFill>
            <a:schemeClr val="accent4">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7" name="Rectangle à coins arrondis 6"/>
          <p:cNvSpPr/>
          <p:nvPr/>
        </p:nvSpPr>
        <p:spPr>
          <a:xfrm>
            <a:off x="971600" y="2103170"/>
            <a:ext cx="2408907" cy="731818"/>
          </a:xfrm>
          <a:prstGeom prst="roundRect">
            <a:avLst>
              <a:gd name="adj" fmla="val 35482"/>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fr-FR" sz="3200" b="1" dirty="0">
                <a:latin typeface="Short Stack" panose="02010500040000000007" pitchFamily="2" charset="0"/>
                <a:ea typeface="Georgia Belle" panose="02000603000000000000" pitchFamily="2" charset="0"/>
              </a:rPr>
              <a:t>17 CM1</a:t>
            </a:r>
            <a:endParaRPr lang="fr-FR" sz="2800" b="1" dirty="0">
              <a:latin typeface="Short Stack" panose="02010500040000000007" pitchFamily="2" charset="0"/>
              <a:ea typeface="Georgia Belle" panose="02000603000000000000" pitchFamily="2" charset="0"/>
            </a:endParaRPr>
          </a:p>
        </p:txBody>
      </p:sp>
      <p:sp>
        <p:nvSpPr>
          <p:cNvPr id="2" name="Rectangle à coins arrondis 1"/>
          <p:cNvSpPr/>
          <p:nvPr/>
        </p:nvSpPr>
        <p:spPr>
          <a:xfrm>
            <a:off x="5740875" y="2103170"/>
            <a:ext cx="1991461" cy="743129"/>
          </a:xfrm>
          <a:prstGeom prst="roundRect">
            <a:avLst>
              <a:gd name="adj" fmla="val 37571"/>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lvl="0" algn="ctr"/>
            <a:r>
              <a:rPr lang="fr-FR" sz="3200" b="1" dirty="0">
                <a:solidFill>
                  <a:prstClr val="black"/>
                </a:solidFill>
                <a:latin typeface="Short Stack" panose="02010500040000000007" pitchFamily="2" charset="0"/>
                <a:ea typeface="Georgia Belle" panose="02000603000000000000" pitchFamily="2" charset="0"/>
              </a:rPr>
              <a:t>12 CM2</a:t>
            </a:r>
            <a:endParaRPr lang="fr-FR" sz="2800" b="1" dirty="0">
              <a:solidFill>
                <a:prstClr val="black"/>
              </a:solidFill>
              <a:latin typeface="Short Stack" panose="02010500040000000007" pitchFamily="2" charset="0"/>
              <a:ea typeface="Georgia Belle" panose="02000603000000000000" pitchFamily="2" charset="0"/>
            </a:endParaRPr>
          </a:p>
        </p:txBody>
      </p:sp>
      <p:sp>
        <p:nvSpPr>
          <p:cNvPr id="10" name="Rectangle à coins arrondis 9"/>
          <p:cNvSpPr/>
          <p:nvPr/>
        </p:nvSpPr>
        <p:spPr>
          <a:xfrm>
            <a:off x="324426" y="3305745"/>
            <a:ext cx="1584175" cy="1147882"/>
          </a:xfrm>
          <a:prstGeom prst="roundRect">
            <a:avLst>
              <a:gd name="adj" fmla="val 29424"/>
            </a:avLst>
          </a:prstGeom>
          <a:solidFill>
            <a:schemeClr val="accent3">
              <a:lumMod val="60000"/>
              <a:lumOff val="40000"/>
            </a:schemeClr>
          </a:solidFill>
        </p:spPr>
        <p:style>
          <a:lnRef idx="2">
            <a:schemeClr val="accent3"/>
          </a:lnRef>
          <a:fillRef idx="1">
            <a:schemeClr val="lt1"/>
          </a:fillRef>
          <a:effectRef idx="0">
            <a:schemeClr val="accent3"/>
          </a:effectRef>
          <a:fontRef idx="minor">
            <a:schemeClr val="dk1"/>
          </a:fontRef>
        </p:style>
        <p:txBody>
          <a:bodyPr wrap="square">
            <a:spAutoFit/>
          </a:bodyPr>
          <a:lstStyle/>
          <a:p>
            <a:pPr lvl="0" algn="ctr"/>
            <a:r>
              <a:rPr lang="fr-FR" sz="2800" dirty="0">
                <a:solidFill>
                  <a:prstClr val="black"/>
                </a:solidFill>
                <a:latin typeface="Short Stack" panose="02010500040000000007" pitchFamily="2" charset="0"/>
                <a:ea typeface="Georgia Belle" panose="02000603000000000000" pitchFamily="2" charset="0"/>
              </a:rPr>
              <a:t>9 filles </a:t>
            </a:r>
            <a:endParaRPr lang="fr-FR" sz="2400" dirty="0">
              <a:solidFill>
                <a:prstClr val="black"/>
              </a:solidFill>
              <a:latin typeface="Short Stack" panose="02010500040000000007" pitchFamily="2" charset="0"/>
              <a:ea typeface="Georgia Belle" panose="02000603000000000000" pitchFamily="2" charset="0"/>
            </a:endParaRPr>
          </a:p>
        </p:txBody>
      </p:sp>
      <p:sp>
        <p:nvSpPr>
          <p:cNvPr id="11" name="Rectangle à coins arrondis 10"/>
          <p:cNvSpPr/>
          <p:nvPr/>
        </p:nvSpPr>
        <p:spPr>
          <a:xfrm>
            <a:off x="2052617" y="3288033"/>
            <a:ext cx="2087335" cy="1184791"/>
          </a:xfrm>
          <a:prstGeom prst="roundRect">
            <a:avLst>
              <a:gd name="adj" fmla="val 34501"/>
            </a:avLst>
          </a:prstGeom>
          <a:noFill/>
          <a:ln>
            <a:noFill/>
          </a:ln>
        </p:spPr>
        <p:style>
          <a:lnRef idx="2">
            <a:schemeClr val="accent4"/>
          </a:lnRef>
          <a:fillRef idx="1">
            <a:schemeClr val="lt1"/>
          </a:fillRef>
          <a:effectRef idx="0">
            <a:schemeClr val="accent4"/>
          </a:effectRef>
          <a:fontRef idx="minor">
            <a:schemeClr val="dk1"/>
          </a:fontRef>
        </p:style>
        <p:txBody>
          <a:bodyPr wrap="square">
            <a:spAutoFit/>
          </a:bodyPr>
          <a:lstStyle/>
          <a:p>
            <a:pPr lvl="0" algn="ctr"/>
            <a:r>
              <a:rPr lang="fr-FR" sz="2800" dirty="0">
                <a:solidFill>
                  <a:prstClr val="black"/>
                </a:solidFill>
                <a:latin typeface="Short Stack" panose="02010500040000000007" pitchFamily="2" charset="0"/>
                <a:ea typeface="Georgia Belle" panose="02000603000000000000" pitchFamily="2" charset="0"/>
              </a:rPr>
              <a:t>8 garçons</a:t>
            </a:r>
            <a:endParaRPr lang="fr-FR" sz="2400" dirty="0">
              <a:solidFill>
                <a:prstClr val="black"/>
              </a:solidFill>
              <a:latin typeface="Short Stack" panose="02010500040000000007" pitchFamily="2" charset="0"/>
              <a:ea typeface="Georgia Belle" panose="02000603000000000000" pitchFamily="2" charset="0"/>
            </a:endParaRPr>
          </a:p>
        </p:txBody>
      </p:sp>
      <p:sp>
        <p:nvSpPr>
          <p:cNvPr id="14" name="Rectangle à coins arrondis 13"/>
          <p:cNvSpPr/>
          <p:nvPr/>
        </p:nvSpPr>
        <p:spPr>
          <a:xfrm>
            <a:off x="2921750" y="1052736"/>
            <a:ext cx="2940459" cy="703540"/>
          </a:xfrm>
          <a:prstGeom prst="roundRect">
            <a:avLst>
              <a:gd name="adj" fmla="val 29300"/>
            </a:avLst>
          </a:prstGeom>
          <a:solidFill>
            <a:schemeClr val="accent1">
              <a:lumMod val="60000"/>
              <a:lumOff val="40000"/>
            </a:schemeClr>
          </a:solidFill>
        </p:spPr>
        <p:style>
          <a:lnRef idx="3">
            <a:schemeClr val="lt1"/>
          </a:lnRef>
          <a:fillRef idx="1">
            <a:schemeClr val="accent6"/>
          </a:fillRef>
          <a:effectRef idx="1">
            <a:schemeClr val="accent6"/>
          </a:effectRef>
          <a:fontRef idx="minor">
            <a:schemeClr val="lt1"/>
          </a:fontRef>
        </p:style>
        <p:txBody>
          <a:bodyPr wrap="square">
            <a:spAutoFit/>
          </a:bodyPr>
          <a:lstStyle/>
          <a:p>
            <a:pPr lvl="0" algn="ctr"/>
            <a:r>
              <a:rPr lang="fr-FR" sz="3200" dirty="0">
                <a:solidFill>
                  <a:prstClr val="black"/>
                </a:solidFill>
                <a:effectLst>
                  <a:outerShdw blurRad="38100" dist="38100" dir="2700000" algn="tl">
                    <a:srgbClr val="000000">
                      <a:alpha val="43137"/>
                    </a:srgbClr>
                  </a:outerShdw>
                </a:effectLst>
                <a:latin typeface="Short Stack" panose="02010500040000000007" pitchFamily="2" charset="0"/>
                <a:ea typeface="Georgia Belle" panose="02000603000000000000" pitchFamily="2" charset="0"/>
              </a:rPr>
              <a:t>29 élèves</a:t>
            </a:r>
            <a:endParaRPr lang="fr-FR" sz="2800" dirty="0">
              <a:solidFill>
                <a:prstClr val="black"/>
              </a:solidFill>
              <a:effectLst>
                <a:outerShdw blurRad="38100" dist="38100" dir="2700000" algn="tl">
                  <a:srgbClr val="000000">
                    <a:alpha val="43137"/>
                  </a:srgbClr>
                </a:outerShdw>
              </a:effectLst>
              <a:latin typeface="Short Stack" panose="02010500040000000007" pitchFamily="2" charset="0"/>
              <a:ea typeface="Georgia Belle" panose="02000603000000000000" pitchFamily="2" charset="0"/>
            </a:endParaRPr>
          </a:p>
        </p:txBody>
      </p:sp>
      <p:sp>
        <p:nvSpPr>
          <p:cNvPr id="19" name="Rectangle à coins arrondis 18"/>
          <p:cNvSpPr/>
          <p:nvPr/>
        </p:nvSpPr>
        <p:spPr>
          <a:xfrm>
            <a:off x="6586388" y="3286548"/>
            <a:ext cx="1948787" cy="1147882"/>
          </a:xfrm>
          <a:prstGeom prst="roundRect">
            <a:avLst>
              <a:gd name="adj" fmla="val 27636"/>
            </a:avLst>
          </a:prstGeom>
          <a:solidFill>
            <a:schemeClr val="accent4">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0" name="Rectangle à coins arrondis 19"/>
          <p:cNvSpPr/>
          <p:nvPr/>
        </p:nvSpPr>
        <p:spPr>
          <a:xfrm>
            <a:off x="4788922" y="3286548"/>
            <a:ext cx="1584175" cy="1147882"/>
          </a:xfrm>
          <a:prstGeom prst="roundRect">
            <a:avLst>
              <a:gd name="adj" fmla="val 29424"/>
            </a:avLst>
          </a:prstGeom>
          <a:solidFill>
            <a:schemeClr val="accent3">
              <a:lumMod val="60000"/>
              <a:lumOff val="40000"/>
            </a:schemeClr>
          </a:solidFill>
        </p:spPr>
        <p:style>
          <a:lnRef idx="2">
            <a:schemeClr val="accent3"/>
          </a:lnRef>
          <a:fillRef idx="1">
            <a:schemeClr val="lt1"/>
          </a:fillRef>
          <a:effectRef idx="0">
            <a:schemeClr val="accent3"/>
          </a:effectRef>
          <a:fontRef idx="minor">
            <a:schemeClr val="dk1"/>
          </a:fontRef>
        </p:style>
        <p:txBody>
          <a:bodyPr wrap="square">
            <a:spAutoFit/>
          </a:bodyPr>
          <a:lstStyle/>
          <a:p>
            <a:pPr lvl="0" algn="ctr"/>
            <a:r>
              <a:rPr lang="fr-FR" sz="2800" dirty="0">
                <a:solidFill>
                  <a:prstClr val="black"/>
                </a:solidFill>
                <a:latin typeface="Short Stack" panose="02010500040000000007" pitchFamily="2" charset="0"/>
                <a:ea typeface="Georgia Belle" panose="02000603000000000000" pitchFamily="2" charset="0"/>
              </a:rPr>
              <a:t>6 filles </a:t>
            </a:r>
            <a:endParaRPr lang="fr-FR" sz="2400" dirty="0">
              <a:solidFill>
                <a:prstClr val="black"/>
              </a:solidFill>
              <a:latin typeface="Short Stack" panose="02010500040000000007" pitchFamily="2" charset="0"/>
              <a:ea typeface="Georgia Belle" panose="02000603000000000000" pitchFamily="2" charset="0"/>
            </a:endParaRPr>
          </a:p>
        </p:txBody>
      </p:sp>
      <p:sp>
        <p:nvSpPr>
          <p:cNvPr id="21" name="Rectangle à coins arrondis 20"/>
          <p:cNvSpPr/>
          <p:nvPr/>
        </p:nvSpPr>
        <p:spPr>
          <a:xfrm>
            <a:off x="6517113" y="3268836"/>
            <a:ext cx="2087335" cy="1184791"/>
          </a:xfrm>
          <a:prstGeom prst="roundRect">
            <a:avLst>
              <a:gd name="adj" fmla="val 34501"/>
            </a:avLst>
          </a:prstGeom>
          <a:noFill/>
          <a:ln>
            <a:noFill/>
          </a:ln>
        </p:spPr>
        <p:style>
          <a:lnRef idx="2">
            <a:schemeClr val="accent4"/>
          </a:lnRef>
          <a:fillRef idx="1">
            <a:schemeClr val="lt1"/>
          </a:fillRef>
          <a:effectRef idx="0">
            <a:schemeClr val="accent4"/>
          </a:effectRef>
          <a:fontRef idx="minor">
            <a:schemeClr val="dk1"/>
          </a:fontRef>
        </p:style>
        <p:txBody>
          <a:bodyPr wrap="square">
            <a:spAutoFit/>
          </a:bodyPr>
          <a:lstStyle/>
          <a:p>
            <a:pPr lvl="0" algn="ctr"/>
            <a:r>
              <a:rPr lang="fr-FR" sz="2800" dirty="0">
                <a:solidFill>
                  <a:prstClr val="black"/>
                </a:solidFill>
                <a:latin typeface="Short Stack" panose="02010500040000000007" pitchFamily="2" charset="0"/>
                <a:ea typeface="Georgia Belle" panose="02000603000000000000" pitchFamily="2" charset="0"/>
              </a:rPr>
              <a:t>6</a:t>
            </a:r>
          </a:p>
          <a:p>
            <a:pPr lvl="0" algn="ctr"/>
            <a:r>
              <a:rPr lang="fr-FR" sz="2800" dirty="0">
                <a:solidFill>
                  <a:prstClr val="black"/>
                </a:solidFill>
                <a:latin typeface="Short Stack" panose="02010500040000000007" pitchFamily="2" charset="0"/>
                <a:ea typeface="Georgia Belle" panose="02000603000000000000" pitchFamily="2" charset="0"/>
              </a:rPr>
              <a:t>garçons</a:t>
            </a:r>
            <a:endParaRPr lang="fr-FR" sz="2400" dirty="0">
              <a:solidFill>
                <a:prstClr val="black"/>
              </a:solidFill>
              <a:latin typeface="Short Stack" panose="02010500040000000007" pitchFamily="2" charset="0"/>
              <a:ea typeface="Georgia Belle" panose="02000603000000000000" pitchFamily="2" charset="0"/>
            </a:endParaRPr>
          </a:p>
        </p:txBody>
      </p:sp>
      <p:sp>
        <p:nvSpPr>
          <p:cNvPr id="22" name="Rectangle à coins arrondis 21"/>
          <p:cNvSpPr/>
          <p:nvPr/>
        </p:nvSpPr>
        <p:spPr>
          <a:xfrm>
            <a:off x="4278624" y="5070233"/>
            <a:ext cx="1948787" cy="1147882"/>
          </a:xfrm>
          <a:prstGeom prst="roundRect">
            <a:avLst>
              <a:gd name="adj" fmla="val 27636"/>
            </a:avLst>
          </a:prstGeom>
          <a:solidFill>
            <a:schemeClr val="accent4">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3" name="Rectangle à coins arrondis 22"/>
          <p:cNvSpPr/>
          <p:nvPr/>
        </p:nvSpPr>
        <p:spPr>
          <a:xfrm>
            <a:off x="2481158" y="5070233"/>
            <a:ext cx="1584175" cy="1147882"/>
          </a:xfrm>
          <a:prstGeom prst="roundRect">
            <a:avLst>
              <a:gd name="adj" fmla="val 29424"/>
            </a:avLst>
          </a:prstGeom>
          <a:solidFill>
            <a:schemeClr val="accent3">
              <a:lumMod val="60000"/>
              <a:lumOff val="40000"/>
            </a:schemeClr>
          </a:solidFill>
        </p:spPr>
        <p:style>
          <a:lnRef idx="2">
            <a:schemeClr val="accent3"/>
          </a:lnRef>
          <a:fillRef idx="1">
            <a:schemeClr val="lt1"/>
          </a:fillRef>
          <a:effectRef idx="0">
            <a:schemeClr val="accent3"/>
          </a:effectRef>
          <a:fontRef idx="minor">
            <a:schemeClr val="dk1"/>
          </a:fontRef>
        </p:style>
        <p:txBody>
          <a:bodyPr wrap="square">
            <a:spAutoFit/>
          </a:bodyPr>
          <a:lstStyle/>
          <a:p>
            <a:pPr lvl="0" algn="ctr"/>
            <a:r>
              <a:rPr lang="fr-FR" sz="2800" dirty="0">
                <a:solidFill>
                  <a:prstClr val="black"/>
                </a:solidFill>
                <a:latin typeface="Short Stack" panose="02010500040000000007" pitchFamily="2" charset="0"/>
                <a:ea typeface="Georgia Belle" panose="02000603000000000000" pitchFamily="2" charset="0"/>
              </a:rPr>
              <a:t>15 filles </a:t>
            </a:r>
            <a:endParaRPr lang="fr-FR" sz="2400" dirty="0">
              <a:solidFill>
                <a:prstClr val="black"/>
              </a:solidFill>
              <a:latin typeface="Short Stack" panose="02010500040000000007" pitchFamily="2" charset="0"/>
              <a:ea typeface="Georgia Belle" panose="02000603000000000000" pitchFamily="2" charset="0"/>
            </a:endParaRPr>
          </a:p>
        </p:txBody>
      </p:sp>
      <p:sp>
        <p:nvSpPr>
          <p:cNvPr id="24" name="Rectangle à coins arrondis 23"/>
          <p:cNvSpPr/>
          <p:nvPr/>
        </p:nvSpPr>
        <p:spPr>
          <a:xfrm>
            <a:off x="4209349" y="5052521"/>
            <a:ext cx="2087335" cy="1184791"/>
          </a:xfrm>
          <a:prstGeom prst="roundRect">
            <a:avLst>
              <a:gd name="adj" fmla="val 34501"/>
            </a:avLst>
          </a:prstGeom>
          <a:noFill/>
          <a:ln>
            <a:noFill/>
          </a:ln>
        </p:spPr>
        <p:style>
          <a:lnRef idx="2">
            <a:schemeClr val="accent4"/>
          </a:lnRef>
          <a:fillRef idx="1">
            <a:schemeClr val="lt1"/>
          </a:fillRef>
          <a:effectRef idx="0">
            <a:schemeClr val="accent4"/>
          </a:effectRef>
          <a:fontRef idx="minor">
            <a:schemeClr val="dk1"/>
          </a:fontRef>
        </p:style>
        <p:txBody>
          <a:bodyPr wrap="square">
            <a:spAutoFit/>
          </a:bodyPr>
          <a:lstStyle/>
          <a:p>
            <a:pPr lvl="0" algn="ctr"/>
            <a:r>
              <a:rPr lang="fr-FR" sz="2800">
                <a:solidFill>
                  <a:prstClr val="black"/>
                </a:solidFill>
                <a:latin typeface="Short Stack" panose="02010500040000000007" pitchFamily="2" charset="0"/>
                <a:ea typeface="Georgia Belle" panose="02000603000000000000" pitchFamily="2" charset="0"/>
              </a:rPr>
              <a:t>14 </a:t>
            </a:r>
            <a:r>
              <a:rPr lang="fr-FR" sz="2800" dirty="0">
                <a:solidFill>
                  <a:prstClr val="black"/>
                </a:solidFill>
                <a:latin typeface="Short Stack" panose="02010500040000000007" pitchFamily="2" charset="0"/>
                <a:ea typeface="Georgia Belle" panose="02000603000000000000" pitchFamily="2" charset="0"/>
              </a:rPr>
              <a:t>garçons</a:t>
            </a:r>
            <a:endParaRPr lang="fr-FR" sz="2400" dirty="0">
              <a:solidFill>
                <a:prstClr val="black"/>
              </a:solidFill>
              <a:latin typeface="Short Stack" panose="02010500040000000007" pitchFamily="2" charset="0"/>
              <a:ea typeface="Georgia Belle" panose="02000603000000000000" pitchFamily="2" charset="0"/>
            </a:endParaRPr>
          </a:p>
        </p:txBody>
      </p:sp>
      <p:cxnSp>
        <p:nvCxnSpPr>
          <p:cNvPr id="28" name="Connecteur droit 27"/>
          <p:cNvCxnSpPr>
            <a:stCxn id="25" idx="2"/>
          </p:cNvCxnSpPr>
          <p:nvPr/>
        </p:nvCxnSpPr>
        <p:spPr>
          <a:xfrm flipH="1">
            <a:off x="1259632" y="2834988"/>
            <a:ext cx="900100" cy="433848"/>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Connecteur droit 29"/>
          <p:cNvCxnSpPr>
            <a:stCxn id="25" idx="2"/>
            <a:endCxn id="15" idx="0"/>
          </p:cNvCxnSpPr>
          <p:nvPr/>
        </p:nvCxnSpPr>
        <p:spPr>
          <a:xfrm>
            <a:off x="2159732" y="2834988"/>
            <a:ext cx="936554" cy="470757"/>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Connecteur droit 31"/>
          <p:cNvCxnSpPr>
            <a:stCxn id="2" idx="2"/>
            <a:endCxn id="20" idx="0"/>
          </p:cNvCxnSpPr>
          <p:nvPr/>
        </p:nvCxnSpPr>
        <p:spPr>
          <a:xfrm flipH="1">
            <a:off x="5581010" y="2846299"/>
            <a:ext cx="1155596" cy="440249"/>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Connecteur droit 33"/>
          <p:cNvCxnSpPr>
            <a:stCxn id="2" idx="2"/>
            <a:endCxn id="19" idx="0"/>
          </p:cNvCxnSpPr>
          <p:nvPr/>
        </p:nvCxnSpPr>
        <p:spPr>
          <a:xfrm>
            <a:off x="6736606" y="2846299"/>
            <a:ext cx="824176" cy="440249"/>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Connecteur droit 35"/>
          <p:cNvCxnSpPr>
            <a:stCxn id="10" idx="2"/>
          </p:cNvCxnSpPr>
          <p:nvPr/>
        </p:nvCxnSpPr>
        <p:spPr>
          <a:xfrm>
            <a:off x="1116514" y="4453627"/>
            <a:ext cx="2156731" cy="598894"/>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Connecteur droit 37"/>
          <p:cNvCxnSpPr>
            <a:stCxn id="20" idx="2"/>
            <a:endCxn id="23" idx="0"/>
          </p:cNvCxnSpPr>
          <p:nvPr/>
        </p:nvCxnSpPr>
        <p:spPr>
          <a:xfrm flipH="1">
            <a:off x="3273246" y="4434430"/>
            <a:ext cx="2307764" cy="635803"/>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Connecteur droit 40"/>
          <p:cNvCxnSpPr>
            <a:stCxn id="15" idx="2"/>
          </p:cNvCxnSpPr>
          <p:nvPr/>
        </p:nvCxnSpPr>
        <p:spPr>
          <a:xfrm>
            <a:off x="3096286" y="4453627"/>
            <a:ext cx="2051778" cy="598894"/>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Connecteur droit 42"/>
          <p:cNvCxnSpPr>
            <a:stCxn id="19" idx="2"/>
            <a:endCxn id="22" idx="0"/>
          </p:cNvCxnSpPr>
          <p:nvPr/>
        </p:nvCxnSpPr>
        <p:spPr>
          <a:xfrm flipH="1">
            <a:off x="5253018" y="4434430"/>
            <a:ext cx="2307764" cy="635803"/>
          </a:xfrm>
          <a:prstGeom prst="line">
            <a:avLst/>
          </a:prstGeom>
        </p:spPr>
        <p:style>
          <a:lnRef idx="1">
            <a:schemeClr val="accent1"/>
          </a:lnRef>
          <a:fillRef idx="0">
            <a:schemeClr val="accent1"/>
          </a:fillRef>
          <a:effectRef idx="0">
            <a:schemeClr val="accent1"/>
          </a:effectRef>
          <a:fontRef idx="minor">
            <a:schemeClr val="tx1"/>
          </a:fontRef>
        </p:style>
      </p:cxnSp>
      <p:sp>
        <p:nvSpPr>
          <p:cNvPr id="27" name="Arrondir un rectangle avec un coin diagonal 8">
            <a:extLst>
              <a:ext uri="{FF2B5EF4-FFF2-40B4-BE49-F238E27FC236}">
                <a16:creationId xmlns:a16="http://schemas.microsoft.com/office/drawing/2014/main" id="{15571D2C-57A0-860D-E1AB-95EB6C874A01}"/>
              </a:ext>
            </a:extLst>
          </p:cNvPr>
          <p:cNvSpPr/>
          <p:nvPr/>
        </p:nvSpPr>
        <p:spPr>
          <a:xfrm>
            <a:off x="418496" y="181765"/>
            <a:ext cx="8113944" cy="602008"/>
          </a:xfrm>
          <a:custGeom>
            <a:avLst/>
            <a:gdLst>
              <a:gd name="connsiteX0" fmla="*/ 0 w 8113944"/>
              <a:gd name="connsiteY0" fmla="*/ 0 h 602008"/>
              <a:gd name="connsiteX1" fmla="*/ 417289 w 8113944"/>
              <a:gd name="connsiteY1" fmla="*/ 0 h 602008"/>
              <a:gd name="connsiteX2" fmla="*/ 753438 w 8113944"/>
              <a:gd name="connsiteY2" fmla="*/ 0 h 602008"/>
              <a:gd name="connsiteX3" fmla="*/ 1251866 w 8113944"/>
              <a:gd name="connsiteY3" fmla="*/ 0 h 602008"/>
              <a:gd name="connsiteX4" fmla="*/ 1669154 w 8113944"/>
              <a:gd name="connsiteY4" fmla="*/ 0 h 602008"/>
              <a:gd name="connsiteX5" fmla="*/ 2167582 w 8113944"/>
              <a:gd name="connsiteY5" fmla="*/ 0 h 602008"/>
              <a:gd name="connsiteX6" fmla="*/ 2666010 w 8113944"/>
              <a:gd name="connsiteY6" fmla="*/ 0 h 602008"/>
              <a:gd name="connsiteX7" fmla="*/ 3245578 w 8113944"/>
              <a:gd name="connsiteY7" fmla="*/ 0 h 602008"/>
              <a:gd name="connsiteX8" fmla="*/ 3581727 w 8113944"/>
              <a:gd name="connsiteY8" fmla="*/ 0 h 602008"/>
              <a:gd name="connsiteX9" fmla="*/ 4161294 w 8113944"/>
              <a:gd name="connsiteY9" fmla="*/ 0 h 602008"/>
              <a:gd name="connsiteX10" fmla="*/ 4740862 w 8113944"/>
              <a:gd name="connsiteY10" fmla="*/ 0 h 602008"/>
              <a:gd name="connsiteX11" fmla="*/ 5401568 w 8113944"/>
              <a:gd name="connsiteY11" fmla="*/ 0 h 602008"/>
              <a:gd name="connsiteX12" fmla="*/ 5737718 w 8113944"/>
              <a:gd name="connsiteY12" fmla="*/ 0 h 602008"/>
              <a:gd name="connsiteX13" fmla="*/ 6317285 w 8113944"/>
              <a:gd name="connsiteY13" fmla="*/ 0 h 602008"/>
              <a:gd name="connsiteX14" fmla="*/ 6653434 w 8113944"/>
              <a:gd name="connsiteY14" fmla="*/ 0 h 602008"/>
              <a:gd name="connsiteX15" fmla="*/ 7233002 w 8113944"/>
              <a:gd name="connsiteY15" fmla="*/ 0 h 602008"/>
              <a:gd name="connsiteX16" fmla="*/ 8113944 w 8113944"/>
              <a:gd name="connsiteY16" fmla="*/ 0 h 602008"/>
              <a:gd name="connsiteX17" fmla="*/ 8113944 w 8113944"/>
              <a:gd name="connsiteY17" fmla="*/ 282944 h 602008"/>
              <a:gd name="connsiteX18" fmla="*/ 8113944 w 8113944"/>
              <a:gd name="connsiteY18" fmla="*/ 602008 h 602008"/>
              <a:gd name="connsiteX19" fmla="*/ 7372098 w 8113944"/>
              <a:gd name="connsiteY19" fmla="*/ 602008 h 602008"/>
              <a:gd name="connsiteX20" fmla="*/ 6711391 w 8113944"/>
              <a:gd name="connsiteY20" fmla="*/ 602008 h 602008"/>
              <a:gd name="connsiteX21" fmla="*/ 6212963 w 8113944"/>
              <a:gd name="connsiteY21" fmla="*/ 602008 h 602008"/>
              <a:gd name="connsiteX22" fmla="*/ 5633395 w 8113944"/>
              <a:gd name="connsiteY22" fmla="*/ 602008 h 602008"/>
              <a:gd name="connsiteX23" fmla="*/ 5216107 w 8113944"/>
              <a:gd name="connsiteY23" fmla="*/ 602008 h 602008"/>
              <a:gd name="connsiteX24" fmla="*/ 4798818 w 8113944"/>
              <a:gd name="connsiteY24" fmla="*/ 602008 h 602008"/>
              <a:gd name="connsiteX25" fmla="*/ 4056972 w 8113944"/>
              <a:gd name="connsiteY25" fmla="*/ 602008 h 602008"/>
              <a:gd name="connsiteX26" fmla="*/ 3558544 w 8113944"/>
              <a:gd name="connsiteY26" fmla="*/ 602008 h 602008"/>
              <a:gd name="connsiteX27" fmla="*/ 2816698 w 8113944"/>
              <a:gd name="connsiteY27" fmla="*/ 602008 h 602008"/>
              <a:gd name="connsiteX28" fmla="*/ 2237130 w 8113944"/>
              <a:gd name="connsiteY28" fmla="*/ 602008 h 602008"/>
              <a:gd name="connsiteX29" fmla="*/ 1738702 w 8113944"/>
              <a:gd name="connsiteY29" fmla="*/ 602008 h 602008"/>
              <a:gd name="connsiteX30" fmla="*/ 1240274 w 8113944"/>
              <a:gd name="connsiteY30" fmla="*/ 602008 h 602008"/>
              <a:gd name="connsiteX31" fmla="*/ 904125 w 8113944"/>
              <a:gd name="connsiteY31" fmla="*/ 602008 h 602008"/>
              <a:gd name="connsiteX32" fmla="*/ 0 w 8113944"/>
              <a:gd name="connsiteY32" fmla="*/ 602008 h 602008"/>
              <a:gd name="connsiteX33" fmla="*/ 0 w 8113944"/>
              <a:gd name="connsiteY33" fmla="*/ 313044 h 602008"/>
              <a:gd name="connsiteX34" fmla="*/ 0 w 8113944"/>
              <a:gd name="connsiteY34" fmla="*/ 0 h 602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8113944" h="602008" fill="none" extrusionOk="0">
                <a:moveTo>
                  <a:pt x="0" y="0"/>
                </a:moveTo>
                <a:cubicBezTo>
                  <a:pt x="143445" y="-12495"/>
                  <a:pt x="246595" y="4198"/>
                  <a:pt x="417289" y="0"/>
                </a:cubicBezTo>
                <a:cubicBezTo>
                  <a:pt x="587983" y="-4198"/>
                  <a:pt x="671941" y="6393"/>
                  <a:pt x="753438" y="0"/>
                </a:cubicBezTo>
                <a:cubicBezTo>
                  <a:pt x="834935" y="-6393"/>
                  <a:pt x="1132802" y="19483"/>
                  <a:pt x="1251866" y="0"/>
                </a:cubicBezTo>
                <a:cubicBezTo>
                  <a:pt x="1370930" y="-19483"/>
                  <a:pt x="1570103" y="21892"/>
                  <a:pt x="1669154" y="0"/>
                </a:cubicBezTo>
                <a:cubicBezTo>
                  <a:pt x="1768205" y="-21892"/>
                  <a:pt x="1987867" y="49286"/>
                  <a:pt x="2167582" y="0"/>
                </a:cubicBezTo>
                <a:cubicBezTo>
                  <a:pt x="2347297" y="-49286"/>
                  <a:pt x="2440360" y="48647"/>
                  <a:pt x="2666010" y="0"/>
                </a:cubicBezTo>
                <a:cubicBezTo>
                  <a:pt x="2891660" y="-48647"/>
                  <a:pt x="3071249" y="44373"/>
                  <a:pt x="3245578" y="0"/>
                </a:cubicBezTo>
                <a:cubicBezTo>
                  <a:pt x="3419907" y="-44373"/>
                  <a:pt x="3423112" y="39184"/>
                  <a:pt x="3581727" y="0"/>
                </a:cubicBezTo>
                <a:cubicBezTo>
                  <a:pt x="3740342" y="-39184"/>
                  <a:pt x="3994620" y="37704"/>
                  <a:pt x="4161294" y="0"/>
                </a:cubicBezTo>
                <a:cubicBezTo>
                  <a:pt x="4327968" y="-37704"/>
                  <a:pt x="4554502" y="31724"/>
                  <a:pt x="4740862" y="0"/>
                </a:cubicBezTo>
                <a:cubicBezTo>
                  <a:pt x="4927222" y="-31724"/>
                  <a:pt x="5091684" y="72327"/>
                  <a:pt x="5401568" y="0"/>
                </a:cubicBezTo>
                <a:cubicBezTo>
                  <a:pt x="5711452" y="-72327"/>
                  <a:pt x="5654062" y="12983"/>
                  <a:pt x="5737718" y="0"/>
                </a:cubicBezTo>
                <a:cubicBezTo>
                  <a:pt x="5821374" y="-12983"/>
                  <a:pt x="6099782" y="35932"/>
                  <a:pt x="6317285" y="0"/>
                </a:cubicBezTo>
                <a:cubicBezTo>
                  <a:pt x="6534788" y="-35932"/>
                  <a:pt x="6522570" y="13643"/>
                  <a:pt x="6653434" y="0"/>
                </a:cubicBezTo>
                <a:cubicBezTo>
                  <a:pt x="6784298" y="-13643"/>
                  <a:pt x="7021106" y="52215"/>
                  <a:pt x="7233002" y="0"/>
                </a:cubicBezTo>
                <a:cubicBezTo>
                  <a:pt x="7444898" y="-52215"/>
                  <a:pt x="7925740" y="98492"/>
                  <a:pt x="8113944" y="0"/>
                </a:cubicBezTo>
                <a:cubicBezTo>
                  <a:pt x="8132066" y="115806"/>
                  <a:pt x="8086932" y="225457"/>
                  <a:pt x="8113944" y="282944"/>
                </a:cubicBezTo>
                <a:cubicBezTo>
                  <a:pt x="8140956" y="340431"/>
                  <a:pt x="8076043" y="537629"/>
                  <a:pt x="8113944" y="602008"/>
                </a:cubicBezTo>
                <a:cubicBezTo>
                  <a:pt x="7845057" y="664485"/>
                  <a:pt x="7545262" y="532942"/>
                  <a:pt x="7372098" y="602008"/>
                </a:cubicBezTo>
                <a:cubicBezTo>
                  <a:pt x="7198934" y="671074"/>
                  <a:pt x="6960158" y="545633"/>
                  <a:pt x="6711391" y="602008"/>
                </a:cubicBezTo>
                <a:cubicBezTo>
                  <a:pt x="6462624" y="658383"/>
                  <a:pt x="6434705" y="549039"/>
                  <a:pt x="6212963" y="602008"/>
                </a:cubicBezTo>
                <a:cubicBezTo>
                  <a:pt x="5991221" y="654977"/>
                  <a:pt x="5857660" y="597660"/>
                  <a:pt x="5633395" y="602008"/>
                </a:cubicBezTo>
                <a:cubicBezTo>
                  <a:pt x="5409130" y="606356"/>
                  <a:pt x="5343835" y="580084"/>
                  <a:pt x="5216107" y="602008"/>
                </a:cubicBezTo>
                <a:cubicBezTo>
                  <a:pt x="5088379" y="623932"/>
                  <a:pt x="4961182" y="568504"/>
                  <a:pt x="4798818" y="602008"/>
                </a:cubicBezTo>
                <a:cubicBezTo>
                  <a:pt x="4636454" y="635512"/>
                  <a:pt x="4317275" y="597904"/>
                  <a:pt x="4056972" y="602008"/>
                </a:cubicBezTo>
                <a:cubicBezTo>
                  <a:pt x="3796669" y="606112"/>
                  <a:pt x="3688935" y="564898"/>
                  <a:pt x="3558544" y="602008"/>
                </a:cubicBezTo>
                <a:cubicBezTo>
                  <a:pt x="3428153" y="639118"/>
                  <a:pt x="3131425" y="528369"/>
                  <a:pt x="2816698" y="602008"/>
                </a:cubicBezTo>
                <a:cubicBezTo>
                  <a:pt x="2501971" y="675647"/>
                  <a:pt x="2493613" y="540646"/>
                  <a:pt x="2237130" y="602008"/>
                </a:cubicBezTo>
                <a:cubicBezTo>
                  <a:pt x="1980647" y="663370"/>
                  <a:pt x="1886229" y="599585"/>
                  <a:pt x="1738702" y="602008"/>
                </a:cubicBezTo>
                <a:cubicBezTo>
                  <a:pt x="1591175" y="604431"/>
                  <a:pt x="1360054" y="555213"/>
                  <a:pt x="1240274" y="602008"/>
                </a:cubicBezTo>
                <a:cubicBezTo>
                  <a:pt x="1120494" y="648803"/>
                  <a:pt x="1011311" y="588876"/>
                  <a:pt x="904125" y="602008"/>
                </a:cubicBezTo>
                <a:cubicBezTo>
                  <a:pt x="796939" y="615140"/>
                  <a:pt x="370871" y="528081"/>
                  <a:pt x="0" y="602008"/>
                </a:cubicBezTo>
                <a:cubicBezTo>
                  <a:pt x="-7015" y="508784"/>
                  <a:pt x="30857" y="374968"/>
                  <a:pt x="0" y="313044"/>
                </a:cubicBezTo>
                <a:cubicBezTo>
                  <a:pt x="-30857" y="251120"/>
                  <a:pt x="34938" y="95039"/>
                  <a:pt x="0" y="0"/>
                </a:cubicBezTo>
                <a:close/>
              </a:path>
              <a:path w="8113944" h="602008" stroke="0" extrusionOk="0">
                <a:moveTo>
                  <a:pt x="0" y="0"/>
                </a:moveTo>
                <a:cubicBezTo>
                  <a:pt x="136315" y="-19989"/>
                  <a:pt x="297728" y="53405"/>
                  <a:pt x="498428" y="0"/>
                </a:cubicBezTo>
                <a:cubicBezTo>
                  <a:pt x="699128" y="-53405"/>
                  <a:pt x="740679" y="25860"/>
                  <a:pt x="834577" y="0"/>
                </a:cubicBezTo>
                <a:cubicBezTo>
                  <a:pt x="928475" y="-25860"/>
                  <a:pt x="1346321" y="71136"/>
                  <a:pt x="1576423" y="0"/>
                </a:cubicBezTo>
                <a:cubicBezTo>
                  <a:pt x="1806525" y="-71136"/>
                  <a:pt x="1893680" y="30164"/>
                  <a:pt x="1993712" y="0"/>
                </a:cubicBezTo>
                <a:cubicBezTo>
                  <a:pt x="2093744" y="-30164"/>
                  <a:pt x="2164829" y="37946"/>
                  <a:pt x="2329861" y="0"/>
                </a:cubicBezTo>
                <a:cubicBezTo>
                  <a:pt x="2494893" y="-37946"/>
                  <a:pt x="2634562" y="53"/>
                  <a:pt x="2828289" y="0"/>
                </a:cubicBezTo>
                <a:cubicBezTo>
                  <a:pt x="3022016" y="-53"/>
                  <a:pt x="3220376" y="82763"/>
                  <a:pt x="3570135" y="0"/>
                </a:cubicBezTo>
                <a:cubicBezTo>
                  <a:pt x="3919894" y="-82763"/>
                  <a:pt x="3831625" y="8477"/>
                  <a:pt x="4068563" y="0"/>
                </a:cubicBezTo>
                <a:cubicBezTo>
                  <a:pt x="4305501" y="-8477"/>
                  <a:pt x="4357840" y="47588"/>
                  <a:pt x="4566991" y="0"/>
                </a:cubicBezTo>
                <a:cubicBezTo>
                  <a:pt x="4776142" y="-47588"/>
                  <a:pt x="4969377" y="65794"/>
                  <a:pt x="5227698" y="0"/>
                </a:cubicBezTo>
                <a:cubicBezTo>
                  <a:pt x="5486019" y="-65794"/>
                  <a:pt x="5470345" y="1276"/>
                  <a:pt x="5563847" y="0"/>
                </a:cubicBezTo>
                <a:cubicBezTo>
                  <a:pt x="5657349" y="-1276"/>
                  <a:pt x="5855705" y="6981"/>
                  <a:pt x="5981136" y="0"/>
                </a:cubicBezTo>
                <a:cubicBezTo>
                  <a:pt x="6106567" y="-6981"/>
                  <a:pt x="6294062" y="28049"/>
                  <a:pt x="6479564" y="0"/>
                </a:cubicBezTo>
                <a:cubicBezTo>
                  <a:pt x="6665066" y="-28049"/>
                  <a:pt x="6717732" y="29482"/>
                  <a:pt x="6815713" y="0"/>
                </a:cubicBezTo>
                <a:cubicBezTo>
                  <a:pt x="6913694" y="-29482"/>
                  <a:pt x="7030738" y="29999"/>
                  <a:pt x="7233002" y="0"/>
                </a:cubicBezTo>
                <a:cubicBezTo>
                  <a:pt x="7435266" y="-29999"/>
                  <a:pt x="7807595" y="64509"/>
                  <a:pt x="8113944" y="0"/>
                </a:cubicBezTo>
                <a:cubicBezTo>
                  <a:pt x="8116603" y="104781"/>
                  <a:pt x="8079362" y="146106"/>
                  <a:pt x="8113944" y="288964"/>
                </a:cubicBezTo>
                <a:cubicBezTo>
                  <a:pt x="8148526" y="431822"/>
                  <a:pt x="8097152" y="505613"/>
                  <a:pt x="8113944" y="602008"/>
                </a:cubicBezTo>
                <a:cubicBezTo>
                  <a:pt x="7949358" y="616110"/>
                  <a:pt x="7910622" y="570322"/>
                  <a:pt x="7777795" y="602008"/>
                </a:cubicBezTo>
                <a:cubicBezTo>
                  <a:pt x="7644968" y="633694"/>
                  <a:pt x="7375301" y="553457"/>
                  <a:pt x="7117088" y="602008"/>
                </a:cubicBezTo>
                <a:cubicBezTo>
                  <a:pt x="6858875" y="650559"/>
                  <a:pt x="6877093" y="592766"/>
                  <a:pt x="6780939" y="602008"/>
                </a:cubicBezTo>
                <a:cubicBezTo>
                  <a:pt x="6684785" y="611250"/>
                  <a:pt x="6426976" y="552060"/>
                  <a:pt x="6282511" y="602008"/>
                </a:cubicBezTo>
                <a:cubicBezTo>
                  <a:pt x="6138046" y="651956"/>
                  <a:pt x="5841078" y="562207"/>
                  <a:pt x="5702943" y="602008"/>
                </a:cubicBezTo>
                <a:cubicBezTo>
                  <a:pt x="5564808" y="641809"/>
                  <a:pt x="5344560" y="583503"/>
                  <a:pt x="5204516" y="602008"/>
                </a:cubicBezTo>
                <a:cubicBezTo>
                  <a:pt x="5064472" y="620513"/>
                  <a:pt x="4883949" y="589640"/>
                  <a:pt x="4624948" y="602008"/>
                </a:cubicBezTo>
                <a:cubicBezTo>
                  <a:pt x="4365947" y="614376"/>
                  <a:pt x="4107441" y="580782"/>
                  <a:pt x="3964241" y="602008"/>
                </a:cubicBezTo>
                <a:cubicBezTo>
                  <a:pt x="3821041" y="623234"/>
                  <a:pt x="3752384" y="595397"/>
                  <a:pt x="3628092" y="602008"/>
                </a:cubicBezTo>
                <a:cubicBezTo>
                  <a:pt x="3503800" y="608619"/>
                  <a:pt x="3413986" y="574208"/>
                  <a:pt x="3291943" y="602008"/>
                </a:cubicBezTo>
                <a:cubicBezTo>
                  <a:pt x="3169900" y="629808"/>
                  <a:pt x="2934097" y="586144"/>
                  <a:pt x="2793515" y="602008"/>
                </a:cubicBezTo>
                <a:cubicBezTo>
                  <a:pt x="2652933" y="617872"/>
                  <a:pt x="2533128" y="591111"/>
                  <a:pt x="2295087" y="602008"/>
                </a:cubicBezTo>
                <a:cubicBezTo>
                  <a:pt x="2057046" y="612905"/>
                  <a:pt x="1866535" y="597729"/>
                  <a:pt x="1553241" y="602008"/>
                </a:cubicBezTo>
                <a:cubicBezTo>
                  <a:pt x="1239947" y="606287"/>
                  <a:pt x="1236733" y="559760"/>
                  <a:pt x="973673" y="602008"/>
                </a:cubicBezTo>
                <a:cubicBezTo>
                  <a:pt x="710613" y="644256"/>
                  <a:pt x="357725" y="507698"/>
                  <a:pt x="0" y="602008"/>
                </a:cubicBezTo>
                <a:cubicBezTo>
                  <a:pt x="-30105" y="508753"/>
                  <a:pt x="22920" y="447944"/>
                  <a:pt x="0" y="319064"/>
                </a:cubicBezTo>
                <a:cubicBezTo>
                  <a:pt x="-22920" y="190184"/>
                  <a:pt x="20064" y="158114"/>
                  <a:pt x="0" y="0"/>
                </a:cubicBezTo>
                <a:close/>
              </a:path>
            </a:pathLst>
          </a:custGeom>
          <a:solidFill>
            <a:schemeClr val="accent1">
              <a:lumMod val="40000"/>
              <a:lumOff val="60000"/>
            </a:schemeClr>
          </a:solidFill>
          <a:ln>
            <a:solidFill>
              <a:schemeClr val="tx2"/>
            </a:solidFill>
            <a:extLst>
              <a:ext uri="{C807C97D-BFC1-408E-A445-0C87EB9F89A2}">
                <ask:lineSketchStyleProps xmlns:ask="http://schemas.microsoft.com/office/drawing/2018/sketchyshapes" sd="1298852603">
                  <a:prstGeom prst="rect">
                    <a:avLst/>
                  </a:prstGeom>
                  <ask:type>
                    <ask:lineSketchScribble/>
                  </ask:type>
                </ask:lineSketchStyleProps>
              </a:ext>
            </a:extLst>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Text Box 7">
            <a:extLst>
              <a:ext uri="{FF2B5EF4-FFF2-40B4-BE49-F238E27FC236}">
                <a16:creationId xmlns:a16="http://schemas.microsoft.com/office/drawing/2014/main" id="{52A0323B-FF50-7FDD-3C6A-D30546F06F1B}"/>
              </a:ext>
            </a:extLst>
          </p:cNvPr>
          <p:cNvSpPr txBox="1">
            <a:spLocks noChangeArrowheads="1"/>
          </p:cNvSpPr>
          <p:nvPr/>
        </p:nvSpPr>
        <p:spPr bwMode="auto">
          <a:xfrm>
            <a:off x="2195736" y="128826"/>
            <a:ext cx="424847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fr-FR" altLang="fr-FR" sz="4000" b="1" dirty="0">
                <a:ln w="12700">
                  <a:solidFill>
                    <a:schemeClr val="bg1"/>
                  </a:solidFill>
                  <a:prstDash val="solid"/>
                </a:ln>
                <a:solidFill>
                  <a:schemeClr val="bg1"/>
                </a:solidFill>
                <a:effectLst>
                  <a:outerShdw blurRad="41275" dist="20320" dir="1800000" algn="tl" rotWithShape="0">
                    <a:srgbClr val="000000">
                      <a:alpha val="40000"/>
                    </a:srgbClr>
                  </a:outerShdw>
                </a:effectLst>
                <a:latin typeface="Hachi Maru Pop" pitchFamily="2" charset="-128"/>
                <a:ea typeface="Hachi Maru Pop" pitchFamily="2" charset="-128"/>
                <a:cs typeface="CHARLEEBOOTS" panose="02000603000000000000" pitchFamily="2" charset="-34"/>
              </a:rPr>
              <a:t>LA CLASSE</a:t>
            </a:r>
            <a:r>
              <a:rPr lang="fr-FR" altLang="fr-FR" sz="4000" b="1" dirty="0">
                <a:ln w="12700">
                  <a:solidFill>
                    <a:schemeClr val="bg1"/>
                  </a:solidFill>
                  <a:prstDash val="solid"/>
                </a:ln>
                <a:solidFill>
                  <a:schemeClr val="bg1"/>
                </a:solidFill>
                <a:effectLst>
                  <a:outerShdw blurRad="41275" dist="20320" dir="1800000" algn="tl" rotWithShape="0">
                    <a:srgbClr val="000000">
                      <a:alpha val="40000"/>
                    </a:srgbClr>
                  </a:outerShdw>
                </a:effectLst>
                <a:latin typeface="Mrs Chocolat" pitchFamily="2" charset="0"/>
                <a:ea typeface="Verdana" panose="020B0604030504040204" pitchFamily="34" charset="0"/>
                <a:cs typeface="Verdana" panose="020B0604030504040204" pitchFamily="34" charset="0"/>
              </a:rPr>
              <a:t>  </a:t>
            </a:r>
          </a:p>
        </p:txBody>
      </p:sp>
    </p:spTree>
    <p:extLst>
      <p:ext uri="{BB962C8B-B14F-4D97-AF65-F5344CB8AC3E}">
        <p14:creationId xmlns:p14="http://schemas.microsoft.com/office/powerpoint/2010/main" val="2194875158"/>
      </p:ext>
    </p:extLst>
  </p:cSld>
  <p:clrMapOvr>
    <a:masterClrMapping/>
  </p:clrMapOvr>
  <p:transition spd="slow">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18496" y="1556792"/>
            <a:ext cx="8113944" cy="4939814"/>
          </a:xfrm>
          <a:custGeom>
            <a:avLst/>
            <a:gdLst>
              <a:gd name="connsiteX0" fmla="*/ 0 w 8113944"/>
              <a:gd name="connsiteY0" fmla="*/ 0 h 4939814"/>
              <a:gd name="connsiteX1" fmla="*/ 660707 w 8113944"/>
              <a:gd name="connsiteY1" fmla="*/ 0 h 4939814"/>
              <a:gd name="connsiteX2" fmla="*/ 1077995 w 8113944"/>
              <a:gd name="connsiteY2" fmla="*/ 0 h 4939814"/>
              <a:gd name="connsiteX3" fmla="*/ 1819842 w 8113944"/>
              <a:gd name="connsiteY3" fmla="*/ 0 h 4939814"/>
              <a:gd name="connsiteX4" fmla="*/ 2480549 w 8113944"/>
              <a:gd name="connsiteY4" fmla="*/ 0 h 4939814"/>
              <a:gd name="connsiteX5" fmla="*/ 3060116 w 8113944"/>
              <a:gd name="connsiteY5" fmla="*/ 0 h 4939814"/>
              <a:gd name="connsiteX6" fmla="*/ 3801962 w 8113944"/>
              <a:gd name="connsiteY6" fmla="*/ 0 h 4939814"/>
              <a:gd name="connsiteX7" fmla="*/ 4462669 w 8113944"/>
              <a:gd name="connsiteY7" fmla="*/ 0 h 4939814"/>
              <a:gd name="connsiteX8" fmla="*/ 5042237 w 8113944"/>
              <a:gd name="connsiteY8" fmla="*/ 0 h 4939814"/>
              <a:gd name="connsiteX9" fmla="*/ 5378386 w 8113944"/>
              <a:gd name="connsiteY9" fmla="*/ 0 h 4939814"/>
              <a:gd name="connsiteX10" fmla="*/ 5714535 w 8113944"/>
              <a:gd name="connsiteY10" fmla="*/ 0 h 4939814"/>
              <a:gd name="connsiteX11" fmla="*/ 6050684 w 8113944"/>
              <a:gd name="connsiteY11" fmla="*/ 0 h 4939814"/>
              <a:gd name="connsiteX12" fmla="*/ 6549112 w 8113944"/>
              <a:gd name="connsiteY12" fmla="*/ 0 h 4939814"/>
              <a:gd name="connsiteX13" fmla="*/ 7290958 w 8113944"/>
              <a:gd name="connsiteY13" fmla="*/ 0 h 4939814"/>
              <a:gd name="connsiteX14" fmla="*/ 8113944 w 8113944"/>
              <a:gd name="connsiteY14" fmla="*/ 0 h 4939814"/>
              <a:gd name="connsiteX15" fmla="*/ 8113944 w 8113944"/>
              <a:gd name="connsiteY15" fmla="*/ 548868 h 4939814"/>
              <a:gd name="connsiteX16" fmla="*/ 8113944 w 8113944"/>
              <a:gd name="connsiteY16" fmla="*/ 1097736 h 4939814"/>
              <a:gd name="connsiteX17" fmla="*/ 8113944 w 8113944"/>
              <a:gd name="connsiteY17" fmla="*/ 1745401 h 4939814"/>
              <a:gd name="connsiteX18" fmla="*/ 8113944 w 8113944"/>
              <a:gd name="connsiteY18" fmla="*/ 2393065 h 4939814"/>
              <a:gd name="connsiteX19" fmla="*/ 8113944 w 8113944"/>
              <a:gd name="connsiteY19" fmla="*/ 2941934 h 4939814"/>
              <a:gd name="connsiteX20" fmla="*/ 8113944 w 8113944"/>
              <a:gd name="connsiteY20" fmla="*/ 3490802 h 4939814"/>
              <a:gd name="connsiteX21" fmla="*/ 8113944 w 8113944"/>
              <a:gd name="connsiteY21" fmla="*/ 4138466 h 4939814"/>
              <a:gd name="connsiteX22" fmla="*/ 8113944 w 8113944"/>
              <a:gd name="connsiteY22" fmla="*/ 4939814 h 4939814"/>
              <a:gd name="connsiteX23" fmla="*/ 7534377 w 8113944"/>
              <a:gd name="connsiteY23" fmla="*/ 4939814 h 4939814"/>
              <a:gd name="connsiteX24" fmla="*/ 6873670 w 8113944"/>
              <a:gd name="connsiteY24" fmla="*/ 4939814 h 4939814"/>
              <a:gd name="connsiteX25" fmla="*/ 6456381 w 8113944"/>
              <a:gd name="connsiteY25" fmla="*/ 4939814 h 4939814"/>
              <a:gd name="connsiteX26" fmla="*/ 5957953 w 8113944"/>
              <a:gd name="connsiteY26" fmla="*/ 4939814 h 4939814"/>
              <a:gd name="connsiteX27" fmla="*/ 5540665 w 8113944"/>
              <a:gd name="connsiteY27" fmla="*/ 4939814 h 4939814"/>
              <a:gd name="connsiteX28" fmla="*/ 5204516 w 8113944"/>
              <a:gd name="connsiteY28" fmla="*/ 4939814 h 4939814"/>
              <a:gd name="connsiteX29" fmla="*/ 4462669 w 8113944"/>
              <a:gd name="connsiteY29" fmla="*/ 4939814 h 4939814"/>
              <a:gd name="connsiteX30" fmla="*/ 3720823 w 8113944"/>
              <a:gd name="connsiteY30" fmla="*/ 4939814 h 4939814"/>
              <a:gd name="connsiteX31" fmla="*/ 3384674 w 8113944"/>
              <a:gd name="connsiteY31" fmla="*/ 4939814 h 4939814"/>
              <a:gd name="connsiteX32" fmla="*/ 2723967 w 8113944"/>
              <a:gd name="connsiteY32" fmla="*/ 4939814 h 4939814"/>
              <a:gd name="connsiteX33" fmla="*/ 1982121 w 8113944"/>
              <a:gd name="connsiteY33" fmla="*/ 4939814 h 4939814"/>
              <a:gd name="connsiteX34" fmla="*/ 1483693 w 8113944"/>
              <a:gd name="connsiteY34" fmla="*/ 4939814 h 4939814"/>
              <a:gd name="connsiteX35" fmla="*/ 1066404 w 8113944"/>
              <a:gd name="connsiteY35" fmla="*/ 4939814 h 4939814"/>
              <a:gd name="connsiteX36" fmla="*/ 649116 w 8113944"/>
              <a:gd name="connsiteY36" fmla="*/ 4939814 h 4939814"/>
              <a:gd name="connsiteX37" fmla="*/ 0 w 8113944"/>
              <a:gd name="connsiteY37" fmla="*/ 4939814 h 4939814"/>
              <a:gd name="connsiteX38" fmla="*/ 0 w 8113944"/>
              <a:gd name="connsiteY38" fmla="*/ 4292149 h 4939814"/>
              <a:gd name="connsiteX39" fmla="*/ 0 w 8113944"/>
              <a:gd name="connsiteY39" fmla="*/ 3842078 h 4939814"/>
              <a:gd name="connsiteX40" fmla="*/ 0 w 8113944"/>
              <a:gd name="connsiteY40" fmla="*/ 3342607 h 4939814"/>
              <a:gd name="connsiteX41" fmla="*/ 0 w 8113944"/>
              <a:gd name="connsiteY41" fmla="*/ 2941934 h 4939814"/>
              <a:gd name="connsiteX42" fmla="*/ 0 w 8113944"/>
              <a:gd name="connsiteY42" fmla="*/ 2343667 h 4939814"/>
              <a:gd name="connsiteX43" fmla="*/ 0 w 8113944"/>
              <a:gd name="connsiteY43" fmla="*/ 1893595 h 4939814"/>
              <a:gd name="connsiteX44" fmla="*/ 0 w 8113944"/>
              <a:gd name="connsiteY44" fmla="*/ 1394125 h 4939814"/>
              <a:gd name="connsiteX45" fmla="*/ 0 w 8113944"/>
              <a:gd name="connsiteY45" fmla="*/ 746461 h 4939814"/>
              <a:gd name="connsiteX46" fmla="*/ 0 w 8113944"/>
              <a:gd name="connsiteY46" fmla="*/ 0 h 4939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8113944" h="4939814" fill="none" extrusionOk="0">
                <a:moveTo>
                  <a:pt x="0" y="0"/>
                </a:moveTo>
                <a:cubicBezTo>
                  <a:pt x="282140" y="-16626"/>
                  <a:pt x="340748" y="41759"/>
                  <a:pt x="660707" y="0"/>
                </a:cubicBezTo>
                <a:cubicBezTo>
                  <a:pt x="980666" y="-41759"/>
                  <a:pt x="910633" y="13703"/>
                  <a:pt x="1077995" y="0"/>
                </a:cubicBezTo>
                <a:cubicBezTo>
                  <a:pt x="1245357" y="-13703"/>
                  <a:pt x="1595529" y="44842"/>
                  <a:pt x="1819842" y="0"/>
                </a:cubicBezTo>
                <a:cubicBezTo>
                  <a:pt x="2044155" y="-44842"/>
                  <a:pt x="2333151" y="43168"/>
                  <a:pt x="2480549" y="0"/>
                </a:cubicBezTo>
                <a:cubicBezTo>
                  <a:pt x="2627947" y="-43168"/>
                  <a:pt x="2918322" y="4085"/>
                  <a:pt x="3060116" y="0"/>
                </a:cubicBezTo>
                <a:cubicBezTo>
                  <a:pt x="3201910" y="-4085"/>
                  <a:pt x="3492873" y="34204"/>
                  <a:pt x="3801962" y="0"/>
                </a:cubicBezTo>
                <a:cubicBezTo>
                  <a:pt x="4111051" y="-34204"/>
                  <a:pt x="4160885" y="53976"/>
                  <a:pt x="4462669" y="0"/>
                </a:cubicBezTo>
                <a:cubicBezTo>
                  <a:pt x="4764453" y="-53976"/>
                  <a:pt x="4908047" y="62596"/>
                  <a:pt x="5042237" y="0"/>
                </a:cubicBezTo>
                <a:cubicBezTo>
                  <a:pt x="5176427" y="-62596"/>
                  <a:pt x="5213026" y="2169"/>
                  <a:pt x="5378386" y="0"/>
                </a:cubicBezTo>
                <a:cubicBezTo>
                  <a:pt x="5543746" y="-2169"/>
                  <a:pt x="5551760" y="40295"/>
                  <a:pt x="5714535" y="0"/>
                </a:cubicBezTo>
                <a:cubicBezTo>
                  <a:pt x="5877310" y="-40295"/>
                  <a:pt x="5892735" y="39067"/>
                  <a:pt x="6050684" y="0"/>
                </a:cubicBezTo>
                <a:cubicBezTo>
                  <a:pt x="6208633" y="-39067"/>
                  <a:pt x="6382779" y="18727"/>
                  <a:pt x="6549112" y="0"/>
                </a:cubicBezTo>
                <a:cubicBezTo>
                  <a:pt x="6715445" y="-18727"/>
                  <a:pt x="7018502" y="60204"/>
                  <a:pt x="7290958" y="0"/>
                </a:cubicBezTo>
                <a:cubicBezTo>
                  <a:pt x="7563414" y="-60204"/>
                  <a:pt x="7873910" y="87980"/>
                  <a:pt x="8113944" y="0"/>
                </a:cubicBezTo>
                <a:cubicBezTo>
                  <a:pt x="8138141" y="221006"/>
                  <a:pt x="8100762" y="376620"/>
                  <a:pt x="8113944" y="548868"/>
                </a:cubicBezTo>
                <a:cubicBezTo>
                  <a:pt x="8127126" y="721116"/>
                  <a:pt x="8111326" y="938066"/>
                  <a:pt x="8113944" y="1097736"/>
                </a:cubicBezTo>
                <a:cubicBezTo>
                  <a:pt x="8116562" y="1257406"/>
                  <a:pt x="8093140" y="1445055"/>
                  <a:pt x="8113944" y="1745401"/>
                </a:cubicBezTo>
                <a:cubicBezTo>
                  <a:pt x="8134748" y="2045747"/>
                  <a:pt x="8112393" y="2218417"/>
                  <a:pt x="8113944" y="2393065"/>
                </a:cubicBezTo>
                <a:cubicBezTo>
                  <a:pt x="8115495" y="2567713"/>
                  <a:pt x="8101759" y="2697389"/>
                  <a:pt x="8113944" y="2941934"/>
                </a:cubicBezTo>
                <a:cubicBezTo>
                  <a:pt x="8126129" y="3186479"/>
                  <a:pt x="8089670" y="3369827"/>
                  <a:pt x="8113944" y="3490802"/>
                </a:cubicBezTo>
                <a:cubicBezTo>
                  <a:pt x="8138218" y="3611777"/>
                  <a:pt x="8036289" y="3898665"/>
                  <a:pt x="8113944" y="4138466"/>
                </a:cubicBezTo>
                <a:cubicBezTo>
                  <a:pt x="8191599" y="4378267"/>
                  <a:pt x="8106713" y="4762643"/>
                  <a:pt x="8113944" y="4939814"/>
                </a:cubicBezTo>
                <a:cubicBezTo>
                  <a:pt x="7852622" y="5008891"/>
                  <a:pt x="7697420" y="4880136"/>
                  <a:pt x="7534377" y="4939814"/>
                </a:cubicBezTo>
                <a:cubicBezTo>
                  <a:pt x="7371334" y="4999492"/>
                  <a:pt x="7037024" y="4869067"/>
                  <a:pt x="6873670" y="4939814"/>
                </a:cubicBezTo>
                <a:cubicBezTo>
                  <a:pt x="6710316" y="5010561"/>
                  <a:pt x="6565811" y="4937810"/>
                  <a:pt x="6456381" y="4939814"/>
                </a:cubicBezTo>
                <a:cubicBezTo>
                  <a:pt x="6346951" y="4941818"/>
                  <a:pt x="6067305" y="4886804"/>
                  <a:pt x="5957953" y="4939814"/>
                </a:cubicBezTo>
                <a:cubicBezTo>
                  <a:pt x="5848601" y="4992824"/>
                  <a:pt x="5704207" y="4938728"/>
                  <a:pt x="5540665" y="4939814"/>
                </a:cubicBezTo>
                <a:cubicBezTo>
                  <a:pt x="5377123" y="4940900"/>
                  <a:pt x="5371261" y="4904430"/>
                  <a:pt x="5204516" y="4939814"/>
                </a:cubicBezTo>
                <a:cubicBezTo>
                  <a:pt x="5037771" y="4975198"/>
                  <a:pt x="4747957" y="4880641"/>
                  <a:pt x="4462669" y="4939814"/>
                </a:cubicBezTo>
                <a:cubicBezTo>
                  <a:pt x="4177381" y="4998987"/>
                  <a:pt x="3997057" y="4887057"/>
                  <a:pt x="3720823" y="4939814"/>
                </a:cubicBezTo>
                <a:cubicBezTo>
                  <a:pt x="3444589" y="4992571"/>
                  <a:pt x="3452486" y="4914119"/>
                  <a:pt x="3384674" y="4939814"/>
                </a:cubicBezTo>
                <a:cubicBezTo>
                  <a:pt x="3316862" y="4965509"/>
                  <a:pt x="3021279" y="4865588"/>
                  <a:pt x="2723967" y="4939814"/>
                </a:cubicBezTo>
                <a:cubicBezTo>
                  <a:pt x="2426655" y="5014040"/>
                  <a:pt x="2178135" y="4911690"/>
                  <a:pt x="1982121" y="4939814"/>
                </a:cubicBezTo>
                <a:cubicBezTo>
                  <a:pt x="1786107" y="4967938"/>
                  <a:pt x="1682326" y="4925930"/>
                  <a:pt x="1483693" y="4939814"/>
                </a:cubicBezTo>
                <a:cubicBezTo>
                  <a:pt x="1285060" y="4953698"/>
                  <a:pt x="1208754" y="4924101"/>
                  <a:pt x="1066404" y="4939814"/>
                </a:cubicBezTo>
                <a:cubicBezTo>
                  <a:pt x="924054" y="4955527"/>
                  <a:pt x="749917" y="4924267"/>
                  <a:pt x="649116" y="4939814"/>
                </a:cubicBezTo>
                <a:cubicBezTo>
                  <a:pt x="548315" y="4955361"/>
                  <a:pt x="175069" y="4895536"/>
                  <a:pt x="0" y="4939814"/>
                </a:cubicBezTo>
                <a:cubicBezTo>
                  <a:pt x="-13979" y="4673621"/>
                  <a:pt x="37253" y="4501352"/>
                  <a:pt x="0" y="4292149"/>
                </a:cubicBezTo>
                <a:cubicBezTo>
                  <a:pt x="-37253" y="4082947"/>
                  <a:pt x="33328" y="4055991"/>
                  <a:pt x="0" y="3842078"/>
                </a:cubicBezTo>
                <a:cubicBezTo>
                  <a:pt x="-33328" y="3628165"/>
                  <a:pt x="34446" y="3537074"/>
                  <a:pt x="0" y="3342607"/>
                </a:cubicBezTo>
                <a:cubicBezTo>
                  <a:pt x="-34446" y="3148140"/>
                  <a:pt x="29383" y="3089295"/>
                  <a:pt x="0" y="2941934"/>
                </a:cubicBezTo>
                <a:cubicBezTo>
                  <a:pt x="-29383" y="2794573"/>
                  <a:pt x="32076" y="2518298"/>
                  <a:pt x="0" y="2343667"/>
                </a:cubicBezTo>
                <a:cubicBezTo>
                  <a:pt x="-32076" y="2169036"/>
                  <a:pt x="26565" y="2071043"/>
                  <a:pt x="0" y="1893595"/>
                </a:cubicBezTo>
                <a:cubicBezTo>
                  <a:pt x="-26565" y="1716147"/>
                  <a:pt x="49654" y="1580112"/>
                  <a:pt x="0" y="1394125"/>
                </a:cubicBezTo>
                <a:cubicBezTo>
                  <a:pt x="-49654" y="1208138"/>
                  <a:pt x="55049" y="896803"/>
                  <a:pt x="0" y="746461"/>
                </a:cubicBezTo>
                <a:cubicBezTo>
                  <a:pt x="-55049" y="596119"/>
                  <a:pt x="22247" y="277976"/>
                  <a:pt x="0" y="0"/>
                </a:cubicBezTo>
                <a:close/>
              </a:path>
              <a:path w="8113944" h="4939814" stroke="0" extrusionOk="0">
                <a:moveTo>
                  <a:pt x="0" y="0"/>
                </a:moveTo>
                <a:cubicBezTo>
                  <a:pt x="304299" y="-65417"/>
                  <a:pt x="424871" y="82877"/>
                  <a:pt x="741846" y="0"/>
                </a:cubicBezTo>
                <a:cubicBezTo>
                  <a:pt x="1058821" y="-82877"/>
                  <a:pt x="956696" y="23040"/>
                  <a:pt x="1159135" y="0"/>
                </a:cubicBezTo>
                <a:cubicBezTo>
                  <a:pt x="1361574" y="-23040"/>
                  <a:pt x="1390013" y="4219"/>
                  <a:pt x="1495284" y="0"/>
                </a:cubicBezTo>
                <a:cubicBezTo>
                  <a:pt x="1600555" y="-4219"/>
                  <a:pt x="1733871" y="2082"/>
                  <a:pt x="1831433" y="0"/>
                </a:cubicBezTo>
                <a:cubicBezTo>
                  <a:pt x="1928995" y="-2082"/>
                  <a:pt x="2126745" y="3747"/>
                  <a:pt x="2248722" y="0"/>
                </a:cubicBezTo>
                <a:cubicBezTo>
                  <a:pt x="2370699" y="-3747"/>
                  <a:pt x="2708511" y="22819"/>
                  <a:pt x="2990568" y="0"/>
                </a:cubicBezTo>
                <a:cubicBezTo>
                  <a:pt x="3272625" y="-22819"/>
                  <a:pt x="3269016" y="9847"/>
                  <a:pt x="3488996" y="0"/>
                </a:cubicBezTo>
                <a:cubicBezTo>
                  <a:pt x="3708976" y="-9847"/>
                  <a:pt x="3678094" y="13889"/>
                  <a:pt x="3825145" y="0"/>
                </a:cubicBezTo>
                <a:cubicBezTo>
                  <a:pt x="3972196" y="-13889"/>
                  <a:pt x="4122300" y="57333"/>
                  <a:pt x="4404712" y="0"/>
                </a:cubicBezTo>
                <a:cubicBezTo>
                  <a:pt x="4687124" y="-57333"/>
                  <a:pt x="4779201" y="3192"/>
                  <a:pt x="4903140" y="0"/>
                </a:cubicBezTo>
                <a:cubicBezTo>
                  <a:pt x="5027079" y="-3192"/>
                  <a:pt x="5221631" y="46309"/>
                  <a:pt x="5320429" y="0"/>
                </a:cubicBezTo>
                <a:cubicBezTo>
                  <a:pt x="5419227" y="-46309"/>
                  <a:pt x="5551333" y="16665"/>
                  <a:pt x="5656578" y="0"/>
                </a:cubicBezTo>
                <a:cubicBezTo>
                  <a:pt x="5761823" y="-16665"/>
                  <a:pt x="5913090" y="39281"/>
                  <a:pt x="6073867" y="0"/>
                </a:cubicBezTo>
                <a:cubicBezTo>
                  <a:pt x="6234644" y="-39281"/>
                  <a:pt x="6511647" y="40796"/>
                  <a:pt x="6815713" y="0"/>
                </a:cubicBezTo>
                <a:cubicBezTo>
                  <a:pt x="7119779" y="-40796"/>
                  <a:pt x="7203188" y="23094"/>
                  <a:pt x="7314141" y="0"/>
                </a:cubicBezTo>
                <a:cubicBezTo>
                  <a:pt x="7425094" y="-23094"/>
                  <a:pt x="7881964" y="23404"/>
                  <a:pt x="8113944" y="0"/>
                </a:cubicBezTo>
                <a:cubicBezTo>
                  <a:pt x="8142696" y="154310"/>
                  <a:pt x="8095911" y="286680"/>
                  <a:pt x="8113944" y="450072"/>
                </a:cubicBezTo>
                <a:cubicBezTo>
                  <a:pt x="8131977" y="613464"/>
                  <a:pt x="8111896" y="862823"/>
                  <a:pt x="8113944" y="1048338"/>
                </a:cubicBezTo>
                <a:cubicBezTo>
                  <a:pt x="8115992" y="1233853"/>
                  <a:pt x="8069149" y="1324498"/>
                  <a:pt x="8113944" y="1597207"/>
                </a:cubicBezTo>
                <a:cubicBezTo>
                  <a:pt x="8158739" y="1869916"/>
                  <a:pt x="8095966" y="1903449"/>
                  <a:pt x="8113944" y="2195473"/>
                </a:cubicBezTo>
                <a:cubicBezTo>
                  <a:pt x="8131922" y="2487497"/>
                  <a:pt x="8079909" y="2512679"/>
                  <a:pt x="8113944" y="2645545"/>
                </a:cubicBezTo>
                <a:cubicBezTo>
                  <a:pt x="8147979" y="2778411"/>
                  <a:pt x="8045201" y="3075879"/>
                  <a:pt x="8113944" y="3243811"/>
                </a:cubicBezTo>
                <a:cubicBezTo>
                  <a:pt x="8182687" y="3411743"/>
                  <a:pt x="8041960" y="3604586"/>
                  <a:pt x="8113944" y="3891476"/>
                </a:cubicBezTo>
                <a:cubicBezTo>
                  <a:pt x="8185928" y="4178366"/>
                  <a:pt x="8068415" y="4561355"/>
                  <a:pt x="8113944" y="4939814"/>
                </a:cubicBezTo>
                <a:cubicBezTo>
                  <a:pt x="8018575" y="4966631"/>
                  <a:pt x="7848513" y="4913492"/>
                  <a:pt x="7696655" y="4939814"/>
                </a:cubicBezTo>
                <a:cubicBezTo>
                  <a:pt x="7544797" y="4966136"/>
                  <a:pt x="7440266" y="4911834"/>
                  <a:pt x="7360506" y="4939814"/>
                </a:cubicBezTo>
                <a:cubicBezTo>
                  <a:pt x="7280746" y="4967794"/>
                  <a:pt x="6877045" y="4905444"/>
                  <a:pt x="6699799" y="4939814"/>
                </a:cubicBezTo>
                <a:cubicBezTo>
                  <a:pt x="6522553" y="4974184"/>
                  <a:pt x="6419027" y="4937257"/>
                  <a:pt x="6201371" y="4939814"/>
                </a:cubicBezTo>
                <a:cubicBezTo>
                  <a:pt x="5983715" y="4942371"/>
                  <a:pt x="5829620" y="4860164"/>
                  <a:pt x="5459525" y="4939814"/>
                </a:cubicBezTo>
                <a:cubicBezTo>
                  <a:pt x="5089430" y="5019464"/>
                  <a:pt x="5153579" y="4918131"/>
                  <a:pt x="4961097" y="4939814"/>
                </a:cubicBezTo>
                <a:cubicBezTo>
                  <a:pt x="4768615" y="4961497"/>
                  <a:pt x="4629571" y="4936786"/>
                  <a:pt x="4462669" y="4939814"/>
                </a:cubicBezTo>
                <a:cubicBezTo>
                  <a:pt x="4295767" y="4942842"/>
                  <a:pt x="4009639" y="4925263"/>
                  <a:pt x="3883102" y="4939814"/>
                </a:cubicBezTo>
                <a:cubicBezTo>
                  <a:pt x="3756565" y="4954365"/>
                  <a:pt x="3492968" y="4925365"/>
                  <a:pt x="3384674" y="4939814"/>
                </a:cubicBezTo>
                <a:cubicBezTo>
                  <a:pt x="3276380" y="4954263"/>
                  <a:pt x="3190749" y="4908804"/>
                  <a:pt x="3048525" y="4939814"/>
                </a:cubicBezTo>
                <a:cubicBezTo>
                  <a:pt x="2906301" y="4970824"/>
                  <a:pt x="2674789" y="4912778"/>
                  <a:pt x="2468957" y="4939814"/>
                </a:cubicBezTo>
                <a:cubicBezTo>
                  <a:pt x="2263125" y="4966850"/>
                  <a:pt x="2057594" y="4919588"/>
                  <a:pt x="1808250" y="4939814"/>
                </a:cubicBezTo>
                <a:cubicBezTo>
                  <a:pt x="1558906" y="4960040"/>
                  <a:pt x="1362253" y="4881357"/>
                  <a:pt x="1228683" y="4939814"/>
                </a:cubicBezTo>
                <a:cubicBezTo>
                  <a:pt x="1095113" y="4998271"/>
                  <a:pt x="870013" y="4875804"/>
                  <a:pt x="567976" y="4939814"/>
                </a:cubicBezTo>
                <a:cubicBezTo>
                  <a:pt x="265939" y="5003824"/>
                  <a:pt x="155946" y="4885588"/>
                  <a:pt x="0" y="4939814"/>
                </a:cubicBezTo>
                <a:cubicBezTo>
                  <a:pt x="-19455" y="4825070"/>
                  <a:pt x="184" y="4685659"/>
                  <a:pt x="0" y="4440344"/>
                </a:cubicBezTo>
                <a:cubicBezTo>
                  <a:pt x="-184" y="4195029"/>
                  <a:pt x="43433" y="4068492"/>
                  <a:pt x="0" y="3940874"/>
                </a:cubicBezTo>
                <a:cubicBezTo>
                  <a:pt x="-43433" y="3813256"/>
                  <a:pt x="3500" y="3629011"/>
                  <a:pt x="0" y="3392006"/>
                </a:cubicBezTo>
                <a:cubicBezTo>
                  <a:pt x="-3500" y="3155001"/>
                  <a:pt x="74350" y="2895929"/>
                  <a:pt x="0" y="2744341"/>
                </a:cubicBezTo>
                <a:cubicBezTo>
                  <a:pt x="-74350" y="2592754"/>
                  <a:pt x="48233" y="2399613"/>
                  <a:pt x="0" y="2294269"/>
                </a:cubicBezTo>
                <a:cubicBezTo>
                  <a:pt x="-48233" y="2188925"/>
                  <a:pt x="16305" y="1982268"/>
                  <a:pt x="0" y="1745401"/>
                </a:cubicBezTo>
                <a:cubicBezTo>
                  <a:pt x="-16305" y="1508534"/>
                  <a:pt x="22714" y="1398949"/>
                  <a:pt x="0" y="1147135"/>
                </a:cubicBezTo>
                <a:cubicBezTo>
                  <a:pt x="-22714" y="895321"/>
                  <a:pt x="76902" y="634788"/>
                  <a:pt x="0" y="499470"/>
                </a:cubicBezTo>
                <a:cubicBezTo>
                  <a:pt x="-76902" y="364153"/>
                  <a:pt x="46066" y="167791"/>
                  <a:pt x="0" y="0"/>
                </a:cubicBezTo>
                <a:close/>
              </a:path>
            </a:pathLst>
          </a:custGeom>
          <a:ln w="28575">
            <a:solidFill>
              <a:schemeClr val="tx2"/>
            </a:solidFill>
            <a:extLst>
              <a:ext uri="{C807C97D-BFC1-408E-A445-0C87EB9F89A2}">
                <ask:lineSketchStyleProps xmlns:ask="http://schemas.microsoft.com/office/drawing/2018/sketchyshapes" sd="25490127">
                  <a:prstGeom prst="rect">
                    <a:avLst/>
                  </a:prstGeom>
                  <ask:type>
                    <ask:lineSketchScribble/>
                  </ask:type>
                </ask:lineSketchStyleProps>
              </a:ext>
            </a:extLst>
          </a:ln>
        </p:spPr>
        <p:txBody>
          <a:bodyPr wrap="square">
            <a:spAutoFit/>
          </a:bodyPr>
          <a:lstStyle/>
          <a:p>
            <a:r>
              <a:rPr lang="fr-FR" sz="2100" dirty="0">
                <a:latin typeface="Short Stack" panose="02010500040000000007" pitchFamily="2" charset="0"/>
                <a:ea typeface="Georgia Belle" panose="02000603000000000000" pitchFamily="2" charset="0"/>
                <a:cs typeface="Dekko" panose="00000500000000000000" pitchFamily="2" charset="0"/>
              </a:rPr>
              <a:t>La réglementation permet à chaque parent d’être électeur et éligible. Il faut 1 ou 2 représentants par classe c'est-à-dire entre 5 et 10 personnes. </a:t>
            </a:r>
          </a:p>
          <a:p>
            <a:r>
              <a:rPr lang="fr-FR" sz="2100" dirty="0">
                <a:latin typeface="Short Stack" panose="02010500040000000007" pitchFamily="2" charset="0"/>
                <a:ea typeface="Georgia Belle" panose="02000603000000000000" pitchFamily="2" charset="0"/>
                <a:cs typeface="Dekko" panose="00000500000000000000" pitchFamily="2" charset="0"/>
              </a:rPr>
              <a:t>Donc, si la vie de l’école vous intéresse, si vous souhaitez connaître le frisson d’une élection, si vous avez une âme de représentant de parents :</a:t>
            </a:r>
          </a:p>
          <a:p>
            <a:endParaRPr lang="fr-FR" sz="2100" dirty="0">
              <a:latin typeface="Short Stack" panose="02010500040000000007" pitchFamily="2" charset="0"/>
              <a:ea typeface="Georgia Belle" panose="02000603000000000000" pitchFamily="2" charset="0"/>
              <a:cs typeface="Dekko" panose="00000500000000000000" pitchFamily="2" charset="0"/>
            </a:endParaRPr>
          </a:p>
          <a:p>
            <a:pPr algn="ctr"/>
            <a:r>
              <a:rPr lang="fr-FR" sz="2100" dirty="0">
                <a:latin typeface="Short Stack" panose="02010500040000000007" pitchFamily="2" charset="0"/>
                <a:ea typeface="Georgia Belle" panose="02000603000000000000" pitchFamily="2" charset="0"/>
                <a:cs typeface="Dekko" panose="00000500000000000000" pitchFamily="2" charset="0"/>
              </a:rPr>
              <a:t> Présentez-vous aux élections pour le conseil d’école !</a:t>
            </a:r>
          </a:p>
          <a:p>
            <a:pPr algn="ctr"/>
            <a:r>
              <a:rPr lang="fr-FR" sz="2100" dirty="0">
                <a:latin typeface="Short Stack" panose="02010500040000000007" pitchFamily="2" charset="0"/>
                <a:ea typeface="Georgia Belle" panose="02000603000000000000" pitchFamily="2" charset="0"/>
                <a:cs typeface="Dekko" panose="00000500000000000000" pitchFamily="2" charset="0"/>
              </a:rPr>
              <a:t>Lieu privilégié de discussion entre vous parents, la municipalité et l’équipe enseignante.</a:t>
            </a:r>
          </a:p>
          <a:p>
            <a:endParaRPr lang="fr-FR" sz="2100" dirty="0">
              <a:latin typeface="Short Stack" panose="02010500040000000007" pitchFamily="2" charset="0"/>
              <a:ea typeface="Georgia Belle" panose="02000603000000000000" pitchFamily="2" charset="0"/>
              <a:cs typeface="Dekko" panose="00000500000000000000" pitchFamily="2" charset="0"/>
            </a:endParaRPr>
          </a:p>
          <a:p>
            <a:pPr algn="ctr"/>
            <a:r>
              <a:rPr lang="fr-FR" sz="2100" dirty="0">
                <a:latin typeface="Short Stack" panose="02010500040000000007" pitchFamily="2" charset="0"/>
                <a:ea typeface="Georgia Belle" panose="02000603000000000000" pitchFamily="2" charset="0"/>
                <a:cs typeface="Dekko" panose="00000500000000000000" pitchFamily="2" charset="0"/>
              </a:rPr>
              <a:t>Les élections, c’est le 7 octobre 2022.</a:t>
            </a:r>
          </a:p>
          <a:p>
            <a:pPr algn="ctr"/>
            <a:r>
              <a:rPr lang="fr-FR" sz="2100" b="1" dirty="0">
                <a:solidFill>
                  <a:schemeClr val="tx2"/>
                </a:solidFill>
                <a:latin typeface="Short Stack" panose="02010500040000000007" pitchFamily="2" charset="0"/>
                <a:ea typeface="Georgia Belle" panose="02000603000000000000" pitchFamily="2" charset="0"/>
                <a:cs typeface="Dekko" panose="00000500000000000000" pitchFamily="2" charset="0"/>
              </a:rPr>
              <a:t>http://www.education.gouv.fr/cid2659/les-parents-d-eleves.html</a:t>
            </a:r>
          </a:p>
        </p:txBody>
      </p:sp>
      <p:sp>
        <p:nvSpPr>
          <p:cNvPr id="5" name="Arrondir un rectangle avec un coin diagonal 8">
            <a:extLst>
              <a:ext uri="{FF2B5EF4-FFF2-40B4-BE49-F238E27FC236}">
                <a16:creationId xmlns:a16="http://schemas.microsoft.com/office/drawing/2014/main" id="{37F91BC1-2D4A-B382-1F76-391371A502F9}"/>
              </a:ext>
            </a:extLst>
          </p:cNvPr>
          <p:cNvSpPr/>
          <p:nvPr/>
        </p:nvSpPr>
        <p:spPr>
          <a:xfrm>
            <a:off x="418496" y="263550"/>
            <a:ext cx="8113944" cy="1077218"/>
          </a:xfrm>
          <a:custGeom>
            <a:avLst/>
            <a:gdLst>
              <a:gd name="connsiteX0" fmla="*/ 0 w 8113944"/>
              <a:gd name="connsiteY0" fmla="*/ 0 h 1077218"/>
              <a:gd name="connsiteX1" fmla="*/ 417289 w 8113944"/>
              <a:gd name="connsiteY1" fmla="*/ 0 h 1077218"/>
              <a:gd name="connsiteX2" fmla="*/ 753438 w 8113944"/>
              <a:gd name="connsiteY2" fmla="*/ 0 h 1077218"/>
              <a:gd name="connsiteX3" fmla="*/ 1251866 w 8113944"/>
              <a:gd name="connsiteY3" fmla="*/ 0 h 1077218"/>
              <a:gd name="connsiteX4" fmla="*/ 1669154 w 8113944"/>
              <a:gd name="connsiteY4" fmla="*/ 0 h 1077218"/>
              <a:gd name="connsiteX5" fmla="*/ 2167582 w 8113944"/>
              <a:gd name="connsiteY5" fmla="*/ 0 h 1077218"/>
              <a:gd name="connsiteX6" fmla="*/ 2666010 w 8113944"/>
              <a:gd name="connsiteY6" fmla="*/ 0 h 1077218"/>
              <a:gd name="connsiteX7" fmla="*/ 3245578 w 8113944"/>
              <a:gd name="connsiteY7" fmla="*/ 0 h 1077218"/>
              <a:gd name="connsiteX8" fmla="*/ 3581727 w 8113944"/>
              <a:gd name="connsiteY8" fmla="*/ 0 h 1077218"/>
              <a:gd name="connsiteX9" fmla="*/ 4161294 w 8113944"/>
              <a:gd name="connsiteY9" fmla="*/ 0 h 1077218"/>
              <a:gd name="connsiteX10" fmla="*/ 4740862 w 8113944"/>
              <a:gd name="connsiteY10" fmla="*/ 0 h 1077218"/>
              <a:gd name="connsiteX11" fmla="*/ 5401568 w 8113944"/>
              <a:gd name="connsiteY11" fmla="*/ 0 h 1077218"/>
              <a:gd name="connsiteX12" fmla="*/ 5737718 w 8113944"/>
              <a:gd name="connsiteY12" fmla="*/ 0 h 1077218"/>
              <a:gd name="connsiteX13" fmla="*/ 6317285 w 8113944"/>
              <a:gd name="connsiteY13" fmla="*/ 0 h 1077218"/>
              <a:gd name="connsiteX14" fmla="*/ 6653434 w 8113944"/>
              <a:gd name="connsiteY14" fmla="*/ 0 h 1077218"/>
              <a:gd name="connsiteX15" fmla="*/ 7233002 w 8113944"/>
              <a:gd name="connsiteY15" fmla="*/ 0 h 1077218"/>
              <a:gd name="connsiteX16" fmla="*/ 8113944 w 8113944"/>
              <a:gd name="connsiteY16" fmla="*/ 0 h 1077218"/>
              <a:gd name="connsiteX17" fmla="*/ 8113944 w 8113944"/>
              <a:gd name="connsiteY17" fmla="*/ 506292 h 1077218"/>
              <a:gd name="connsiteX18" fmla="*/ 8113944 w 8113944"/>
              <a:gd name="connsiteY18" fmla="*/ 1077218 h 1077218"/>
              <a:gd name="connsiteX19" fmla="*/ 7372098 w 8113944"/>
              <a:gd name="connsiteY19" fmla="*/ 1077218 h 1077218"/>
              <a:gd name="connsiteX20" fmla="*/ 6711391 w 8113944"/>
              <a:gd name="connsiteY20" fmla="*/ 1077218 h 1077218"/>
              <a:gd name="connsiteX21" fmla="*/ 6212963 w 8113944"/>
              <a:gd name="connsiteY21" fmla="*/ 1077218 h 1077218"/>
              <a:gd name="connsiteX22" fmla="*/ 5633395 w 8113944"/>
              <a:gd name="connsiteY22" fmla="*/ 1077218 h 1077218"/>
              <a:gd name="connsiteX23" fmla="*/ 5216107 w 8113944"/>
              <a:gd name="connsiteY23" fmla="*/ 1077218 h 1077218"/>
              <a:gd name="connsiteX24" fmla="*/ 4798818 w 8113944"/>
              <a:gd name="connsiteY24" fmla="*/ 1077218 h 1077218"/>
              <a:gd name="connsiteX25" fmla="*/ 4056972 w 8113944"/>
              <a:gd name="connsiteY25" fmla="*/ 1077218 h 1077218"/>
              <a:gd name="connsiteX26" fmla="*/ 3558544 w 8113944"/>
              <a:gd name="connsiteY26" fmla="*/ 1077218 h 1077218"/>
              <a:gd name="connsiteX27" fmla="*/ 2816698 w 8113944"/>
              <a:gd name="connsiteY27" fmla="*/ 1077218 h 1077218"/>
              <a:gd name="connsiteX28" fmla="*/ 2237130 w 8113944"/>
              <a:gd name="connsiteY28" fmla="*/ 1077218 h 1077218"/>
              <a:gd name="connsiteX29" fmla="*/ 1738702 w 8113944"/>
              <a:gd name="connsiteY29" fmla="*/ 1077218 h 1077218"/>
              <a:gd name="connsiteX30" fmla="*/ 1240274 w 8113944"/>
              <a:gd name="connsiteY30" fmla="*/ 1077218 h 1077218"/>
              <a:gd name="connsiteX31" fmla="*/ 904125 w 8113944"/>
              <a:gd name="connsiteY31" fmla="*/ 1077218 h 1077218"/>
              <a:gd name="connsiteX32" fmla="*/ 0 w 8113944"/>
              <a:gd name="connsiteY32" fmla="*/ 1077218 h 1077218"/>
              <a:gd name="connsiteX33" fmla="*/ 0 w 8113944"/>
              <a:gd name="connsiteY33" fmla="*/ 560153 h 1077218"/>
              <a:gd name="connsiteX34" fmla="*/ 0 w 8113944"/>
              <a:gd name="connsiteY34" fmla="*/ 0 h 1077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8113944" h="1077218" fill="none" extrusionOk="0">
                <a:moveTo>
                  <a:pt x="0" y="0"/>
                </a:moveTo>
                <a:cubicBezTo>
                  <a:pt x="143445" y="-12495"/>
                  <a:pt x="246595" y="4198"/>
                  <a:pt x="417289" y="0"/>
                </a:cubicBezTo>
                <a:cubicBezTo>
                  <a:pt x="587983" y="-4198"/>
                  <a:pt x="671941" y="6393"/>
                  <a:pt x="753438" y="0"/>
                </a:cubicBezTo>
                <a:cubicBezTo>
                  <a:pt x="834935" y="-6393"/>
                  <a:pt x="1132802" y="19483"/>
                  <a:pt x="1251866" y="0"/>
                </a:cubicBezTo>
                <a:cubicBezTo>
                  <a:pt x="1370930" y="-19483"/>
                  <a:pt x="1570103" y="21892"/>
                  <a:pt x="1669154" y="0"/>
                </a:cubicBezTo>
                <a:cubicBezTo>
                  <a:pt x="1768205" y="-21892"/>
                  <a:pt x="1987867" y="49286"/>
                  <a:pt x="2167582" y="0"/>
                </a:cubicBezTo>
                <a:cubicBezTo>
                  <a:pt x="2347297" y="-49286"/>
                  <a:pt x="2440360" y="48647"/>
                  <a:pt x="2666010" y="0"/>
                </a:cubicBezTo>
                <a:cubicBezTo>
                  <a:pt x="2891660" y="-48647"/>
                  <a:pt x="3071249" y="44373"/>
                  <a:pt x="3245578" y="0"/>
                </a:cubicBezTo>
                <a:cubicBezTo>
                  <a:pt x="3419907" y="-44373"/>
                  <a:pt x="3423112" y="39184"/>
                  <a:pt x="3581727" y="0"/>
                </a:cubicBezTo>
                <a:cubicBezTo>
                  <a:pt x="3740342" y="-39184"/>
                  <a:pt x="3994620" y="37704"/>
                  <a:pt x="4161294" y="0"/>
                </a:cubicBezTo>
                <a:cubicBezTo>
                  <a:pt x="4327968" y="-37704"/>
                  <a:pt x="4554502" y="31724"/>
                  <a:pt x="4740862" y="0"/>
                </a:cubicBezTo>
                <a:cubicBezTo>
                  <a:pt x="4927222" y="-31724"/>
                  <a:pt x="5091684" y="72327"/>
                  <a:pt x="5401568" y="0"/>
                </a:cubicBezTo>
                <a:cubicBezTo>
                  <a:pt x="5711452" y="-72327"/>
                  <a:pt x="5654062" y="12983"/>
                  <a:pt x="5737718" y="0"/>
                </a:cubicBezTo>
                <a:cubicBezTo>
                  <a:pt x="5821374" y="-12983"/>
                  <a:pt x="6099782" y="35932"/>
                  <a:pt x="6317285" y="0"/>
                </a:cubicBezTo>
                <a:cubicBezTo>
                  <a:pt x="6534788" y="-35932"/>
                  <a:pt x="6522570" y="13643"/>
                  <a:pt x="6653434" y="0"/>
                </a:cubicBezTo>
                <a:cubicBezTo>
                  <a:pt x="6784298" y="-13643"/>
                  <a:pt x="7021106" y="52215"/>
                  <a:pt x="7233002" y="0"/>
                </a:cubicBezTo>
                <a:cubicBezTo>
                  <a:pt x="7444898" y="-52215"/>
                  <a:pt x="7925740" y="98492"/>
                  <a:pt x="8113944" y="0"/>
                </a:cubicBezTo>
                <a:cubicBezTo>
                  <a:pt x="8165825" y="195822"/>
                  <a:pt x="8067650" y="313781"/>
                  <a:pt x="8113944" y="506292"/>
                </a:cubicBezTo>
                <a:cubicBezTo>
                  <a:pt x="8160238" y="698803"/>
                  <a:pt x="8109017" y="953232"/>
                  <a:pt x="8113944" y="1077218"/>
                </a:cubicBezTo>
                <a:cubicBezTo>
                  <a:pt x="7845057" y="1139695"/>
                  <a:pt x="7545262" y="1008152"/>
                  <a:pt x="7372098" y="1077218"/>
                </a:cubicBezTo>
                <a:cubicBezTo>
                  <a:pt x="7198934" y="1146284"/>
                  <a:pt x="6960158" y="1020843"/>
                  <a:pt x="6711391" y="1077218"/>
                </a:cubicBezTo>
                <a:cubicBezTo>
                  <a:pt x="6462624" y="1133593"/>
                  <a:pt x="6434705" y="1024249"/>
                  <a:pt x="6212963" y="1077218"/>
                </a:cubicBezTo>
                <a:cubicBezTo>
                  <a:pt x="5991221" y="1130187"/>
                  <a:pt x="5857660" y="1072870"/>
                  <a:pt x="5633395" y="1077218"/>
                </a:cubicBezTo>
                <a:cubicBezTo>
                  <a:pt x="5409130" y="1081566"/>
                  <a:pt x="5343835" y="1055294"/>
                  <a:pt x="5216107" y="1077218"/>
                </a:cubicBezTo>
                <a:cubicBezTo>
                  <a:pt x="5088379" y="1099142"/>
                  <a:pt x="4961182" y="1043714"/>
                  <a:pt x="4798818" y="1077218"/>
                </a:cubicBezTo>
                <a:cubicBezTo>
                  <a:pt x="4636454" y="1110722"/>
                  <a:pt x="4317275" y="1073114"/>
                  <a:pt x="4056972" y="1077218"/>
                </a:cubicBezTo>
                <a:cubicBezTo>
                  <a:pt x="3796669" y="1081322"/>
                  <a:pt x="3688935" y="1040108"/>
                  <a:pt x="3558544" y="1077218"/>
                </a:cubicBezTo>
                <a:cubicBezTo>
                  <a:pt x="3428153" y="1114328"/>
                  <a:pt x="3131425" y="1003579"/>
                  <a:pt x="2816698" y="1077218"/>
                </a:cubicBezTo>
                <a:cubicBezTo>
                  <a:pt x="2501971" y="1150857"/>
                  <a:pt x="2493613" y="1015856"/>
                  <a:pt x="2237130" y="1077218"/>
                </a:cubicBezTo>
                <a:cubicBezTo>
                  <a:pt x="1980647" y="1138580"/>
                  <a:pt x="1886229" y="1074795"/>
                  <a:pt x="1738702" y="1077218"/>
                </a:cubicBezTo>
                <a:cubicBezTo>
                  <a:pt x="1591175" y="1079641"/>
                  <a:pt x="1360054" y="1030423"/>
                  <a:pt x="1240274" y="1077218"/>
                </a:cubicBezTo>
                <a:cubicBezTo>
                  <a:pt x="1120494" y="1124013"/>
                  <a:pt x="1011311" y="1064086"/>
                  <a:pt x="904125" y="1077218"/>
                </a:cubicBezTo>
                <a:cubicBezTo>
                  <a:pt x="796939" y="1090350"/>
                  <a:pt x="370871" y="1003291"/>
                  <a:pt x="0" y="1077218"/>
                </a:cubicBezTo>
                <a:cubicBezTo>
                  <a:pt x="-61183" y="858943"/>
                  <a:pt x="42169" y="688073"/>
                  <a:pt x="0" y="560153"/>
                </a:cubicBezTo>
                <a:cubicBezTo>
                  <a:pt x="-42169" y="432234"/>
                  <a:pt x="52438" y="229803"/>
                  <a:pt x="0" y="0"/>
                </a:cubicBezTo>
                <a:close/>
              </a:path>
              <a:path w="8113944" h="1077218" stroke="0" extrusionOk="0">
                <a:moveTo>
                  <a:pt x="0" y="0"/>
                </a:moveTo>
                <a:cubicBezTo>
                  <a:pt x="136315" y="-19989"/>
                  <a:pt x="297728" y="53405"/>
                  <a:pt x="498428" y="0"/>
                </a:cubicBezTo>
                <a:cubicBezTo>
                  <a:pt x="699128" y="-53405"/>
                  <a:pt x="740679" y="25860"/>
                  <a:pt x="834577" y="0"/>
                </a:cubicBezTo>
                <a:cubicBezTo>
                  <a:pt x="928475" y="-25860"/>
                  <a:pt x="1346321" y="71136"/>
                  <a:pt x="1576423" y="0"/>
                </a:cubicBezTo>
                <a:cubicBezTo>
                  <a:pt x="1806525" y="-71136"/>
                  <a:pt x="1893680" y="30164"/>
                  <a:pt x="1993712" y="0"/>
                </a:cubicBezTo>
                <a:cubicBezTo>
                  <a:pt x="2093744" y="-30164"/>
                  <a:pt x="2164829" y="37946"/>
                  <a:pt x="2329861" y="0"/>
                </a:cubicBezTo>
                <a:cubicBezTo>
                  <a:pt x="2494893" y="-37946"/>
                  <a:pt x="2634562" y="53"/>
                  <a:pt x="2828289" y="0"/>
                </a:cubicBezTo>
                <a:cubicBezTo>
                  <a:pt x="3022016" y="-53"/>
                  <a:pt x="3220376" y="82763"/>
                  <a:pt x="3570135" y="0"/>
                </a:cubicBezTo>
                <a:cubicBezTo>
                  <a:pt x="3919894" y="-82763"/>
                  <a:pt x="3831625" y="8477"/>
                  <a:pt x="4068563" y="0"/>
                </a:cubicBezTo>
                <a:cubicBezTo>
                  <a:pt x="4305501" y="-8477"/>
                  <a:pt x="4357840" y="47588"/>
                  <a:pt x="4566991" y="0"/>
                </a:cubicBezTo>
                <a:cubicBezTo>
                  <a:pt x="4776142" y="-47588"/>
                  <a:pt x="4969377" y="65794"/>
                  <a:pt x="5227698" y="0"/>
                </a:cubicBezTo>
                <a:cubicBezTo>
                  <a:pt x="5486019" y="-65794"/>
                  <a:pt x="5470345" y="1276"/>
                  <a:pt x="5563847" y="0"/>
                </a:cubicBezTo>
                <a:cubicBezTo>
                  <a:pt x="5657349" y="-1276"/>
                  <a:pt x="5855705" y="6981"/>
                  <a:pt x="5981136" y="0"/>
                </a:cubicBezTo>
                <a:cubicBezTo>
                  <a:pt x="6106567" y="-6981"/>
                  <a:pt x="6294062" y="28049"/>
                  <a:pt x="6479564" y="0"/>
                </a:cubicBezTo>
                <a:cubicBezTo>
                  <a:pt x="6665066" y="-28049"/>
                  <a:pt x="6717732" y="29482"/>
                  <a:pt x="6815713" y="0"/>
                </a:cubicBezTo>
                <a:cubicBezTo>
                  <a:pt x="6913694" y="-29482"/>
                  <a:pt x="7030738" y="29999"/>
                  <a:pt x="7233002" y="0"/>
                </a:cubicBezTo>
                <a:cubicBezTo>
                  <a:pt x="7435266" y="-29999"/>
                  <a:pt x="7807595" y="64509"/>
                  <a:pt x="8113944" y="0"/>
                </a:cubicBezTo>
                <a:cubicBezTo>
                  <a:pt x="8157959" y="166535"/>
                  <a:pt x="8095277" y="349353"/>
                  <a:pt x="8113944" y="517065"/>
                </a:cubicBezTo>
                <a:cubicBezTo>
                  <a:pt x="8132611" y="684777"/>
                  <a:pt x="8054741" y="869328"/>
                  <a:pt x="8113944" y="1077218"/>
                </a:cubicBezTo>
                <a:cubicBezTo>
                  <a:pt x="7949358" y="1091320"/>
                  <a:pt x="7910622" y="1045532"/>
                  <a:pt x="7777795" y="1077218"/>
                </a:cubicBezTo>
                <a:cubicBezTo>
                  <a:pt x="7644968" y="1108904"/>
                  <a:pt x="7375301" y="1028667"/>
                  <a:pt x="7117088" y="1077218"/>
                </a:cubicBezTo>
                <a:cubicBezTo>
                  <a:pt x="6858875" y="1125769"/>
                  <a:pt x="6877093" y="1067976"/>
                  <a:pt x="6780939" y="1077218"/>
                </a:cubicBezTo>
                <a:cubicBezTo>
                  <a:pt x="6684785" y="1086460"/>
                  <a:pt x="6426976" y="1027270"/>
                  <a:pt x="6282511" y="1077218"/>
                </a:cubicBezTo>
                <a:cubicBezTo>
                  <a:pt x="6138046" y="1127166"/>
                  <a:pt x="5841078" y="1037417"/>
                  <a:pt x="5702943" y="1077218"/>
                </a:cubicBezTo>
                <a:cubicBezTo>
                  <a:pt x="5564808" y="1117019"/>
                  <a:pt x="5344560" y="1058713"/>
                  <a:pt x="5204516" y="1077218"/>
                </a:cubicBezTo>
                <a:cubicBezTo>
                  <a:pt x="5064472" y="1095723"/>
                  <a:pt x="4883949" y="1064850"/>
                  <a:pt x="4624948" y="1077218"/>
                </a:cubicBezTo>
                <a:cubicBezTo>
                  <a:pt x="4365947" y="1089586"/>
                  <a:pt x="4107441" y="1055992"/>
                  <a:pt x="3964241" y="1077218"/>
                </a:cubicBezTo>
                <a:cubicBezTo>
                  <a:pt x="3821041" y="1098444"/>
                  <a:pt x="3752384" y="1070607"/>
                  <a:pt x="3628092" y="1077218"/>
                </a:cubicBezTo>
                <a:cubicBezTo>
                  <a:pt x="3503800" y="1083829"/>
                  <a:pt x="3413986" y="1049418"/>
                  <a:pt x="3291943" y="1077218"/>
                </a:cubicBezTo>
                <a:cubicBezTo>
                  <a:pt x="3169900" y="1105018"/>
                  <a:pt x="2934097" y="1061354"/>
                  <a:pt x="2793515" y="1077218"/>
                </a:cubicBezTo>
                <a:cubicBezTo>
                  <a:pt x="2652933" y="1093082"/>
                  <a:pt x="2533128" y="1066321"/>
                  <a:pt x="2295087" y="1077218"/>
                </a:cubicBezTo>
                <a:cubicBezTo>
                  <a:pt x="2057046" y="1088115"/>
                  <a:pt x="1866535" y="1072939"/>
                  <a:pt x="1553241" y="1077218"/>
                </a:cubicBezTo>
                <a:cubicBezTo>
                  <a:pt x="1239947" y="1081497"/>
                  <a:pt x="1236733" y="1034970"/>
                  <a:pt x="973673" y="1077218"/>
                </a:cubicBezTo>
                <a:cubicBezTo>
                  <a:pt x="710613" y="1119466"/>
                  <a:pt x="357725" y="982908"/>
                  <a:pt x="0" y="1077218"/>
                </a:cubicBezTo>
                <a:cubicBezTo>
                  <a:pt x="-28115" y="914026"/>
                  <a:pt x="54303" y="819432"/>
                  <a:pt x="0" y="570926"/>
                </a:cubicBezTo>
                <a:cubicBezTo>
                  <a:pt x="-54303" y="322420"/>
                  <a:pt x="16271" y="233231"/>
                  <a:pt x="0" y="0"/>
                </a:cubicBezTo>
                <a:close/>
              </a:path>
            </a:pathLst>
          </a:custGeom>
          <a:solidFill>
            <a:schemeClr val="accent1">
              <a:lumMod val="40000"/>
              <a:lumOff val="60000"/>
            </a:schemeClr>
          </a:solidFill>
          <a:ln>
            <a:solidFill>
              <a:schemeClr val="tx2"/>
            </a:solidFill>
            <a:extLst>
              <a:ext uri="{C807C97D-BFC1-408E-A445-0C87EB9F89A2}">
                <ask:lineSketchStyleProps xmlns:ask="http://schemas.microsoft.com/office/drawing/2018/sketchyshapes" sd="1298852603">
                  <a:prstGeom prst="rect">
                    <a:avLst/>
                  </a:prstGeom>
                  <ask:type>
                    <ask:lineSketchScribble/>
                  </ask:type>
                </ask:lineSketchStyleProps>
              </a:ext>
            </a:extLst>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Text Box 7">
            <a:extLst>
              <a:ext uri="{FF2B5EF4-FFF2-40B4-BE49-F238E27FC236}">
                <a16:creationId xmlns:a16="http://schemas.microsoft.com/office/drawing/2014/main" id="{6CE81DDF-5CBE-F550-528A-E25EE858BC60}"/>
              </a:ext>
            </a:extLst>
          </p:cNvPr>
          <p:cNvSpPr txBox="1">
            <a:spLocks noChangeArrowheads="1"/>
          </p:cNvSpPr>
          <p:nvPr/>
        </p:nvSpPr>
        <p:spPr bwMode="auto">
          <a:xfrm>
            <a:off x="418496" y="263550"/>
            <a:ext cx="8113944"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fr-FR" altLang="fr-FR" sz="3200" b="1" dirty="0">
                <a:ln w="12700">
                  <a:solidFill>
                    <a:schemeClr val="bg1"/>
                  </a:solidFill>
                  <a:prstDash val="solid"/>
                </a:ln>
                <a:solidFill>
                  <a:schemeClr val="bg1"/>
                </a:solidFill>
                <a:effectLst>
                  <a:outerShdw blurRad="41275" dist="20320" dir="1800000" algn="tl" rotWithShape="0">
                    <a:srgbClr val="000000">
                      <a:alpha val="40000"/>
                    </a:srgbClr>
                  </a:outerShdw>
                </a:effectLst>
                <a:latin typeface="Hachi Maru Pop" pitchFamily="2" charset="-128"/>
                <a:ea typeface="Hachi Maru Pop" pitchFamily="2" charset="-128"/>
                <a:cs typeface="CHARLEEBOOTS" panose="02000603000000000000" pitchFamily="2" charset="-34"/>
              </a:rPr>
              <a:t>LES REPRÉSENTANTS DE PARENTS D’ÉLÈVES</a:t>
            </a:r>
            <a:r>
              <a:rPr lang="fr-FR" altLang="fr-FR" sz="3200" b="1" dirty="0">
                <a:ln w="12700">
                  <a:solidFill>
                    <a:schemeClr val="bg1"/>
                  </a:solidFill>
                  <a:prstDash val="solid"/>
                </a:ln>
                <a:solidFill>
                  <a:schemeClr val="bg1"/>
                </a:solidFill>
                <a:effectLst>
                  <a:outerShdw blurRad="41275" dist="20320" dir="1800000" algn="tl" rotWithShape="0">
                    <a:srgbClr val="000000">
                      <a:alpha val="40000"/>
                    </a:srgbClr>
                  </a:outerShdw>
                </a:effectLst>
                <a:latin typeface="Mrs Chocolat" pitchFamily="2" charset="0"/>
                <a:ea typeface="Verdana" panose="020B0604030504040204" pitchFamily="34" charset="0"/>
                <a:cs typeface="Verdana" panose="020B0604030504040204" pitchFamily="34" charset="0"/>
              </a:rPr>
              <a:t>  </a:t>
            </a:r>
          </a:p>
        </p:txBody>
      </p:sp>
    </p:spTree>
    <p:extLst>
      <p:ext uri="{BB962C8B-B14F-4D97-AF65-F5344CB8AC3E}">
        <p14:creationId xmlns:p14="http://schemas.microsoft.com/office/powerpoint/2010/main" val="2492938819"/>
      </p:ext>
    </p:extLst>
  </p:cSld>
  <p:clrMapOvr>
    <a:masterClrMapping/>
  </p:clrMapOvr>
  <p:transition spd="slow">
    <p:pul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8">
            <a:extLst>
              <a:ext uri="{FF2B5EF4-FFF2-40B4-BE49-F238E27FC236}">
                <a16:creationId xmlns:a16="http://schemas.microsoft.com/office/drawing/2014/main" id="{5E983BE2-6A46-ECB6-8D99-2254E58CDDD8}"/>
              </a:ext>
            </a:extLst>
          </p:cNvPr>
          <p:cNvSpPr/>
          <p:nvPr/>
        </p:nvSpPr>
        <p:spPr>
          <a:xfrm>
            <a:off x="228560" y="188640"/>
            <a:ext cx="8496944" cy="538055"/>
          </a:xfrm>
          <a:custGeom>
            <a:avLst/>
            <a:gdLst>
              <a:gd name="connsiteX0" fmla="*/ 0 w 8496944"/>
              <a:gd name="connsiteY0" fmla="*/ 0 h 538055"/>
              <a:gd name="connsiteX1" fmla="*/ 481493 w 8496944"/>
              <a:gd name="connsiteY1" fmla="*/ 0 h 538055"/>
              <a:gd name="connsiteX2" fmla="*/ 962987 w 8496944"/>
              <a:gd name="connsiteY2" fmla="*/ 0 h 538055"/>
              <a:gd name="connsiteX3" fmla="*/ 1359511 w 8496944"/>
              <a:gd name="connsiteY3" fmla="*/ 0 h 538055"/>
              <a:gd name="connsiteX4" fmla="*/ 1841005 w 8496944"/>
              <a:gd name="connsiteY4" fmla="*/ 0 h 538055"/>
              <a:gd name="connsiteX5" fmla="*/ 2322498 w 8496944"/>
              <a:gd name="connsiteY5" fmla="*/ 0 h 538055"/>
              <a:gd name="connsiteX6" fmla="*/ 2888961 w 8496944"/>
              <a:gd name="connsiteY6" fmla="*/ 0 h 538055"/>
              <a:gd name="connsiteX7" fmla="*/ 3200516 w 8496944"/>
              <a:gd name="connsiteY7" fmla="*/ 0 h 538055"/>
              <a:gd name="connsiteX8" fmla="*/ 3766979 w 8496944"/>
              <a:gd name="connsiteY8" fmla="*/ 0 h 538055"/>
              <a:gd name="connsiteX9" fmla="*/ 4333441 w 8496944"/>
              <a:gd name="connsiteY9" fmla="*/ 0 h 538055"/>
              <a:gd name="connsiteX10" fmla="*/ 4984874 w 8496944"/>
              <a:gd name="connsiteY10" fmla="*/ 0 h 538055"/>
              <a:gd name="connsiteX11" fmla="*/ 5296428 w 8496944"/>
              <a:gd name="connsiteY11" fmla="*/ 0 h 538055"/>
              <a:gd name="connsiteX12" fmla="*/ 5862891 w 8496944"/>
              <a:gd name="connsiteY12" fmla="*/ 0 h 538055"/>
              <a:gd name="connsiteX13" fmla="*/ 6174446 w 8496944"/>
              <a:gd name="connsiteY13" fmla="*/ 0 h 538055"/>
              <a:gd name="connsiteX14" fmla="*/ 6740909 w 8496944"/>
              <a:gd name="connsiteY14" fmla="*/ 0 h 538055"/>
              <a:gd name="connsiteX15" fmla="*/ 7137433 w 8496944"/>
              <a:gd name="connsiteY15" fmla="*/ 0 h 538055"/>
              <a:gd name="connsiteX16" fmla="*/ 7448988 w 8496944"/>
              <a:gd name="connsiteY16" fmla="*/ 0 h 538055"/>
              <a:gd name="connsiteX17" fmla="*/ 8496944 w 8496944"/>
              <a:gd name="connsiteY17" fmla="*/ 0 h 538055"/>
              <a:gd name="connsiteX18" fmla="*/ 8496944 w 8496944"/>
              <a:gd name="connsiteY18" fmla="*/ 538055 h 538055"/>
              <a:gd name="connsiteX19" fmla="*/ 8015451 w 8496944"/>
              <a:gd name="connsiteY19" fmla="*/ 538055 h 538055"/>
              <a:gd name="connsiteX20" fmla="*/ 7533957 w 8496944"/>
              <a:gd name="connsiteY20" fmla="*/ 538055 h 538055"/>
              <a:gd name="connsiteX21" fmla="*/ 6967494 w 8496944"/>
              <a:gd name="connsiteY21" fmla="*/ 538055 h 538055"/>
              <a:gd name="connsiteX22" fmla="*/ 6570970 w 8496944"/>
              <a:gd name="connsiteY22" fmla="*/ 538055 h 538055"/>
              <a:gd name="connsiteX23" fmla="*/ 6174446 w 8496944"/>
              <a:gd name="connsiteY23" fmla="*/ 538055 h 538055"/>
              <a:gd name="connsiteX24" fmla="*/ 5438044 w 8496944"/>
              <a:gd name="connsiteY24" fmla="*/ 538055 h 538055"/>
              <a:gd name="connsiteX25" fmla="*/ 4956551 w 8496944"/>
              <a:gd name="connsiteY25" fmla="*/ 538055 h 538055"/>
              <a:gd name="connsiteX26" fmla="*/ 4220149 w 8496944"/>
              <a:gd name="connsiteY26" fmla="*/ 538055 h 538055"/>
              <a:gd name="connsiteX27" fmla="*/ 3653686 w 8496944"/>
              <a:gd name="connsiteY27" fmla="*/ 538055 h 538055"/>
              <a:gd name="connsiteX28" fmla="*/ 3172192 w 8496944"/>
              <a:gd name="connsiteY28" fmla="*/ 538055 h 538055"/>
              <a:gd name="connsiteX29" fmla="*/ 2690699 w 8496944"/>
              <a:gd name="connsiteY29" fmla="*/ 538055 h 538055"/>
              <a:gd name="connsiteX30" fmla="*/ 2379144 w 8496944"/>
              <a:gd name="connsiteY30" fmla="*/ 538055 h 538055"/>
              <a:gd name="connsiteX31" fmla="*/ 1897651 w 8496944"/>
              <a:gd name="connsiteY31" fmla="*/ 538055 h 538055"/>
              <a:gd name="connsiteX32" fmla="*/ 1501127 w 8496944"/>
              <a:gd name="connsiteY32" fmla="*/ 538055 h 538055"/>
              <a:gd name="connsiteX33" fmla="*/ 1189572 w 8496944"/>
              <a:gd name="connsiteY33" fmla="*/ 538055 h 538055"/>
              <a:gd name="connsiteX34" fmla="*/ 623109 w 8496944"/>
              <a:gd name="connsiteY34" fmla="*/ 538055 h 538055"/>
              <a:gd name="connsiteX35" fmla="*/ 0 w 8496944"/>
              <a:gd name="connsiteY35" fmla="*/ 538055 h 538055"/>
              <a:gd name="connsiteX36" fmla="*/ 0 w 8496944"/>
              <a:gd name="connsiteY36" fmla="*/ 0 h 538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496944" h="538055" fill="none" extrusionOk="0">
                <a:moveTo>
                  <a:pt x="0" y="0"/>
                </a:moveTo>
                <a:cubicBezTo>
                  <a:pt x="143956" y="-14368"/>
                  <a:pt x="331409" y="14144"/>
                  <a:pt x="481493" y="0"/>
                </a:cubicBezTo>
                <a:cubicBezTo>
                  <a:pt x="631577" y="-14144"/>
                  <a:pt x="813941" y="27458"/>
                  <a:pt x="962987" y="0"/>
                </a:cubicBezTo>
                <a:cubicBezTo>
                  <a:pt x="1112033" y="-27458"/>
                  <a:pt x="1279127" y="36786"/>
                  <a:pt x="1359511" y="0"/>
                </a:cubicBezTo>
                <a:cubicBezTo>
                  <a:pt x="1439895" y="-36786"/>
                  <a:pt x="1704814" y="11388"/>
                  <a:pt x="1841005" y="0"/>
                </a:cubicBezTo>
                <a:cubicBezTo>
                  <a:pt x="1977196" y="-11388"/>
                  <a:pt x="2111930" y="51040"/>
                  <a:pt x="2322498" y="0"/>
                </a:cubicBezTo>
                <a:cubicBezTo>
                  <a:pt x="2533066" y="-51040"/>
                  <a:pt x="2741272" y="53908"/>
                  <a:pt x="2888961" y="0"/>
                </a:cubicBezTo>
                <a:cubicBezTo>
                  <a:pt x="3036650" y="-53908"/>
                  <a:pt x="3058209" y="27535"/>
                  <a:pt x="3200516" y="0"/>
                </a:cubicBezTo>
                <a:cubicBezTo>
                  <a:pt x="3342823" y="-27535"/>
                  <a:pt x="3646500" y="62764"/>
                  <a:pt x="3766979" y="0"/>
                </a:cubicBezTo>
                <a:cubicBezTo>
                  <a:pt x="3887458" y="-62764"/>
                  <a:pt x="4144468" y="67888"/>
                  <a:pt x="4333441" y="0"/>
                </a:cubicBezTo>
                <a:cubicBezTo>
                  <a:pt x="4522414" y="-67888"/>
                  <a:pt x="4831739" y="38476"/>
                  <a:pt x="4984874" y="0"/>
                </a:cubicBezTo>
                <a:cubicBezTo>
                  <a:pt x="5138009" y="-38476"/>
                  <a:pt x="5146341" y="27328"/>
                  <a:pt x="5296428" y="0"/>
                </a:cubicBezTo>
                <a:cubicBezTo>
                  <a:pt x="5446515" y="-27328"/>
                  <a:pt x="5686334" y="8163"/>
                  <a:pt x="5862891" y="0"/>
                </a:cubicBezTo>
                <a:cubicBezTo>
                  <a:pt x="6039448" y="-8163"/>
                  <a:pt x="6091320" y="30090"/>
                  <a:pt x="6174446" y="0"/>
                </a:cubicBezTo>
                <a:cubicBezTo>
                  <a:pt x="6257573" y="-30090"/>
                  <a:pt x="6499491" y="18656"/>
                  <a:pt x="6740909" y="0"/>
                </a:cubicBezTo>
                <a:cubicBezTo>
                  <a:pt x="6982327" y="-18656"/>
                  <a:pt x="6995350" y="42670"/>
                  <a:pt x="7137433" y="0"/>
                </a:cubicBezTo>
                <a:cubicBezTo>
                  <a:pt x="7279516" y="-42670"/>
                  <a:pt x="7293237" y="14818"/>
                  <a:pt x="7448988" y="0"/>
                </a:cubicBezTo>
                <a:cubicBezTo>
                  <a:pt x="7604740" y="-14818"/>
                  <a:pt x="8192546" y="69136"/>
                  <a:pt x="8496944" y="0"/>
                </a:cubicBezTo>
                <a:cubicBezTo>
                  <a:pt x="8500139" y="152554"/>
                  <a:pt x="8437646" y="380280"/>
                  <a:pt x="8496944" y="538055"/>
                </a:cubicBezTo>
                <a:cubicBezTo>
                  <a:pt x="8358366" y="565576"/>
                  <a:pt x="8160064" y="497831"/>
                  <a:pt x="8015451" y="538055"/>
                </a:cubicBezTo>
                <a:cubicBezTo>
                  <a:pt x="7870838" y="578279"/>
                  <a:pt x="7663149" y="487274"/>
                  <a:pt x="7533957" y="538055"/>
                </a:cubicBezTo>
                <a:cubicBezTo>
                  <a:pt x="7404765" y="588836"/>
                  <a:pt x="7097707" y="471741"/>
                  <a:pt x="6967494" y="538055"/>
                </a:cubicBezTo>
                <a:cubicBezTo>
                  <a:pt x="6837281" y="604369"/>
                  <a:pt x="6668141" y="509627"/>
                  <a:pt x="6570970" y="538055"/>
                </a:cubicBezTo>
                <a:cubicBezTo>
                  <a:pt x="6473799" y="566483"/>
                  <a:pt x="6291188" y="497685"/>
                  <a:pt x="6174446" y="538055"/>
                </a:cubicBezTo>
                <a:cubicBezTo>
                  <a:pt x="6057704" y="578425"/>
                  <a:pt x="5679223" y="470516"/>
                  <a:pt x="5438044" y="538055"/>
                </a:cubicBezTo>
                <a:cubicBezTo>
                  <a:pt x="5196865" y="605594"/>
                  <a:pt x="5123141" y="495382"/>
                  <a:pt x="4956551" y="538055"/>
                </a:cubicBezTo>
                <a:cubicBezTo>
                  <a:pt x="4789961" y="580728"/>
                  <a:pt x="4378808" y="490245"/>
                  <a:pt x="4220149" y="538055"/>
                </a:cubicBezTo>
                <a:cubicBezTo>
                  <a:pt x="4061490" y="585865"/>
                  <a:pt x="3820535" y="535762"/>
                  <a:pt x="3653686" y="538055"/>
                </a:cubicBezTo>
                <a:cubicBezTo>
                  <a:pt x="3486837" y="540348"/>
                  <a:pt x="3355213" y="532575"/>
                  <a:pt x="3172192" y="538055"/>
                </a:cubicBezTo>
                <a:cubicBezTo>
                  <a:pt x="2989171" y="543535"/>
                  <a:pt x="2909916" y="502891"/>
                  <a:pt x="2690699" y="538055"/>
                </a:cubicBezTo>
                <a:cubicBezTo>
                  <a:pt x="2471482" y="573219"/>
                  <a:pt x="2530253" y="525802"/>
                  <a:pt x="2379144" y="538055"/>
                </a:cubicBezTo>
                <a:cubicBezTo>
                  <a:pt x="2228036" y="550308"/>
                  <a:pt x="2114739" y="496919"/>
                  <a:pt x="1897651" y="538055"/>
                </a:cubicBezTo>
                <a:cubicBezTo>
                  <a:pt x="1680563" y="579191"/>
                  <a:pt x="1634851" y="508058"/>
                  <a:pt x="1501127" y="538055"/>
                </a:cubicBezTo>
                <a:cubicBezTo>
                  <a:pt x="1367403" y="568052"/>
                  <a:pt x="1286516" y="513224"/>
                  <a:pt x="1189572" y="538055"/>
                </a:cubicBezTo>
                <a:cubicBezTo>
                  <a:pt x="1092629" y="562886"/>
                  <a:pt x="851755" y="506921"/>
                  <a:pt x="623109" y="538055"/>
                </a:cubicBezTo>
                <a:cubicBezTo>
                  <a:pt x="394463" y="569189"/>
                  <a:pt x="284957" y="465402"/>
                  <a:pt x="0" y="538055"/>
                </a:cubicBezTo>
                <a:cubicBezTo>
                  <a:pt x="-45723" y="407606"/>
                  <a:pt x="49615" y="228692"/>
                  <a:pt x="0" y="0"/>
                </a:cubicBezTo>
                <a:close/>
              </a:path>
              <a:path w="8496944" h="538055" stroke="0" extrusionOk="0">
                <a:moveTo>
                  <a:pt x="0" y="0"/>
                </a:moveTo>
                <a:cubicBezTo>
                  <a:pt x="205435" y="-36527"/>
                  <a:pt x="369427" y="54442"/>
                  <a:pt x="481493" y="0"/>
                </a:cubicBezTo>
                <a:cubicBezTo>
                  <a:pt x="593559" y="-54442"/>
                  <a:pt x="639715" y="21561"/>
                  <a:pt x="793048" y="0"/>
                </a:cubicBezTo>
                <a:cubicBezTo>
                  <a:pt x="946381" y="-21561"/>
                  <a:pt x="1177140" y="67823"/>
                  <a:pt x="1529450" y="0"/>
                </a:cubicBezTo>
                <a:cubicBezTo>
                  <a:pt x="1881760" y="-67823"/>
                  <a:pt x="1755349" y="45648"/>
                  <a:pt x="1925974" y="0"/>
                </a:cubicBezTo>
                <a:cubicBezTo>
                  <a:pt x="2096599" y="-45648"/>
                  <a:pt x="2093850" y="7063"/>
                  <a:pt x="2237529" y="0"/>
                </a:cubicBezTo>
                <a:cubicBezTo>
                  <a:pt x="2381208" y="-7063"/>
                  <a:pt x="2483525" y="6465"/>
                  <a:pt x="2719022" y="0"/>
                </a:cubicBezTo>
                <a:cubicBezTo>
                  <a:pt x="2954519" y="-6465"/>
                  <a:pt x="3133639" y="86332"/>
                  <a:pt x="3455424" y="0"/>
                </a:cubicBezTo>
                <a:cubicBezTo>
                  <a:pt x="3777209" y="-86332"/>
                  <a:pt x="3823349" y="33111"/>
                  <a:pt x="3936917" y="0"/>
                </a:cubicBezTo>
                <a:cubicBezTo>
                  <a:pt x="4050485" y="-33111"/>
                  <a:pt x="4270990" y="25079"/>
                  <a:pt x="4418411" y="0"/>
                </a:cubicBezTo>
                <a:cubicBezTo>
                  <a:pt x="4565832" y="-25079"/>
                  <a:pt x="4858225" y="33792"/>
                  <a:pt x="5069843" y="0"/>
                </a:cubicBezTo>
                <a:cubicBezTo>
                  <a:pt x="5281461" y="-33792"/>
                  <a:pt x="5291102" y="35540"/>
                  <a:pt x="5381398" y="0"/>
                </a:cubicBezTo>
                <a:cubicBezTo>
                  <a:pt x="5471695" y="-35540"/>
                  <a:pt x="5635794" y="12600"/>
                  <a:pt x="5777922" y="0"/>
                </a:cubicBezTo>
                <a:cubicBezTo>
                  <a:pt x="5920050" y="-12600"/>
                  <a:pt x="6049150" y="36974"/>
                  <a:pt x="6259415" y="0"/>
                </a:cubicBezTo>
                <a:cubicBezTo>
                  <a:pt x="6469680" y="-36974"/>
                  <a:pt x="6469559" y="25260"/>
                  <a:pt x="6570970" y="0"/>
                </a:cubicBezTo>
                <a:cubicBezTo>
                  <a:pt x="6672382" y="-25260"/>
                  <a:pt x="6836082" y="45164"/>
                  <a:pt x="6967494" y="0"/>
                </a:cubicBezTo>
                <a:cubicBezTo>
                  <a:pt x="7098906" y="-45164"/>
                  <a:pt x="7220280" y="35616"/>
                  <a:pt x="7364018" y="0"/>
                </a:cubicBezTo>
                <a:cubicBezTo>
                  <a:pt x="7507756" y="-35616"/>
                  <a:pt x="7619413" y="11596"/>
                  <a:pt x="7760542" y="0"/>
                </a:cubicBezTo>
                <a:cubicBezTo>
                  <a:pt x="7901671" y="-11596"/>
                  <a:pt x="8237474" y="2280"/>
                  <a:pt x="8496944" y="0"/>
                </a:cubicBezTo>
                <a:cubicBezTo>
                  <a:pt x="8558166" y="230040"/>
                  <a:pt x="8486699" y="321195"/>
                  <a:pt x="8496944" y="538055"/>
                </a:cubicBezTo>
                <a:cubicBezTo>
                  <a:pt x="8392295" y="549760"/>
                  <a:pt x="8248669" y="516002"/>
                  <a:pt x="8185389" y="538055"/>
                </a:cubicBezTo>
                <a:cubicBezTo>
                  <a:pt x="8122109" y="560108"/>
                  <a:pt x="7987494" y="523516"/>
                  <a:pt x="7873835" y="538055"/>
                </a:cubicBezTo>
                <a:cubicBezTo>
                  <a:pt x="7760176" y="552594"/>
                  <a:pt x="7560397" y="514124"/>
                  <a:pt x="7392341" y="538055"/>
                </a:cubicBezTo>
                <a:cubicBezTo>
                  <a:pt x="7224285" y="561986"/>
                  <a:pt x="7032265" y="474236"/>
                  <a:pt x="6825878" y="538055"/>
                </a:cubicBezTo>
                <a:cubicBezTo>
                  <a:pt x="6619491" y="601874"/>
                  <a:pt x="6535740" y="490400"/>
                  <a:pt x="6344385" y="538055"/>
                </a:cubicBezTo>
                <a:cubicBezTo>
                  <a:pt x="6153030" y="585710"/>
                  <a:pt x="6014799" y="495231"/>
                  <a:pt x="5777922" y="538055"/>
                </a:cubicBezTo>
                <a:cubicBezTo>
                  <a:pt x="5541045" y="580879"/>
                  <a:pt x="5344655" y="530091"/>
                  <a:pt x="5126490" y="538055"/>
                </a:cubicBezTo>
                <a:cubicBezTo>
                  <a:pt x="4908325" y="546019"/>
                  <a:pt x="4889359" y="520090"/>
                  <a:pt x="4814935" y="538055"/>
                </a:cubicBezTo>
                <a:cubicBezTo>
                  <a:pt x="4740512" y="556020"/>
                  <a:pt x="4650511" y="527076"/>
                  <a:pt x="4503380" y="538055"/>
                </a:cubicBezTo>
                <a:cubicBezTo>
                  <a:pt x="4356249" y="549034"/>
                  <a:pt x="4158484" y="521244"/>
                  <a:pt x="4021887" y="538055"/>
                </a:cubicBezTo>
                <a:cubicBezTo>
                  <a:pt x="3885290" y="554866"/>
                  <a:pt x="3742497" y="530454"/>
                  <a:pt x="3540393" y="538055"/>
                </a:cubicBezTo>
                <a:cubicBezTo>
                  <a:pt x="3338289" y="545656"/>
                  <a:pt x="2983653" y="529579"/>
                  <a:pt x="2803992" y="538055"/>
                </a:cubicBezTo>
                <a:cubicBezTo>
                  <a:pt x="2624331" y="546531"/>
                  <a:pt x="2511379" y="471941"/>
                  <a:pt x="2237529" y="538055"/>
                </a:cubicBezTo>
                <a:cubicBezTo>
                  <a:pt x="1963679" y="604169"/>
                  <a:pt x="1849996" y="461554"/>
                  <a:pt x="1501127" y="538055"/>
                </a:cubicBezTo>
                <a:cubicBezTo>
                  <a:pt x="1152258" y="614556"/>
                  <a:pt x="1307874" y="509713"/>
                  <a:pt x="1189572" y="538055"/>
                </a:cubicBezTo>
                <a:cubicBezTo>
                  <a:pt x="1071271" y="566397"/>
                  <a:pt x="516053" y="519509"/>
                  <a:pt x="0" y="538055"/>
                </a:cubicBezTo>
                <a:cubicBezTo>
                  <a:pt x="-41853" y="424475"/>
                  <a:pt x="33926" y="108390"/>
                  <a:pt x="0" y="0"/>
                </a:cubicBezTo>
                <a:close/>
              </a:path>
            </a:pathLst>
          </a:custGeom>
          <a:solidFill>
            <a:schemeClr val="accent1">
              <a:lumMod val="40000"/>
              <a:lumOff val="60000"/>
            </a:schemeClr>
          </a:solidFill>
          <a:ln>
            <a:solidFill>
              <a:schemeClr val="tx2"/>
            </a:solidFill>
            <a:extLst>
              <a:ext uri="{C807C97D-BFC1-408E-A445-0C87EB9F89A2}">
                <ask:lineSketchStyleProps xmlns:ask="http://schemas.microsoft.com/office/drawing/2018/sketchyshapes" sd="1298852603">
                  <a:prstGeom prst="rect">
                    <a:avLst/>
                  </a:prstGeom>
                  <ask:type>
                    <ask:lineSketchScribble/>
                  </ask:type>
                </ask:lineSketchStyleProps>
              </a:ext>
            </a:extLst>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Text Box 7"/>
          <p:cNvSpPr txBox="1">
            <a:spLocks noChangeArrowheads="1"/>
          </p:cNvSpPr>
          <p:nvPr/>
        </p:nvSpPr>
        <p:spPr bwMode="auto">
          <a:xfrm>
            <a:off x="228560" y="203475"/>
            <a:ext cx="837588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fr-FR" altLang="fr-FR" sz="2800" b="1" dirty="0">
                <a:ln w="12700">
                  <a:solidFill>
                    <a:schemeClr val="bg1"/>
                  </a:solidFill>
                  <a:prstDash val="solid"/>
                </a:ln>
                <a:solidFill>
                  <a:schemeClr val="bg1"/>
                </a:solidFill>
                <a:effectLst>
                  <a:outerShdw blurRad="41275" dist="20320" dir="1800000" algn="tl" rotWithShape="0">
                    <a:srgbClr val="000000">
                      <a:alpha val="40000"/>
                    </a:srgbClr>
                  </a:outerShdw>
                </a:effectLst>
                <a:latin typeface="Hachi Maru Pop" pitchFamily="2" charset="-128"/>
                <a:ea typeface="Hachi Maru Pop" pitchFamily="2" charset="-128"/>
                <a:cs typeface="Verdana" panose="020B0604030504040204" pitchFamily="34" charset="0"/>
              </a:rPr>
              <a:t>QUELQUES INCONTOURNABLES</a:t>
            </a:r>
          </a:p>
        </p:txBody>
      </p:sp>
      <p:sp>
        <p:nvSpPr>
          <p:cNvPr id="7" name="Rectangle 6"/>
          <p:cNvSpPr/>
          <p:nvPr/>
        </p:nvSpPr>
        <p:spPr>
          <a:xfrm>
            <a:off x="228560" y="846149"/>
            <a:ext cx="8496944" cy="5893921"/>
          </a:xfrm>
          <a:custGeom>
            <a:avLst/>
            <a:gdLst>
              <a:gd name="connsiteX0" fmla="*/ 0 w 8496944"/>
              <a:gd name="connsiteY0" fmla="*/ 0 h 5893921"/>
              <a:gd name="connsiteX1" fmla="*/ 481493 w 8496944"/>
              <a:gd name="connsiteY1" fmla="*/ 0 h 5893921"/>
              <a:gd name="connsiteX2" fmla="*/ 1047956 w 8496944"/>
              <a:gd name="connsiteY2" fmla="*/ 0 h 5893921"/>
              <a:gd name="connsiteX3" fmla="*/ 1529450 w 8496944"/>
              <a:gd name="connsiteY3" fmla="*/ 0 h 5893921"/>
              <a:gd name="connsiteX4" fmla="*/ 2265852 w 8496944"/>
              <a:gd name="connsiteY4" fmla="*/ 0 h 5893921"/>
              <a:gd name="connsiteX5" fmla="*/ 2917284 w 8496944"/>
              <a:gd name="connsiteY5" fmla="*/ 0 h 5893921"/>
              <a:gd name="connsiteX6" fmla="*/ 3228839 w 8496944"/>
              <a:gd name="connsiteY6" fmla="*/ 0 h 5893921"/>
              <a:gd name="connsiteX7" fmla="*/ 3625363 w 8496944"/>
              <a:gd name="connsiteY7" fmla="*/ 0 h 5893921"/>
              <a:gd name="connsiteX8" fmla="*/ 3936917 w 8496944"/>
              <a:gd name="connsiteY8" fmla="*/ 0 h 5893921"/>
              <a:gd name="connsiteX9" fmla="*/ 4673319 w 8496944"/>
              <a:gd name="connsiteY9" fmla="*/ 0 h 5893921"/>
              <a:gd name="connsiteX10" fmla="*/ 5409721 w 8496944"/>
              <a:gd name="connsiteY10" fmla="*/ 0 h 5893921"/>
              <a:gd name="connsiteX11" fmla="*/ 6146123 w 8496944"/>
              <a:gd name="connsiteY11" fmla="*/ 0 h 5893921"/>
              <a:gd name="connsiteX12" fmla="*/ 6712586 w 8496944"/>
              <a:gd name="connsiteY12" fmla="*/ 0 h 5893921"/>
              <a:gd name="connsiteX13" fmla="*/ 7279049 w 8496944"/>
              <a:gd name="connsiteY13" fmla="*/ 0 h 5893921"/>
              <a:gd name="connsiteX14" fmla="*/ 7760542 w 8496944"/>
              <a:gd name="connsiteY14" fmla="*/ 0 h 5893921"/>
              <a:gd name="connsiteX15" fmla="*/ 8496944 w 8496944"/>
              <a:gd name="connsiteY15" fmla="*/ 0 h 5893921"/>
              <a:gd name="connsiteX16" fmla="*/ 8496944 w 8496944"/>
              <a:gd name="connsiteY16" fmla="*/ 589392 h 5893921"/>
              <a:gd name="connsiteX17" fmla="*/ 8496944 w 8496944"/>
              <a:gd name="connsiteY17" fmla="*/ 1119845 h 5893921"/>
              <a:gd name="connsiteX18" fmla="*/ 8496944 w 8496944"/>
              <a:gd name="connsiteY18" fmla="*/ 1827116 h 5893921"/>
              <a:gd name="connsiteX19" fmla="*/ 8496944 w 8496944"/>
              <a:gd name="connsiteY19" fmla="*/ 2298629 h 5893921"/>
              <a:gd name="connsiteX20" fmla="*/ 8496944 w 8496944"/>
              <a:gd name="connsiteY20" fmla="*/ 3005900 h 5893921"/>
              <a:gd name="connsiteX21" fmla="*/ 8496944 w 8496944"/>
              <a:gd name="connsiteY21" fmla="*/ 3654231 h 5893921"/>
              <a:gd name="connsiteX22" fmla="*/ 8496944 w 8496944"/>
              <a:gd name="connsiteY22" fmla="*/ 4361502 h 5893921"/>
              <a:gd name="connsiteX23" fmla="*/ 8496944 w 8496944"/>
              <a:gd name="connsiteY23" fmla="*/ 5009833 h 5893921"/>
              <a:gd name="connsiteX24" fmla="*/ 8496944 w 8496944"/>
              <a:gd name="connsiteY24" fmla="*/ 5893921 h 5893921"/>
              <a:gd name="connsiteX25" fmla="*/ 7760542 w 8496944"/>
              <a:gd name="connsiteY25" fmla="*/ 5893921 h 5893921"/>
              <a:gd name="connsiteX26" fmla="*/ 7279049 w 8496944"/>
              <a:gd name="connsiteY26" fmla="*/ 5893921 h 5893921"/>
              <a:gd name="connsiteX27" fmla="*/ 6882525 w 8496944"/>
              <a:gd name="connsiteY27" fmla="*/ 5893921 h 5893921"/>
              <a:gd name="connsiteX28" fmla="*/ 6401031 w 8496944"/>
              <a:gd name="connsiteY28" fmla="*/ 5893921 h 5893921"/>
              <a:gd name="connsiteX29" fmla="*/ 5919538 w 8496944"/>
              <a:gd name="connsiteY29" fmla="*/ 5893921 h 5893921"/>
              <a:gd name="connsiteX30" fmla="*/ 5268105 w 8496944"/>
              <a:gd name="connsiteY30" fmla="*/ 5893921 h 5893921"/>
              <a:gd name="connsiteX31" fmla="*/ 4871581 w 8496944"/>
              <a:gd name="connsiteY31" fmla="*/ 5893921 h 5893921"/>
              <a:gd name="connsiteX32" fmla="*/ 4305118 w 8496944"/>
              <a:gd name="connsiteY32" fmla="*/ 5893921 h 5893921"/>
              <a:gd name="connsiteX33" fmla="*/ 3653686 w 8496944"/>
              <a:gd name="connsiteY33" fmla="*/ 5893921 h 5893921"/>
              <a:gd name="connsiteX34" fmla="*/ 2917284 w 8496944"/>
              <a:gd name="connsiteY34" fmla="*/ 5893921 h 5893921"/>
              <a:gd name="connsiteX35" fmla="*/ 2180882 w 8496944"/>
              <a:gd name="connsiteY35" fmla="*/ 5893921 h 5893921"/>
              <a:gd name="connsiteX36" fmla="*/ 1869328 w 8496944"/>
              <a:gd name="connsiteY36" fmla="*/ 5893921 h 5893921"/>
              <a:gd name="connsiteX37" fmla="*/ 1302865 w 8496944"/>
              <a:gd name="connsiteY37" fmla="*/ 5893921 h 5893921"/>
              <a:gd name="connsiteX38" fmla="*/ 906341 w 8496944"/>
              <a:gd name="connsiteY38" fmla="*/ 5893921 h 5893921"/>
              <a:gd name="connsiteX39" fmla="*/ 0 w 8496944"/>
              <a:gd name="connsiteY39" fmla="*/ 5893921 h 5893921"/>
              <a:gd name="connsiteX40" fmla="*/ 0 w 8496944"/>
              <a:gd name="connsiteY40" fmla="*/ 5422407 h 5893921"/>
              <a:gd name="connsiteX41" fmla="*/ 0 w 8496944"/>
              <a:gd name="connsiteY41" fmla="*/ 4891954 h 5893921"/>
              <a:gd name="connsiteX42" fmla="*/ 0 w 8496944"/>
              <a:gd name="connsiteY42" fmla="*/ 4420441 h 5893921"/>
              <a:gd name="connsiteX43" fmla="*/ 0 w 8496944"/>
              <a:gd name="connsiteY43" fmla="*/ 3772109 h 5893921"/>
              <a:gd name="connsiteX44" fmla="*/ 0 w 8496944"/>
              <a:gd name="connsiteY44" fmla="*/ 3300596 h 5893921"/>
              <a:gd name="connsiteX45" fmla="*/ 0 w 8496944"/>
              <a:gd name="connsiteY45" fmla="*/ 2711204 h 5893921"/>
              <a:gd name="connsiteX46" fmla="*/ 0 w 8496944"/>
              <a:gd name="connsiteY46" fmla="*/ 2180751 h 5893921"/>
              <a:gd name="connsiteX47" fmla="*/ 0 w 8496944"/>
              <a:gd name="connsiteY47" fmla="*/ 1650298 h 5893921"/>
              <a:gd name="connsiteX48" fmla="*/ 0 w 8496944"/>
              <a:gd name="connsiteY48" fmla="*/ 1060906 h 5893921"/>
              <a:gd name="connsiteX49" fmla="*/ 0 w 8496944"/>
              <a:gd name="connsiteY49" fmla="*/ 0 h 5893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8496944" h="5893921" fill="none" extrusionOk="0">
                <a:moveTo>
                  <a:pt x="0" y="0"/>
                </a:moveTo>
                <a:cubicBezTo>
                  <a:pt x="199126" y="-14384"/>
                  <a:pt x="270165" y="23424"/>
                  <a:pt x="481493" y="0"/>
                </a:cubicBezTo>
                <a:cubicBezTo>
                  <a:pt x="692821" y="-23424"/>
                  <a:pt x="877045" y="46682"/>
                  <a:pt x="1047956" y="0"/>
                </a:cubicBezTo>
                <a:cubicBezTo>
                  <a:pt x="1218867" y="-46682"/>
                  <a:pt x="1289335" y="44092"/>
                  <a:pt x="1529450" y="0"/>
                </a:cubicBezTo>
                <a:cubicBezTo>
                  <a:pt x="1769565" y="-44092"/>
                  <a:pt x="2045653" y="65838"/>
                  <a:pt x="2265852" y="0"/>
                </a:cubicBezTo>
                <a:cubicBezTo>
                  <a:pt x="2486051" y="-65838"/>
                  <a:pt x="2601828" y="8998"/>
                  <a:pt x="2917284" y="0"/>
                </a:cubicBezTo>
                <a:cubicBezTo>
                  <a:pt x="3232740" y="-8998"/>
                  <a:pt x="3104978" y="35372"/>
                  <a:pt x="3228839" y="0"/>
                </a:cubicBezTo>
                <a:cubicBezTo>
                  <a:pt x="3352700" y="-35372"/>
                  <a:pt x="3456480" y="37482"/>
                  <a:pt x="3625363" y="0"/>
                </a:cubicBezTo>
                <a:cubicBezTo>
                  <a:pt x="3794246" y="-37482"/>
                  <a:pt x="3845857" y="3510"/>
                  <a:pt x="3936917" y="0"/>
                </a:cubicBezTo>
                <a:cubicBezTo>
                  <a:pt x="4027977" y="-3510"/>
                  <a:pt x="4372223" y="24341"/>
                  <a:pt x="4673319" y="0"/>
                </a:cubicBezTo>
                <a:cubicBezTo>
                  <a:pt x="4974415" y="-24341"/>
                  <a:pt x="5170611" y="81917"/>
                  <a:pt x="5409721" y="0"/>
                </a:cubicBezTo>
                <a:cubicBezTo>
                  <a:pt x="5648831" y="-81917"/>
                  <a:pt x="5789925" y="70154"/>
                  <a:pt x="6146123" y="0"/>
                </a:cubicBezTo>
                <a:cubicBezTo>
                  <a:pt x="6502321" y="-70154"/>
                  <a:pt x="6534779" y="14174"/>
                  <a:pt x="6712586" y="0"/>
                </a:cubicBezTo>
                <a:cubicBezTo>
                  <a:pt x="6890393" y="-14174"/>
                  <a:pt x="7044768" y="53005"/>
                  <a:pt x="7279049" y="0"/>
                </a:cubicBezTo>
                <a:cubicBezTo>
                  <a:pt x="7513330" y="-53005"/>
                  <a:pt x="7538294" y="36132"/>
                  <a:pt x="7760542" y="0"/>
                </a:cubicBezTo>
                <a:cubicBezTo>
                  <a:pt x="7982790" y="-36132"/>
                  <a:pt x="8223408" y="71750"/>
                  <a:pt x="8496944" y="0"/>
                </a:cubicBezTo>
                <a:cubicBezTo>
                  <a:pt x="8554651" y="283278"/>
                  <a:pt x="8436730" y="453085"/>
                  <a:pt x="8496944" y="589392"/>
                </a:cubicBezTo>
                <a:cubicBezTo>
                  <a:pt x="8557158" y="725699"/>
                  <a:pt x="8462928" y="1008374"/>
                  <a:pt x="8496944" y="1119845"/>
                </a:cubicBezTo>
                <a:cubicBezTo>
                  <a:pt x="8530960" y="1231316"/>
                  <a:pt x="8413520" y="1504235"/>
                  <a:pt x="8496944" y="1827116"/>
                </a:cubicBezTo>
                <a:cubicBezTo>
                  <a:pt x="8580368" y="2149997"/>
                  <a:pt x="8468508" y="2084727"/>
                  <a:pt x="8496944" y="2298629"/>
                </a:cubicBezTo>
                <a:cubicBezTo>
                  <a:pt x="8525380" y="2512531"/>
                  <a:pt x="8477396" y="2684943"/>
                  <a:pt x="8496944" y="3005900"/>
                </a:cubicBezTo>
                <a:cubicBezTo>
                  <a:pt x="8516492" y="3326857"/>
                  <a:pt x="8430189" y="3414010"/>
                  <a:pt x="8496944" y="3654231"/>
                </a:cubicBezTo>
                <a:cubicBezTo>
                  <a:pt x="8563699" y="3894452"/>
                  <a:pt x="8438437" y="4107386"/>
                  <a:pt x="8496944" y="4361502"/>
                </a:cubicBezTo>
                <a:cubicBezTo>
                  <a:pt x="8555451" y="4615618"/>
                  <a:pt x="8446471" y="4803496"/>
                  <a:pt x="8496944" y="5009833"/>
                </a:cubicBezTo>
                <a:cubicBezTo>
                  <a:pt x="8547417" y="5216170"/>
                  <a:pt x="8441401" y="5695582"/>
                  <a:pt x="8496944" y="5893921"/>
                </a:cubicBezTo>
                <a:cubicBezTo>
                  <a:pt x="8240628" y="5934002"/>
                  <a:pt x="8037721" y="5813495"/>
                  <a:pt x="7760542" y="5893921"/>
                </a:cubicBezTo>
                <a:cubicBezTo>
                  <a:pt x="7483363" y="5974347"/>
                  <a:pt x="7395632" y="5881874"/>
                  <a:pt x="7279049" y="5893921"/>
                </a:cubicBezTo>
                <a:cubicBezTo>
                  <a:pt x="7162466" y="5905968"/>
                  <a:pt x="7014147" y="5846701"/>
                  <a:pt x="6882525" y="5893921"/>
                </a:cubicBezTo>
                <a:cubicBezTo>
                  <a:pt x="6750903" y="5941141"/>
                  <a:pt x="6610063" y="5860084"/>
                  <a:pt x="6401031" y="5893921"/>
                </a:cubicBezTo>
                <a:cubicBezTo>
                  <a:pt x="6191999" y="5927758"/>
                  <a:pt x="6136541" y="5891219"/>
                  <a:pt x="5919538" y="5893921"/>
                </a:cubicBezTo>
                <a:cubicBezTo>
                  <a:pt x="5702535" y="5896623"/>
                  <a:pt x="5543739" y="5878016"/>
                  <a:pt x="5268105" y="5893921"/>
                </a:cubicBezTo>
                <a:cubicBezTo>
                  <a:pt x="4992471" y="5909826"/>
                  <a:pt x="5039056" y="5860823"/>
                  <a:pt x="4871581" y="5893921"/>
                </a:cubicBezTo>
                <a:cubicBezTo>
                  <a:pt x="4704106" y="5927019"/>
                  <a:pt x="4446144" y="5870319"/>
                  <a:pt x="4305118" y="5893921"/>
                </a:cubicBezTo>
                <a:cubicBezTo>
                  <a:pt x="4164092" y="5917523"/>
                  <a:pt x="3847789" y="5867392"/>
                  <a:pt x="3653686" y="5893921"/>
                </a:cubicBezTo>
                <a:cubicBezTo>
                  <a:pt x="3459583" y="5920450"/>
                  <a:pt x="3087038" y="5889099"/>
                  <a:pt x="2917284" y="5893921"/>
                </a:cubicBezTo>
                <a:cubicBezTo>
                  <a:pt x="2747530" y="5898743"/>
                  <a:pt x="2517055" y="5881960"/>
                  <a:pt x="2180882" y="5893921"/>
                </a:cubicBezTo>
                <a:cubicBezTo>
                  <a:pt x="1844709" y="5905882"/>
                  <a:pt x="1959511" y="5881001"/>
                  <a:pt x="1869328" y="5893921"/>
                </a:cubicBezTo>
                <a:cubicBezTo>
                  <a:pt x="1779145" y="5906841"/>
                  <a:pt x="1454822" y="5850998"/>
                  <a:pt x="1302865" y="5893921"/>
                </a:cubicBezTo>
                <a:cubicBezTo>
                  <a:pt x="1150908" y="5936844"/>
                  <a:pt x="997622" y="5870430"/>
                  <a:pt x="906341" y="5893921"/>
                </a:cubicBezTo>
                <a:cubicBezTo>
                  <a:pt x="815060" y="5917412"/>
                  <a:pt x="359529" y="5856716"/>
                  <a:pt x="0" y="5893921"/>
                </a:cubicBezTo>
                <a:cubicBezTo>
                  <a:pt x="-42201" y="5796688"/>
                  <a:pt x="51396" y="5614178"/>
                  <a:pt x="0" y="5422407"/>
                </a:cubicBezTo>
                <a:cubicBezTo>
                  <a:pt x="-51396" y="5230636"/>
                  <a:pt x="21701" y="5102177"/>
                  <a:pt x="0" y="4891954"/>
                </a:cubicBezTo>
                <a:cubicBezTo>
                  <a:pt x="-21701" y="4681731"/>
                  <a:pt x="5495" y="4530649"/>
                  <a:pt x="0" y="4420441"/>
                </a:cubicBezTo>
                <a:cubicBezTo>
                  <a:pt x="-5495" y="4310233"/>
                  <a:pt x="38008" y="4026042"/>
                  <a:pt x="0" y="3772109"/>
                </a:cubicBezTo>
                <a:cubicBezTo>
                  <a:pt x="-38008" y="3518176"/>
                  <a:pt x="26411" y="3451043"/>
                  <a:pt x="0" y="3300596"/>
                </a:cubicBezTo>
                <a:cubicBezTo>
                  <a:pt x="-26411" y="3150149"/>
                  <a:pt x="35496" y="2957158"/>
                  <a:pt x="0" y="2711204"/>
                </a:cubicBezTo>
                <a:cubicBezTo>
                  <a:pt x="-35496" y="2465250"/>
                  <a:pt x="60550" y="2429122"/>
                  <a:pt x="0" y="2180751"/>
                </a:cubicBezTo>
                <a:cubicBezTo>
                  <a:pt x="-60550" y="1932380"/>
                  <a:pt x="31769" y="1879716"/>
                  <a:pt x="0" y="1650298"/>
                </a:cubicBezTo>
                <a:cubicBezTo>
                  <a:pt x="-31769" y="1420880"/>
                  <a:pt x="26323" y="1293896"/>
                  <a:pt x="0" y="1060906"/>
                </a:cubicBezTo>
                <a:cubicBezTo>
                  <a:pt x="-26323" y="827916"/>
                  <a:pt x="111660" y="387711"/>
                  <a:pt x="0" y="0"/>
                </a:cubicBezTo>
                <a:close/>
              </a:path>
              <a:path w="8496944" h="5893921" stroke="0" extrusionOk="0">
                <a:moveTo>
                  <a:pt x="0" y="0"/>
                </a:moveTo>
                <a:cubicBezTo>
                  <a:pt x="259974" y="-54021"/>
                  <a:pt x="380187" y="46351"/>
                  <a:pt x="566463" y="0"/>
                </a:cubicBezTo>
                <a:cubicBezTo>
                  <a:pt x="752739" y="-46351"/>
                  <a:pt x="834963" y="37561"/>
                  <a:pt x="1047956" y="0"/>
                </a:cubicBezTo>
                <a:cubicBezTo>
                  <a:pt x="1260949" y="-37561"/>
                  <a:pt x="1431841" y="9938"/>
                  <a:pt x="1699389" y="0"/>
                </a:cubicBezTo>
                <a:cubicBezTo>
                  <a:pt x="1966937" y="-9938"/>
                  <a:pt x="2153543" y="21818"/>
                  <a:pt x="2435791" y="0"/>
                </a:cubicBezTo>
                <a:cubicBezTo>
                  <a:pt x="2718039" y="-21818"/>
                  <a:pt x="2757288" y="42975"/>
                  <a:pt x="3002254" y="0"/>
                </a:cubicBezTo>
                <a:cubicBezTo>
                  <a:pt x="3247220" y="-42975"/>
                  <a:pt x="3438995" y="74739"/>
                  <a:pt x="3738655" y="0"/>
                </a:cubicBezTo>
                <a:cubicBezTo>
                  <a:pt x="4038315" y="-74739"/>
                  <a:pt x="3946721" y="21162"/>
                  <a:pt x="4135179" y="0"/>
                </a:cubicBezTo>
                <a:cubicBezTo>
                  <a:pt x="4323637" y="-21162"/>
                  <a:pt x="4567518" y="86327"/>
                  <a:pt x="4871581" y="0"/>
                </a:cubicBezTo>
                <a:cubicBezTo>
                  <a:pt x="5175644" y="-86327"/>
                  <a:pt x="5098071" y="16850"/>
                  <a:pt x="5183136" y="0"/>
                </a:cubicBezTo>
                <a:cubicBezTo>
                  <a:pt x="5268201" y="-16850"/>
                  <a:pt x="5390648" y="35787"/>
                  <a:pt x="5579660" y="0"/>
                </a:cubicBezTo>
                <a:cubicBezTo>
                  <a:pt x="5768672" y="-35787"/>
                  <a:pt x="5847042" y="22026"/>
                  <a:pt x="5976184" y="0"/>
                </a:cubicBezTo>
                <a:cubicBezTo>
                  <a:pt x="6105326" y="-22026"/>
                  <a:pt x="6179487" y="3372"/>
                  <a:pt x="6287739" y="0"/>
                </a:cubicBezTo>
                <a:cubicBezTo>
                  <a:pt x="6395992" y="-3372"/>
                  <a:pt x="6506876" y="28660"/>
                  <a:pt x="6599293" y="0"/>
                </a:cubicBezTo>
                <a:cubicBezTo>
                  <a:pt x="6691710" y="-28660"/>
                  <a:pt x="6913041" y="49873"/>
                  <a:pt x="7165756" y="0"/>
                </a:cubicBezTo>
                <a:cubicBezTo>
                  <a:pt x="7418471" y="-49873"/>
                  <a:pt x="7682332" y="12760"/>
                  <a:pt x="7902158" y="0"/>
                </a:cubicBezTo>
                <a:cubicBezTo>
                  <a:pt x="8121984" y="-12760"/>
                  <a:pt x="8266008" y="35182"/>
                  <a:pt x="8496944" y="0"/>
                </a:cubicBezTo>
                <a:cubicBezTo>
                  <a:pt x="8556051" y="227322"/>
                  <a:pt x="8453601" y="329545"/>
                  <a:pt x="8496944" y="589392"/>
                </a:cubicBezTo>
                <a:cubicBezTo>
                  <a:pt x="8540287" y="849239"/>
                  <a:pt x="8461569" y="948376"/>
                  <a:pt x="8496944" y="1060906"/>
                </a:cubicBezTo>
                <a:cubicBezTo>
                  <a:pt x="8532319" y="1173436"/>
                  <a:pt x="8483570" y="1353043"/>
                  <a:pt x="8496944" y="1532419"/>
                </a:cubicBezTo>
                <a:cubicBezTo>
                  <a:pt x="8510318" y="1711795"/>
                  <a:pt x="8426335" y="1907673"/>
                  <a:pt x="8496944" y="2121812"/>
                </a:cubicBezTo>
                <a:cubicBezTo>
                  <a:pt x="8567553" y="2335951"/>
                  <a:pt x="8455801" y="2576036"/>
                  <a:pt x="8496944" y="2711204"/>
                </a:cubicBezTo>
                <a:cubicBezTo>
                  <a:pt x="8538087" y="2846372"/>
                  <a:pt x="8473417" y="3006451"/>
                  <a:pt x="8496944" y="3241657"/>
                </a:cubicBezTo>
                <a:cubicBezTo>
                  <a:pt x="8520471" y="3476863"/>
                  <a:pt x="8474262" y="3525472"/>
                  <a:pt x="8496944" y="3713170"/>
                </a:cubicBezTo>
                <a:cubicBezTo>
                  <a:pt x="8519626" y="3900868"/>
                  <a:pt x="8484815" y="4136909"/>
                  <a:pt x="8496944" y="4302562"/>
                </a:cubicBezTo>
                <a:cubicBezTo>
                  <a:pt x="8509073" y="4468215"/>
                  <a:pt x="8448480" y="4575912"/>
                  <a:pt x="8496944" y="4715137"/>
                </a:cubicBezTo>
                <a:cubicBezTo>
                  <a:pt x="8545408" y="4854362"/>
                  <a:pt x="8394285" y="5327401"/>
                  <a:pt x="8496944" y="5893921"/>
                </a:cubicBezTo>
                <a:cubicBezTo>
                  <a:pt x="8425355" y="5930603"/>
                  <a:pt x="8336134" y="5859606"/>
                  <a:pt x="8185389" y="5893921"/>
                </a:cubicBezTo>
                <a:cubicBezTo>
                  <a:pt x="8034644" y="5928236"/>
                  <a:pt x="7608918" y="5855923"/>
                  <a:pt x="7448988" y="5893921"/>
                </a:cubicBezTo>
                <a:cubicBezTo>
                  <a:pt x="7289058" y="5931919"/>
                  <a:pt x="7286391" y="5886218"/>
                  <a:pt x="7137433" y="5893921"/>
                </a:cubicBezTo>
                <a:cubicBezTo>
                  <a:pt x="6988475" y="5901624"/>
                  <a:pt x="6929240" y="5856624"/>
                  <a:pt x="6825878" y="5893921"/>
                </a:cubicBezTo>
                <a:cubicBezTo>
                  <a:pt x="6722516" y="5931218"/>
                  <a:pt x="6493087" y="5855298"/>
                  <a:pt x="6344385" y="5893921"/>
                </a:cubicBezTo>
                <a:cubicBezTo>
                  <a:pt x="6195683" y="5932544"/>
                  <a:pt x="5912434" y="5835181"/>
                  <a:pt x="5777922" y="5893921"/>
                </a:cubicBezTo>
                <a:cubicBezTo>
                  <a:pt x="5643410" y="5952661"/>
                  <a:pt x="5528095" y="5885800"/>
                  <a:pt x="5296428" y="5893921"/>
                </a:cubicBezTo>
                <a:cubicBezTo>
                  <a:pt x="5064761" y="5902042"/>
                  <a:pt x="4875210" y="5885852"/>
                  <a:pt x="4644996" y="5893921"/>
                </a:cubicBezTo>
                <a:cubicBezTo>
                  <a:pt x="4414782" y="5901990"/>
                  <a:pt x="4302112" y="5863626"/>
                  <a:pt x="4163503" y="5893921"/>
                </a:cubicBezTo>
                <a:cubicBezTo>
                  <a:pt x="4024894" y="5924216"/>
                  <a:pt x="3874097" y="5883093"/>
                  <a:pt x="3682009" y="5893921"/>
                </a:cubicBezTo>
                <a:cubicBezTo>
                  <a:pt x="3489921" y="5904749"/>
                  <a:pt x="3389338" y="5837461"/>
                  <a:pt x="3115546" y="5893921"/>
                </a:cubicBezTo>
                <a:cubicBezTo>
                  <a:pt x="2841754" y="5950381"/>
                  <a:pt x="2695882" y="5837678"/>
                  <a:pt x="2464114" y="5893921"/>
                </a:cubicBezTo>
                <a:cubicBezTo>
                  <a:pt x="2232346" y="5950164"/>
                  <a:pt x="2048997" y="5851322"/>
                  <a:pt x="1897651" y="5893921"/>
                </a:cubicBezTo>
                <a:cubicBezTo>
                  <a:pt x="1746305" y="5936520"/>
                  <a:pt x="1692195" y="5852686"/>
                  <a:pt x="1501127" y="5893921"/>
                </a:cubicBezTo>
                <a:cubicBezTo>
                  <a:pt x="1310059" y="5935156"/>
                  <a:pt x="1142661" y="5883544"/>
                  <a:pt x="1019633" y="5893921"/>
                </a:cubicBezTo>
                <a:cubicBezTo>
                  <a:pt x="896605" y="5904298"/>
                  <a:pt x="354191" y="5869177"/>
                  <a:pt x="0" y="5893921"/>
                </a:cubicBezTo>
                <a:cubicBezTo>
                  <a:pt x="-2683" y="5725345"/>
                  <a:pt x="29089" y="5588954"/>
                  <a:pt x="0" y="5481347"/>
                </a:cubicBezTo>
                <a:cubicBezTo>
                  <a:pt x="-29089" y="5373740"/>
                  <a:pt x="36207" y="5006208"/>
                  <a:pt x="0" y="4833015"/>
                </a:cubicBezTo>
                <a:cubicBezTo>
                  <a:pt x="-36207" y="4659822"/>
                  <a:pt x="39473" y="4610483"/>
                  <a:pt x="0" y="4420441"/>
                </a:cubicBezTo>
                <a:cubicBezTo>
                  <a:pt x="-39473" y="4230399"/>
                  <a:pt x="46865" y="4124789"/>
                  <a:pt x="0" y="4007866"/>
                </a:cubicBezTo>
                <a:cubicBezTo>
                  <a:pt x="-46865" y="3890943"/>
                  <a:pt x="41660" y="3604795"/>
                  <a:pt x="0" y="3359535"/>
                </a:cubicBezTo>
                <a:cubicBezTo>
                  <a:pt x="-41660" y="3114275"/>
                  <a:pt x="21438" y="3131847"/>
                  <a:pt x="0" y="2946961"/>
                </a:cubicBezTo>
                <a:cubicBezTo>
                  <a:pt x="-21438" y="2762075"/>
                  <a:pt x="55807" y="2648757"/>
                  <a:pt x="0" y="2416508"/>
                </a:cubicBezTo>
                <a:cubicBezTo>
                  <a:pt x="-55807" y="2184259"/>
                  <a:pt x="52774" y="2062154"/>
                  <a:pt x="0" y="1886055"/>
                </a:cubicBezTo>
                <a:cubicBezTo>
                  <a:pt x="-52774" y="1709956"/>
                  <a:pt x="12786" y="1486559"/>
                  <a:pt x="0" y="1178784"/>
                </a:cubicBezTo>
                <a:cubicBezTo>
                  <a:pt x="-12786" y="871009"/>
                  <a:pt x="126818" y="412822"/>
                  <a:pt x="0" y="0"/>
                </a:cubicBezTo>
                <a:close/>
              </a:path>
            </a:pathLst>
          </a:custGeom>
          <a:ln w="19050">
            <a:solidFill>
              <a:schemeClr val="tx2"/>
            </a:solidFill>
            <a:extLst>
              <a:ext uri="{C807C97D-BFC1-408E-A445-0C87EB9F89A2}">
                <ask:lineSketchStyleProps xmlns:ask="http://schemas.microsoft.com/office/drawing/2018/sketchyshapes" sd="3436508484">
                  <a:prstGeom prst="rect">
                    <a:avLst/>
                  </a:prstGeom>
                  <ask:type>
                    <ask:lineSketchScribble/>
                  </ask:type>
                </ask:lineSketchStyleProps>
              </a:ext>
            </a:extLst>
          </a:ln>
        </p:spPr>
        <p:txBody>
          <a:bodyPr wrap="square">
            <a:spAutoFit/>
          </a:bodyPr>
          <a:lstStyle/>
          <a:p>
            <a:pPr>
              <a:spcAft>
                <a:spcPts val="600"/>
              </a:spcAft>
            </a:pPr>
            <a:r>
              <a:rPr lang="fr-FR" dirty="0">
                <a:latin typeface="Short Stack" panose="02010500040000000007" pitchFamily="2" charset="0"/>
                <a:ea typeface="Georgia Belle" panose="02000603000000000000" pitchFamily="2" charset="0"/>
                <a:cs typeface="Dekko" panose="00000500000000000000" pitchFamily="2" charset="0"/>
              </a:rPr>
              <a:t>* Si votre enfant est absent, merci de me joindre un petit mot d’excuse sur une feuille afin que je puisse la glisser dans mon cahier d’appel.</a:t>
            </a:r>
          </a:p>
          <a:p>
            <a:pPr>
              <a:spcAft>
                <a:spcPts val="600"/>
              </a:spcAft>
            </a:pPr>
            <a:r>
              <a:rPr lang="fr-FR" dirty="0">
                <a:latin typeface="Short Stack" panose="02010500040000000007" pitchFamily="2" charset="0"/>
                <a:ea typeface="Georgia Belle" panose="02000603000000000000" pitchFamily="2" charset="0"/>
                <a:cs typeface="Dekko" panose="00000500000000000000" pitchFamily="2" charset="0"/>
              </a:rPr>
              <a:t>* S’il ne mange pas exceptionnellement à la cantine, il doit avoir un mot de votre part, sinon il ne sortira pas.</a:t>
            </a:r>
          </a:p>
          <a:p>
            <a:pPr>
              <a:spcAft>
                <a:spcPts val="600"/>
              </a:spcAft>
            </a:pPr>
            <a:r>
              <a:rPr lang="fr-FR" dirty="0">
                <a:latin typeface="Short Stack" panose="02010500040000000007" pitchFamily="2" charset="0"/>
                <a:ea typeface="Georgia Belle" panose="02000603000000000000" pitchFamily="2" charset="0"/>
                <a:cs typeface="Dekko" panose="00000500000000000000" pitchFamily="2" charset="0"/>
              </a:rPr>
              <a:t>* Il faut regarder dans le cartable régulièrement, faire un peu de fouilles et ranger, vider etc… et regarder le cahier de liaison et signer les mots à signer.</a:t>
            </a:r>
          </a:p>
          <a:p>
            <a:pPr>
              <a:spcAft>
                <a:spcPts val="600"/>
              </a:spcAft>
            </a:pPr>
            <a:r>
              <a:rPr lang="fr-FR" dirty="0">
                <a:latin typeface="Short Stack" panose="02010500040000000007" pitchFamily="2" charset="0"/>
                <a:ea typeface="Georgia Belle" panose="02000603000000000000" pitchFamily="2" charset="0"/>
                <a:cs typeface="Dekko" panose="00000500000000000000" pitchFamily="2" charset="0"/>
              </a:rPr>
              <a:t>* Les parents n’écrivent pas dans les cahiers des enfants… Merci de ne pas arracher non plus les pages des cahiers. Ne pas faire faire le travail que je ne demande pas de faire…</a:t>
            </a:r>
          </a:p>
          <a:p>
            <a:pPr>
              <a:spcAft>
                <a:spcPts val="600"/>
              </a:spcAft>
            </a:pPr>
            <a:r>
              <a:rPr lang="fr-FR" dirty="0">
                <a:latin typeface="Short Stack" panose="02010500040000000007" pitchFamily="2" charset="0"/>
                <a:ea typeface="Georgia Belle" panose="02000603000000000000" pitchFamily="2" charset="0"/>
                <a:cs typeface="Dekko" panose="00000500000000000000" pitchFamily="2" charset="0"/>
              </a:rPr>
              <a:t>* Les cahiers sont mis dans le cartable tous les week-end. Ils sont à regarder, éventuellement à signer. Je ne vérifie pas, c’est pour vous.</a:t>
            </a:r>
          </a:p>
          <a:p>
            <a:pPr>
              <a:spcAft>
                <a:spcPts val="600"/>
              </a:spcAft>
            </a:pPr>
            <a:r>
              <a:rPr lang="fr-FR" dirty="0">
                <a:latin typeface="Short Stack" panose="02010500040000000007" pitchFamily="2" charset="0"/>
                <a:ea typeface="Georgia Belle" panose="02000603000000000000" pitchFamily="2" charset="0"/>
                <a:cs typeface="Dekko" panose="00000500000000000000" pitchFamily="2" charset="0"/>
              </a:rPr>
              <a:t>* Nous fêtons les anniversaires, une fois par mois. Merci d’apporter gobelets et assiettes ou serviettes en papier.</a:t>
            </a:r>
          </a:p>
          <a:p>
            <a:pPr>
              <a:spcAft>
                <a:spcPts val="600"/>
              </a:spcAft>
            </a:pPr>
            <a:r>
              <a:rPr lang="fr-FR" dirty="0">
                <a:latin typeface="Short Stack" panose="02010500040000000007" pitchFamily="2" charset="0"/>
                <a:ea typeface="Georgia Belle" panose="02000603000000000000" pitchFamily="2" charset="0"/>
                <a:cs typeface="Dekko" panose="00000500000000000000" pitchFamily="2" charset="0"/>
              </a:rPr>
              <a:t>* Merci de renouveler les boites de mouchoirs de temps en temps, cela sera noté dans l’agenda et sur </a:t>
            </a:r>
            <a:r>
              <a:rPr lang="fr-FR" dirty="0" err="1">
                <a:latin typeface="Short Stack" panose="02010500040000000007" pitchFamily="2" charset="0"/>
                <a:ea typeface="Georgia Belle" panose="02000603000000000000" pitchFamily="2" charset="0"/>
                <a:cs typeface="Dekko" panose="00000500000000000000" pitchFamily="2" charset="0"/>
              </a:rPr>
              <a:t>KlassLY</a:t>
            </a:r>
            <a:r>
              <a:rPr lang="fr-FR" dirty="0">
                <a:latin typeface="Short Stack" panose="02010500040000000007" pitchFamily="2" charset="0"/>
                <a:ea typeface="Georgia Belle" panose="02000603000000000000" pitchFamily="2" charset="0"/>
                <a:cs typeface="Dekko" panose="00000500000000000000" pitchFamily="2" charset="0"/>
              </a:rPr>
              <a:t>.</a:t>
            </a:r>
          </a:p>
          <a:p>
            <a:pPr>
              <a:spcAft>
                <a:spcPts val="600"/>
              </a:spcAft>
            </a:pPr>
            <a:r>
              <a:rPr lang="fr-FR" dirty="0">
                <a:latin typeface="Short Stack" panose="02010500040000000007" pitchFamily="2" charset="0"/>
                <a:ea typeface="Georgia Belle" panose="02000603000000000000" pitchFamily="2" charset="0"/>
                <a:cs typeface="Dekko" panose="00000500000000000000" pitchFamily="2" charset="0"/>
              </a:rPr>
              <a:t>* Pas de téléphone portable à l’école.</a:t>
            </a:r>
          </a:p>
        </p:txBody>
      </p:sp>
    </p:spTree>
    <p:extLst>
      <p:ext uri="{BB962C8B-B14F-4D97-AF65-F5344CB8AC3E}">
        <p14:creationId xmlns:p14="http://schemas.microsoft.com/office/powerpoint/2010/main" val="957042757"/>
      </p:ext>
    </p:extLst>
  </p:cSld>
  <p:clrMapOvr>
    <a:masterClrMapping/>
  </p:clrMapOvr>
  <p:transition spd="slow">
    <p:pul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p:cNvSpPr txBox="1"/>
          <p:nvPr/>
        </p:nvSpPr>
        <p:spPr>
          <a:xfrm>
            <a:off x="488339" y="1056556"/>
            <a:ext cx="7974257" cy="2862322"/>
          </a:xfrm>
          <a:prstGeom prst="rect">
            <a:avLst/>
          </a:prstGeom>
          <a:noFill/>
        </p:spPr>
        <p:txBody>
          <a:bodyPr wrap="square" rtlCol="0">
            <a:spAutoFit/>
          </a:bodyPr>
          <a:lstStyle/>
          <a:p>
            <a:r>
              <a:rPr lang="fr-FR" dirty="0">
                <a:latin typeface="Short Stack" panose="02010500040000000007" pitchFamily="2" charset="0"/>
                <a:ea typeface="Georgia Belle" panose="02000603000000000000" pitchFamily="2" charset="0"/>
              </a:rPr>
              <a:t>Au  cours de la journée je mets des croix aux enfants qui ne respectent pas les règles de vie. </a:t>
            </a:r>
          </a:p>
          <a:p>
            <a:endParaRPr lang="fr-FR" dirty="0">
              <a:latin typeface="Short Stack" panose="02010500040000000007" pitchFamily="2" charset="0"/>
              <a:ea typeface="Georgia Belle" panose="02000603000000000000" pitchFamily="2" charset="0"/>
            </a:endParaRPr>
          </a:p>
          <a:p>
            <a:r>
              <a:rPr lang="fr-FR" dirty="0">
                <a:latin typeface="Short Stack" panose="02010500040000000007" pitchFamily="2" charset="0"/>
                <a:ea typeface="Georgia Belle" panose="02000603000000000000" pitchFamily="2" charset="0"/>
              </a:rPr>
              <a:t>A la fin de la journée, en fonction du nombre de croix et de la gravité des comportements correspondants, je leur donnerai une </a:t>
            </a:r>
          </a:p>
          <a:p>
            <a:r>
              <a:rPr lang="fr-FR" dirty="0">
                <a:latin typeface="Short Stack" panose="02010500040000000007" pitchFamily="2" charset="0"/>
                <a:ea typeface="Georgia Belle" panose="02000603000000000000" pitchFamily="2" charset="0"/>
              </a:rPr>
              <a:t>couleur qu’ils </a:t>
            </a:r>
          </a:p>
          <a:p>
            <a:r>
              <a:rPr lang="fr-FR" dirty="0">
                <a:latin typeface="Short Stack" panose="02010500040000000007" pitchFamily="2" charset="0"/>
                <a:ea typeface="Georgia Belle" panose="02000603000000000000" pitchFamily="2" charset="0"/>
              </a:rPr>
              <a:t>mettront dans la </a:t>
            </a:r>
          </a:p>
          <a:p>
            <a:r>
              <a:rPr lang="fr-FR" dirty="0">
                <a:latin typeface="Short Stack" panose="02010500040000000007" pitchFamily="2" charset="0"/>
                <a:ea typeface="Georgia Belle" panose="02000603000000000000" pitchFamily="2" charset="0"/>
              </a:rPr>
              <a:t>dernière colonne </a:t>
            </a:r>
          </a:p>
          <a:p>
            <a:r>
              <a:rPr lang="fr-FR" dirty="0">
                <a:latin typeface="Short Stack" panose="02010500040000000007" pitchFamily="2" charset="0"/>
                <a:ea typeface="Georgia Belle" panose="02000603000000000000" pitchFamily="2" charset="0"/>
              </a:rPr>
              <a:t>du tableau. </a:t>
            </a:r>
          </a:p>
        </p:txBody>
      </p:sp>
      <p:sp>
        <p:nvSpPr>
          <p:cNvPr id="2" name="Rectangle 1"/>
          <p:cNvSpPr/>
          <p:nvPr/>
        </p:nvSpPr>
        <p:spPr>
          <a:xfrm>
            <a:off x="495559" y="4054504"/>
            <a:ext cx="2516354" cy="2308324"/>
          </a:xfrm>
          <a:prstGeom prst="rect">
            <a:avLst/>
          </a:prstGeom>
        </p:spPr>
        <p:txBody>
          <a:bodyPr wrap="square">
            <a:spAutoFit/>
          </a:bodyPr>
          <a:lstStyle/>
          <a:p>
            <a:r>
              <a:rPr lang="fr-FR" dirty="0">
                <a:solidFill>
                  <a:srgbClr val="000000"/>
                </a:solidFill>
                <a:latin typeface="Short Stack" panose="02010500040000000007" pitchFamily="2" charset="0"/>
                <a:ea typeface="Georgia Belle" panose="02000603000000000000" pitchFamily="2" charset="0"/>
              </a:rPr>
              <a:t>A la fin de semaine, les parents devront signer le tableau dans la case réservée à cet effet. Une seule signature suffit.</a:t>
            </a:r>
            <a:endParaRPr lang="fr-FR" sz="1400" dirty="0">
              <a:latin typeface="Short Stack" panose="02010500040000000007" pitchFamily="2" charset="0"/>
            </a:endParaRPr>
          </a:p>
        </p:txBody>
      </p:sp>
      <p:pic>
        <p:nvPicPr>
          <p:cNvPr id="3" name="Image 2">
            <a:extLst>
              <a:ext uri="{FF2B5EF4-FFF2-40B4-BE49-F238E27FC236}">
                <a16:creationId xmlns:a16="http://schemas.microsoft.com/office/drawing/2014/main" id="{B7DF111A-DE88-42B4-A0C1-1B57612E98B4}"/>
              </a:ext>
            </a:extLst>
          </p:cNvPr>
          <p:cNvPicPr>
            <a:picLocks noChangeAspect="1"/>
          </p:cNvPicPr>
          <p:nvPr/>
        </p:nvPicPr>
        <p:blipFill rotWithShape="1">
          <a:blip r:embed="rId2"/>
          <a:srcRect r="50089" b="51346"/>
          <a:stretch/>
        </p:blipFill>
        <p:spPr>
          <a:xfrm>
            <a:off x="3100790" y="2631434"/>
            <a:ext cx="5025854" cy="3576259"/>
          </a:xfrm>
          <a:prstGeom prst="rect">
            <a:avLst/>
          </a:prstGeom>
          <a:ln>
            <a:noFill/>
          </a:ln>
          <a:effectLst>
            <a:outerShdw blurRad="292100" dist="139700" dir="2700000" algn="tl" rotWithShape="0">
              <a:srgbClr val="333333">
                <a:alpha val="65000"/>
              </a:srgbClr>
            </a:outerShdw>
          </a:effectLst>
        </p:spPr>
      </p:pic>
      <p:sp>
        <p:nvSpPr>
          <p:cNvPr id="7" name="Arrondir un rectangle avec un coin diagonal 8">
            <a:extLst>
              <a:ext uri="{FF2B5EF4-FFF2-40B4-BE49-F238E27FC236}">
                <a16:creationId xmlns:a16="http://schemas.microsoft.com/office/drawing/2014/main" id="{0BE33563-FAEF-B0D6-8409-DB4EA9D569DD}"/>
              </a:ext>
            </a:extLst>
          </p:cNvPr>
          <p:cNvSpPr/>
          <p:nvPr/>
        </p:nvSpPr>
        <p:spPr>
          <a:xfrm>
            <a:off x="418496" y="181765"/>
            <a:ext cx="8113944" cy="602008"/>
          </a:xfrm>
          <a:custGeom>
            <a:avLst/>
            <a:gdLst>
              <a:gd name="connsiteX0" fmla="*/ 0 w 8113944"/>
              <a:gd name="connsiteY0" fmla="*/ 0 h 602008"/>
              <a:gd name="connsiteX1" fmla="*/ 417289 w 8113944"/>
              <a:gd name="connsiteY1" fmla="*/ 0 h 602008"/>
              <a:gd name="connsiteX2" fmla="*/ 753438 w 8113944"/>
              <a:gd name="connsiteY2" fmla="*/ 0 h 602008"/>
              <a:gd name="connsiteX3" fmla="*/ 1251866 w 8113944"/>
              <a:gd name="connsiteY3" fmla="*/ 0 h 602008"/>
              <a:gd name="connsiteX4" fmla="*/ 1669154 w 8113944"/>
              <a:gd name="connsiteY4" fmla="*/ 0 h 602008"/>
              <a:gd name="connsiteX5" fmla="*/ 2167582 w 8113944"/>
              <a:gd name="connsiteY5" fmla="*/ 0 h 602008"/>
              <a:gd name="connsiteX6" fmla="*/ 2666010 w 8113944"/>
              <a:gd name="connsiteY6" fmla="*/ 0 h 602008"/>
              <a:gd name="connsiteX7" fmla="*/ 3245578 w 8113944"/>
              <a:gd name="connsiteY7" fmla="*/ 0 h 602008"/>
              <a:gd name="connsiteX8" fmla="*/ 3581727 w 8113944"/>
              <a:gd name="connsiteY8" fmla="*/ 0 h 602008"/>
              <a:gd name="connsiteX9" fmla="*/ 4161294 w 8113944"/>
              <a:gd name="connsiteY9" fmla="*/ 0 h 602008"/>
              <a:gd name="connsiteX10" fmla="*/ 4740862 w 8113944"/>
              <a:gd name="connsiteY10" fmla="*/ 0 h 602008"/>
              <a:gd name="connsiteX11" fmla="*/ 5401568 w 8113944"/>
              <a:gd name="connsiteY11" fmla="*/ 0 h 602008"/>
              <a:gd name="connsiteX12" fmla="*/ 5737718 w 8113944"/>
              <a:gd name="connsiteY12" fmla="*/ 0 h 602008"/>
              <a:gd name="connsiteX13" fmla="*/ 6317285 w 8113944"/>
              <a:gd name="connsiteY13" fmla="*/ 0 h 602008"/>
              <a:gd name="connsiteX14" fmla="*/ 6653434 w 8113944"/>
              <a:gd name="connsiteY14" fmla="*/ 0 h 602008"/>
              <a:gd name="connsiteX15" fmla="*/ 7233002 w 8113944"/>
              <a:gd name="connsiteY15" fmla="*/ 0 h 602008"/>
              <a:gd name="connsiteX16" fmla="*/ 8113944 w 8113944"/>
              <a:gd name="connsiteY16" fmla="*/ 0 h 602008"/>
              <a:gd name="connsiteX17" fmla="*/ 8113944 w 8113944"/>
              <a:gd name="connsiteY17" fmla="*/ 282944 h 602008"/>
              <a:gd name="connsiteX18" fmla="*/ 8113944 w 8113944"/>
              <a:gd name="connsiteY18" fmla="*/ 602008 h 602008"/>
              <a:gd name="connsiteX19" fmla="*/ 7372098 w 8113944"/>
              <a:gd name="connsiteY19" fmla="*/ 602008 h 602008"/>
              <a:gd name="connsiteX20" fmla="*/ 6711391 w 8113944"/>
              <a:gd name="connsiteY20" fmla="*/ 602008 h 602008"/>
              <a:gd name="connsiteX21" fmla="*/ 6212963 w 8113944"/>
              <a:gd name="connsiteY21" fmla="*/ 602008 h 602008"/>
              <a:gd name="connsiteX22" fmla="*/ 5633395 w 8113944"/>
              <a:gd name="connsiteY22" fmla="*/ 602008 h 602008"/>
              <a:gd name="connsiteX23" fmla="*/ 5216107 w 8113944"/>
              <a:gd name="connsiteY23" fmla="*/ 602008 h 602008"/>
              <a:gd name="connsiteX24" fmla="*/ 4798818 w 8113944"/>
              <a:gd name="connsiteY24" fmla="*/ 602008 h 602008"/>
              <a:gd name="connsiteX25" fmla="*/ 4056972 w 8113944"/>
              <a:gd name="connsiteY25" fmla="*/ 602008 h 602008"/>
              <a:gd name="connsiteX26" fmla="*/ 3558544 w 8113944"/>
              <a:gd name="connsiteY26" fmla="*/ 602008 h 602008"/>
              <a:gd name="connsiteX27" fmla="*/ 2816698 w 8113944"/>
              <a:gd name="connsiteY27" fmla="*/ 602008 h 602008"/>
              <a:gd name="connsiteX28" fmla="*/ 2237130 w 8113944"/>
              <a:gd name="connsiteY28" fmla="*/ 602008 h 602008"/>
              <a:gd name="connsiteX29" fmla="*/ 1738702 w 8113944"/>
              <a:gd name="connsiteY29" fmla="*/ 602008 h 602008"/>
              <a:gd name="connsiteX30" fmla="*/ 1240274 w 8113944"/>
              <a:gd name="connsiteY30" fmla="*/ 602008 h 602008"/>
              <a:gd name="connsiteX31" fmla="*/ 904125 w 8113944"/>
              <a:gd name="connsiteY31" fmla="*/ 602008 h 602008"/>
              <a:gd name="connsiteX32" fmla="*/ 0 w 8113944"/>
              <a:gd name="connsiteY32" fmla="*/ 602008 h 602008"/>
              <a:gd name="connsiteX33" fmla="*/ 0 w 8113944"/>
              <a:gd name="connsiteY33" fmla="*/ 313044 h 602008"/>
              <a:gd name="connsiteX34" fmla="*/ 0 w 8113944"/>
              <a:gd name="connsiteY34" fmla="*/ 0 h 602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8113944" h="602008" fill="none" extrusionOk="0">
                <a:moveTo>
                  <a:pt x="0" y="0"/>
                </a:moveTo>
                <a:cubicBezTo>
                  <a:pt x="143445" y="-12495"/>
                  <a:pt x="246595" y="4198"/>
                  <a:pt x="417289" y="0"/>
                </a:cubicBezTo>
                <a:cubicBezTo>
                  <a:pt x="587983" y="-4198"/>
                  <a:pt x="671941" y="6393"/>
                  <a:pt x="753438" y="0"/>
                </a:cubicBezTo>
                <a:cubicBezTo>
                  <a:pt x="834935" y="-6393"/>
                  <a:pt x="1132802" y="19483"/>
                  <a:pt x="1251866" y="0"/>
                </a:cubicBezTo>
                <a:cubicBezTo>
                  <a:pt x="1370930" y="-19483"/>
                  <a:pt x="1570103" y="21892"/>
                  <a:pt x="1669154" y="0"/>
                </a:cubicBezTo>
                <a:cubicBezTo>
                  <a:pt x="1768205" y="-21892"/>
                  <a:pt x="1987867" y="49286"/>
                  <a:pt x="2167582" y="0"/>
                </a:cubicBezTo>
                <a:cubicBezTo>
                  <a:pt x="2347297" y="-49286"/>
                  <a:pt x="2440360" y="48647"/>
                  <a:pt x="2666010" y="0"/>
                </a:cubicBezTo>
                <a:cubicBezTo>
                  <a:pt x="2891660" y="-48647"/>
                  <a:pt x="3071249" y="44373"/>
                  <a:pt x="3245578" y="0"/>
                </a:cubicBezTo>
                <a:cubicBezTo>
                  <a:pt x="3419907" y="-44373"/>
                  <a:pt x="3423112" y="39184"/>
                  <a:pt x="3581727" y="0"/>
                </a:cubicBezTo>
                <a:cubicBezTo>
                  <a:pt x="3740342" y="-39184"/>
                  <a:pt x="3994620" y="37704"/>
                  <a:pt x="4161294" y="0"/>
                </a:cubicBezTo>
                <a:cubicBezTo>
                  <a:pt x="4327968" y="-37704"/>
                  <a:pt x="4554502" y="31724"/>
                  <a:pt x="4740862" y="0"/>
                </a:cubicBezTo>
                <a:cubicBezTo>
                  <a:pt x="4927222" y="-31724"/>
                  <a:pt x="5091684" y="72327"/>
                  <a:pt x="5401568" y="0"/>
                </a:cubicBezTo>
                <a:cubicBezTo>
                  <a:pt x="5711452" y="-72327"/>
                  <a:pt x="5654062" y="12983"/>
                  <a:pt x="5737718" y="0"/>
                </a:cubicBezTo>
                <a:cubicBezTo>
                  <a:pt x="5821374" y="-12983"/>
                  <a:pt x="6099782" y="35932"/>
                  <a:pt x="6317285" y="0"/>
                </a:cubicBezTo>
                <a:cubicBezTo>
                  <a:pt x="6534788" y="-35932"/>
                  <a:pt x="6522570" y="13643"/>
                  <a:pt x="6653434" y="0"/>
                </a:cubicBezTo>
                <a:cubicBezTo>
                  <a:pt x="6784298" y="-13643"/>
                  <a:pt x="7021106" y="52215"/>
                  <a:pt x="7233002" y="0"/>
                </a:cubicBezTo>
                <a:cubicBezTo>
                  <a:pt x="7444898" y="-52215"/>
                  <a:pt x="7925740" y="98492"/>
                  <a:pt x="8113944" y="0"/>
                </a:cubicBezTo>
                <a:cubicBezTo>
                  <a:pt x="8132066" y="115806"/>
                  <a:pt x="8086932" y="225457"/>
                  <a:pt x="8113944" y="282944"/>
                </a:cubicBezTo>
                <a:cubicBezTo>
                  <a:pt x="8140956" y="340431"/>
                  <a:pt x="8076043" y="537629"/>
                  <a:pt x="8113944" y="602008"/>
                </a:cubicBezTo>
                <a:cubicBezTo>
                  <a:pt x="7845057" y="664485"/>
                  <a:pt x="7545262" y="532942"/>
                  <a:pt x="7372098" y="602008"/>
                </a:cubicBezTo>
                <a:cubicBezTo>
                  <a:pt x="7198934" y="671074"/>
                  <a:pt x="6960158" y="545633"/>
                  <a:pt x="6711391" y="602008"/>
                </a:cubicBezTo>
                <a:cubicBezTo>
                  <a:pt x="6462624" y="658383"/>
                  <a:pt x="6434705" y="549039"/>
                  <a:pt x="6212963" y="602008"/>
                </a:cubicBezTo>
                <a:cubicBezTo>
                  <a:pt x="5991221" y="654977"/>
                  <a:pt x="5857660" y="597660"/>
                  <a:pt x="5633395" y="602008"/>
                </a:cubicBezTo>
                <a:cubicBezTo>
                  <a:pt x="5409130" y="606356"/>
                  <a:pt x="5343835" y="580084"/>
                  <a:pt x="5216107" y="602008"/>
                </a:cubicBezTo>
                <a:cubicBezTo>
                  <a:pt x="5088379" y="623932"/>
                  <a:pt x="4961182" y="568504"/>
                  <a:pt x="4798818" y="602008"/>
                </a:cubicBezTo>
                <a:cubicBezTo>
                  <a:pt x="4636454" y="635512"/>
                  <a:pt x="4317275" y="597904"/>
                  <a:pt x="4056972" y="602008"/>
                </a:cubicBezTo>
                <a:cubicBezTo>
                  <a:pt x="3796669" y="606112"/>
                  <a:pt x="3688935" y="564898"/>
                  <a:pt x="3558544" y="602008"/>
                </a:cubicBezTo>
                <a:cubicBezTo>
                  <a:pt x="3428153" y="639118"/>
                  <a:pt x="3131425" y="528369"/>
                  <a:pt x="2816698" y="602008"/>
                </a:cubicBezTo>
                <a:cubicBezTo>
                  <a:pt x="2501971" y="675647"/>
                  <a:pt x="2493613" y="540646"/>
                  <a:pt x="2237130" y="602008"/>
                </a:cubicBezTo>
                <a:cubicBezTo>
                  <a:pt x="1980647" y="663370"/>
                  <a:pt x="1886229" y="599585"/>
                  <a:pt x="1738702" y="602008"/>
                </a:cubicBezTo>
                <a:cubicBezTo>
                  <a:pt x="1591175" y="604431"/>
                  <a:pt x="1360054" y="555213"/>
                  <a:pt x="1240274" y="602008"/>
                </a:cubicBezTo>
                <a:cubicBezTo>
                  <a:pt x="1120494" y="648803"/>
                  <a:pt x="1011311" y="588876"/>
                  <a:pt x="904125" y="602008"/>
                </a:cubicBezTo>
                <a:cubicBezTo>
                  <a:pt x="796939" y="615140"/>
                  <a:pt x="370871" y="528081"/>
                  <a:pt x="0" y="602008"/>
                </a:cubicBezTo>
                <a:cubicBezTo>
                  <a:pt x="-7015" y="508784"/>
                  <a:pt x="30857" y="374968"/>
                  <a:pt x="0" y="313044"/>
                </a:cubicBezTo>
                <a:cubicBezTo>
                  <a:pt x="-30857" y="251120"/>
                  <a:pt x="34938" y="95039"/>
                  <a:pt x="0" y="0"/>
                </a:cubicBezTo>
                <a:close/>
              </a:path>
              <a:path w="8113944" h="602008" stroke="0" extrusionOk="0">
                <a:moveTo>
                  <a:pt x="0" y="0"/>
                </a:moveTo>
                <a:cubicBezTo>
                  <a:pt x="136315" y="-19989"/>
                  <a:pt x="297728" y="53405"/>
                  <a:pt x="498428" y="0"/>
                </a:cubicBezTo>
                <a:cubicBezTo>
                  <a:pt x="699128" y="-53405"/>
                  <a:pt x="740679" y="25860"/>
                  <a:pt x="834577" y="0"/>
                </a:cubicBezTo>
                <a:cubicBezTo>
                  <a:pt x="928475" y="-25860"/>
                  <a:pt x="1346321" y="71136"/>
                  <a:pt x="1576423" y="0"/>
                </a:cubicBezTo>
                <a:cubicBezTo>
                  <a:pt x="1806525" y="-71136"/>
                  <a:pt x="1893680" y="30164"/>
                  <a:pt x="1993712" y="0"/>
                </a:cubicBezTo>
                <a:cubicBezTo>
                  <a:pt x="2093744" y="-30164"/>
                  <a:pt x="2164829" y="37946"/>
                  <a:pt x="2329861" y="0"/>
                </a:cubicBezTo>
                <a:cubicBezTo>
                  <a:pt x="2494893" y="-37946"/>
                  <a:pt x="2634562" y="53"/>
                  <a:pt x="2828289" y="0"/>
                </a:cubicBezTo>
                <a:cubicBezTo>
                  <a:pt x="3022016" y="-53"/>
                  <a:pt x="3220376" y="82763"/>
                  <a:pt x="3570135" y="0"/>
                </a:cubicBezTo>
                <a:cubicBezTo>
                  <a:pt x="3919894" y="-82763"/>
                  <a:pt x="3831625" y="8477"/>
                  <a:pt x="4068563" y="0"/>
                </a:cubicBezTo>
                <a:cubicBezTo>
                  <a:pt x="4305501" y="-8477"/>
                  <a:pt x="4357840" y="47588"/>
                  <a:pt x="4566991" y="0"/>
                </a:cubicBezTo>
                <a:cubicBezTo>
                  <a:pt x="4776142" y="-47588"/>
                  <a:pt x="4969377" y="65794"/>
                  <a:pt x="5227698" y="0"/>
                </a:cubicBezTo>
                <a:cubicBezTo>
                  <a:pt x="5486019" y="-65794"/>
                  <a:pt x="5470345" y="1276"/>
                  <a:pt x="5563847" y="0"/>
                </a:cubicBezTo>
                <a:cubicBezTo>
                  <a:pt x="5657349" y="-1276"/>
                  <a:pt x="5855705" y="6981"/>
                  <a:pt x="5981136" y="0"/>
                </a:cubicBezTo>
                <a:cubicBezTo>
                  <a:pt x="6106567" y="-6981"/>
                  <a:pt x="6294062" y="28049"/>
                  <a:pt x="6479564" y="0"/>
                </a:cubicBezTo>
                <a:cubicBezTo>
                  <a:pt x="6665066" y="-28049"/>
                  <a:pt x="6717732" y="29482"/>
                  <a:pt x="6815713" y="0"/>
                </a:cubicBezTo>
                <a:cubicBezTo>
                  <a:pt x="6913694" y="-29482"/>
                  <a:pt x="7030738" y="29999"/>
                  <a:pt x="7233002" y="0"/>
                </a:cubicBezTo>
                <a:cubicBezTo>
                  <a:pt x="7435266" y="-29999"/>
                  <a:pt x="7807595" y="64509"/>
                  <a:pt x="8113944" y="0"/>
                </a:cubicBezTo>
                <a:cubicBezTo>
                  <a:pt x="8116603" y="104781"/>
                  <a:pt x="8079362" y="146106"/>
                  <a:pt x="8113944" y="288964"/>
                </a:cubicBezTo>
                <a:cubicBezTo>
                  <a:pt x="8148526" y="431822"/>
                  <a:pt x="8097152" y="505613"/>
                  <a:pt x="8113944" y="602008"/>
                </a:cubicBezTo>
                <a:cubicBezTo>
                  <a:pt x="7949358" y="616110"/>
                  <a:pt x="7910622" y="570322"/>
                  <a:pt x="7777795" y="602008"/>
                </a:cubicBezTo>
                <a:cubicBezTo>
                  <a:pt x="7644968" y="633694"/>
                  <a:pt x="7375301" y="553457"/>
                  <a:pt x="7117088" y="602008"/>
                </a:cubicBezTo>
                <a:cubicBezTo>
                  <a:pt x="6858875" y="650559"/>
                  <a:pt x="6877093" y="592766"/>
                  <a:pt x="6780939" y="602008"/>
                </a:cubicBezTo>
                <a:cubicBezTo>
                  <a:pt x="6684785" y="611250"/>
                  <a:pt x="6426976" y="552060"/>
                  <a:pt x="6282511" y="602008"/>
                </a:cubicBezTo>
                <a:cubicBezTo>
                  <a:pt x="6138046" y="651956"/>
                  <a:pt x="5841078" y="562207"/>
                  <a:pt x="5702943" y="602008"/>
                </a:cubicBezTo>
                <a:cubicBezTo>
                  <a:pt x="5564808" y="641809"/>
                  <a:pt x="5344560" y="583503"/>
                  <a:pt x="5204516" y="602008"/>
                </a:cubicBezTo>
                <a:cubicBezTo>
                  <a:pt x="5064472" y="620513"/>
                  <a:pt x="4883949" y="589640"/>
                  <a:pt x="4624948" y="602008"/>
                </a:cubicBezTo>
                <a:cubicBezTo>
                  <a:pt x="4365947" y="614376"/>
                  <a:pt x="4107441" y="580782"/>
                  <a:pt x="3964241" y="602008"/>
                </a:cubicBezTo>
                <a:cubicBezTo>
                  <a:pt x="3821041" y="623234"/>
                  <a:pt x="3752384" y="595397"/>
                  <a:pt x="3628092" y="602008"/>
                </a:cubicBezTo>
                <a:cubicBezTo>
                  <a:pt x="3503800" y="608619"/>
                  <a:pt x="3413986" y="574208"/>
                  <a:pt x="3291943" y="602008"/>
                </a:cubicBezTo>
                <a:cubicBezTo>
                  <a:pt x="3169900" y="629808"/>
                  <a:pt x="2934097" y="586144"/>
                  <a:pt x="2793515" y="602008"/>
                </a:cubicBezTo>
                <a:cubicBezTo>
                  <a:pt x="2652933" y="617872"/>
                  <a:pt x="2533128" y="591111"/>
                  <a:pt x="2295087" y="602008"/>
                </a:cubicBezTo>
                <a:cubicBezTo>
                  <a:pt x="2057046" y="612905"/>
                  <a:pt x="1866535" y="597729"/>
                  <a:pt x="1553241" y="602008"/>
                </a:cubicBezTo>
                <a:cubicBezTo>
                  <a:pt x="1239947" y="606287"/>
                  <a:pt x="1236733" y="559760"/>
                  <a:pt x="973673" y="602008"/>
                </a:cubicBezTo>
                <a:cubicBezTo>
                  <a:pt x="710613" y="644256"/>
                  <a:pt x="357725" y="507698"/>
                  <a:pt x="0" y="602008"/>
                </a:cubicBezTo>
                <a:cubicBezTo>
                  <a:pt x="-30105" y="508753"/>
                  <a:pt x="22920" y="447944"/>
                  <a:pt x="0" y="319064"/>
                </a:cubicBezTo>
                <a:cubicBezTo>
                  <a:pt x="-22920" y="190184"/>
                  <a:pt x="20064" y="158114"/>
                  <a:pt x="0" y="0"/>
                </a:cubicBezTo>
                <a:close/>
              </a:path>
            </a:pathLst>
          </a:custGeom>
          <a:solidFill>
            <a:schemeClr val="accent1">
              <a:lumMod val="40000"/>
              <a:lumOff val="60000"/>
            </a:schemeClr>
          </a:solidFill>
          <a:ln>
            <a:solidFill>
              <a:schemeClr val="tx2"/>
            </a:solidFill>
            <a:extLst>
              <a:ext uri="{C807C97D-BFC1-408E-A445-0C87EB9F89A2}">
                <ask:lineSketchStyleProps xmlns:ask="http://schemas.microsoft.com/office/drawing/2018/sketchyshapes" sd="1298852603">
                  <a:prstGeom prst="rect">
                    <a:avLst/>
                  </a:prstGeom>
                  <ask:type>
                    <ask:lineSketchScribble/>
                  </ask:type>
                </ask:lineSketchStyleProps>
              </a:ext>
            </a:extLst>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Text Box 7">
            <a:extLst>
              <a:ext uri="{FF2B5EF4-FFF2-40B4-BE49-F238E27FC236}">
                <a16:creationId xmlns:a16="http://schemas.microsoft.com/office/drawing/2014/main" id="{579DF4C5-C4E4-923B-98A6-550B2B3E539C}"/>
              </a:ext>
            </a:extLst>
          </p:cNvPr>
          <p:cNvSpPr txBox="1">
            <a:spLocks noChangeArrowheads="1"/>
          </p:cNvSpPr>
          <p:nvPr/>
        </p:nvSpPr>
        <p:spPr bwMode="auto">
          <a:xfrm>
            <a:off x="418496" y="221159"/>
            <a:ext cx="811394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fr-FR" altLang="fr-FR" sz="2800" b="1" dirty="0">
                <a:ln w="12700">
                  <a:solidFill>
                    <a:schemeClr val="bg1"/>
                  </a:solidFill>
                  <a:prstDash val="solid"/>
                </a:ln>
                <a:solidFill>
                  <a:schemeClr val="bg1"/>
                </a:solidFill>
                <a:effectLst>
                  <a:outerShdw blurRad="41275" dist="20320" dir="1800000" algn="tl" rotWithShape="0">
                    <a:srgbClr val="000000">
                      <a:alpha val="40000"/>
                    </a:srgbClr>
                  </a:outerShdw>
                </a:effectLst>
                <a:latin typeface="Hachi Maru Pop" pitchFamily="2" charset="-128"/>
                <a:ea typeface="Hachi Maru Pop" pitchFamily="2" charset="-128"/>
                <a:cs typeface="CHARLEEBOOTS" panose="02000603000000000000" pitchFamily="2" charset="-34"/>
              </a:rPr>
              <a:t>LA GESTION DU COMPORTEMENT</a:t>
            </a:r>
            <a:r>
              <a:rPr lang="fr-FR" altLang="fr-FR" sz="2800" b="1" dirty="0">
                <a:ln w="12700">
                  <a:solidFill>
                    <a:schemeClr val="bg1"/>
                  </a:solidFill>
                  <a:prstDash val="solid"/>
                </a:ln>
                <a:solidFill>
                  <a:schemeClr val="bg1"/>
                </a:solidFill>
                <a:effectLst>
                  <a:outerShdw blurRad="41275" dist="20320" dir="1800000" algn="tl" rotWithShape="0">
                    <a:srgbClr val="000000">
                      <a:alpha val="40000"/>
                    </a:srgbClr>
                  </a:outerShdw>
                </a:effectLst>
                <a:latin typeface="Mrs Chocolat" pitchFamily="2" charset="0"/>
                <a:ea typeface="Verdana" panose="020B0604030504040204" pitchFamily="34" charset="0"/>
                <a:cs typeface="Verdana" panose="020B0604030504040204" pitchFamily="34" charset="0"/>
              </a:rPr>
              <a:t>  </a:t>
            </a:r>
          </a:p>
        </p:txBody>
      </p:sp>
      <p:sp>
        <p:nvSpPr>
          <p:cNvPr id="4" name="Rectangle 3">
            <a:extLst>
              <a:ext uri="{FF2B5EF4-FFF2-40B4-BE49-F238E27FC236}">
                <a16:creationId xmlns:a16="http://schemas.microsoft.com/office/drawing/2014/main" id="{284D51A2-E73B-C98D-69AF-330501C20655}"/>
              </a:ext>
            </a:extLst>
          </p:cNvPr>
          <p:cNvSpPr/>
          <p:nvPr/>
        </p:nvSpPr>
        <p:spPr>
          <a:xfrm>
            <a:off x="399462" y="903397"/>
            <a:ext cx="8132978" cy="5733444"/>
          </a:xfrm>
          <a:custGeom>
            <a:avLst/>
            <a:gdLst>
              <a:gd name="connsiteX0" fmla="*/ 0 w 8132978"/>
              <a:gd name="connsiteY0" fmla="*/ 0 h 5733444"/>
              <a:gd name="connsiteX1" fmla="*/ 743587 w 8132978"/>
              <a:gd name="connsiteY1" fmla="*/ 0 h 5733444"/>
              <a:gd name="connsiteX2" fmla="*/ 1080524 w 8132978"/>
              <a:gd name="connsiteY2" fmla="*/ 0 h 5733444"/>
              <a:gd name="connsiteX3" fmla="*/ 1417462 w 8132978"/>
              <a:gd name="connsiteY3" fmla="*/ 0 h 5733444"/>
              <a:gd name="connsiteX4" fmla="*/ 1835729 w 8132978"/>
              <a:gd name="connsiteY4" fmla="*/ 0 h 5733444"/>
              <a:gd name="connsiteX5" fmla="*/ 2172667 w 8132978"/>
              <a:gd name="connsiteY5" fmla="*/ 0 h 5733444"/>
              <a:gd name="connsiteX6" fmla="*/ 2834924 w 8132978"/>
              <a:gd name="connsiteY6" fmla="*/ 0 h 5733444"/>
              <a:gd name="connsiteX7" fmla="*/ 3415851 w 8132978"/>
              <a:gd name="connsiteY7" fmla="*/ 0 h 5733444"/>
              <a:gd name="connsiteX8" fmla="*/ 3915448 w 8132978"/>
              <a:gd name="connsiteY8" fmla="*/ 0 h 5733444"/>
              <a:gd name="connsiteX9" fmla="*/ 4415045 w 8132978"/>
              <a:gd name="connsiteY9" fmla="*/ 0 h 5733444"/>
              <a:gd name="connsiteX10" fmla="*/ 4914642 w 8132978"/>
              <a:gd name="connsiteY10" fmla="*/ 0 h 5733444"/>
              <a:gd name="connsiteX11" fmla="*/ 5414240 w 8132978"/>
              <a:gd name="connsiteY11" fmla="*/ 0 h 5733444"/>
              <a:gd name="connsiteX12" fmla="*/ 5751177 w 8132978"/>
              <a:gd name="connsiteY12" fmla="*/ 0 h 5733444"/>
              <a:gd name="connsiteX13" fmla="*/ 6494764 w 8132978"/>
              <a:gd name="connsiteY13" fmla="*/ 0 h 5733444"/>
              <a:gd name="connsiteX14" fmla="*/ 7238350 w 8132978"/>
              <a:gd name="connsiteY14" fmla="*/ 0 h 5733444"/>
              <a:gd name="connsiteX15" fmla="*/ 8132978 w 8132978"/>
              <a:gd name="connsiteY15" fmla="*/ 0 h 5733444"/>
              <a:gd name="connsiteX16" fmla="*/ 8132978 w 8132978"/>
              <a:gd name="connsiteY16" fmla="*/ 458676 h 5733444"/>
              <a:gd name="connsiteX17" fmla="*/ 8132978 w 8132978"/>
              <a:gd name="connsiteY17" fmla="*/ 860017 h 5733444"/>
              <a:gd name="connsiteX18" fmla="*/ 8132978 w 8132978"/>
              <a:gd name="connsiteY18" fmla="*/ 1433361 h 5733444"/>
              <a:gd name="connsiteX19" fmla="*/ 8132978 w 8132978"/>
              <a:gd name="connsiteY19" fmla="*/ 2121374 h 5733444"/>
              <a:gd name="connsiteX20" fmla="*/ 8132978 w 8132978"/>
              <a:gd name="connsiteY20" fmla="*/ 2522715 h 5733444"/>
              <a:gd name="connsiteX21" fmla="*/ 8132978 w 8132978"/>
              <a:gd name="connsiteY21" fmla="*/ 3038725 h 5733444"/>
              <a:gd name="connsiteX22" fmla="*/ 8132978 w 8132978"/>
              <a:gd name="connsiteY22" fmla="*/ 3726739 h 5733444"/>
              <a:gd name="connsiteX23" fmla="*/ 8132978 w 8132978"/>
              <a:gd name="connsiteY23" fmla="*/ 4185414 h 5733444"/>
              <a:gd name="connsiteX24" fmla="*/ 8132978 w 8132978"/>
              <a:gd name="connsiteY24" fmla="*/ 4758759 h 5733444"/>
              <a:gd name="connsiteX25" fmla="*/ 8132978 w 8132978"/>
              <a:gd name="connsiteY25" fmla="*/ 5733444 h 5733444"/>
              <a:gd name="connsiteX26" fmla="*/ 7470721 w 8132978"/>
              <a:gd name="connsiteY26" fmla="*/ 5733444 h 5733444"/>
              <a:gd name="connsiteX27" fmla="*/ 6889794 w 8132978"/>
              <a:gd name="connsiteY27" fmla="*/ 5733444 h 5733444"/>
              <a:gd name="connsiteX28" fmla="*/ 6471527 w 8132978"/>
              <a:gd name="connsiteY28" fmla="*/ 5733444 h 5733444"/>
              <a:gd name="connsiteX29" fmla="*/ 5890600 w 8132978"/>
              <a:gd name="connsiteY29" fmla="*/ 5733444 h 5733444"/>
              <a:gd name="connsiteX30" fmla="*/ 5391003 w 8132978"/>
              <a:gd name="connsiteY30" fmla="*/ 5733444 h 5733444"/>
              <a:gd name="connsiteX31" fmla="*/ 5054065 w 8132978"/>
              <a:gd name="connsiteY31" fmla="*/ 5733444 h 5733444"/>
              <a:gd name="connsiteX32" fmla="*/ 4310478 w 8132978"/>
              <a:gd name="connsiteY32" fmla="*/ 5733444 h 5733444"/>
              <a:gd name="connsiteX33" fmla="*/ 3566892 w 8132978"/>
              <a:gd name="connsiteY33" fmla="*/ 5733444 h 5733444"/>
              <a:gd name="connsiteX34" fmla="*/ 3067295 w 8132978"/>
              <a:gd name="connsiteY34" fmla="*/ 5733444 h 5733444"/>
              <a:gd name="connsiteX35" fmla="*/ 2405038 w 8132978"/>
              <a:gd name="connsiteY35" fmla="*/ 5733444 h 5733444"/>
              <a:gd name="connsiteX36" fmla="*/ 2068100 w 8132978"/>
              <a:gd name="connsiteY36" fmla="*/ 5733444 h 5733444"/>
              <a:gd name="connsiteX37" fmla="*/ 1405843 w 8132978"/>
              <a:gd name="connsiteY37" fmla="*/ 5733444 h 5733444"/>
              <a:gd name="connsiteX38" fmla="*/ 824916 w 8132978"/>
              <a:gd name="connsiteY38" fmla="*/ 5733444 h 5733444"/>
              <a:gd name="connsiteX39" fmla="*/ 0 w 8132978"/>
              <a:gd name="connsiteY39" fmla="*/ 5733444 h 5733444"/>
              <a:gd name="connsiteX40" fmla="*/ 0 w 8132978"/>
              <a:gd name="connsiteY40" fmla="*/ 5102765 h 5733444"/>
              <a:gd name="connsiteX41" fmla="*/ 0 w 8132978"/>
              <a:gd name="connsiteY41" fmla="*/ 4586755 h 5733444"/>
              <a:gd name="connsiteX42" fmla="*/ 0 w 8132978"/>
              <a:gd name="connsiteY42" fmla="*/ 4128080 h 5733444"/>
              <a:gd name="connsiteX43" fmla="*/ 0 w 8132978"/>
              <a:gd name="connsiteY43" fmla="*/ 3554735 h 5733444"/>
              <a:gd name="connsiteX44" fmla="*/ 0 w 8132978"/>
              <a:gd name="connsiteY44" fmla="*/ 3153394 h 5733444"/>
              <a:gd name="connsiteX45" fmla="*/ 0 w 8132978"/>
              <a:gd name="connsiteY45" fmla="*/ 2637384 h 5733444"/>
              <a:gd name="connsiteX46" fmla="*/ 0 w 8132978"/>
              <a:gd name="connsiteY46" fmla="*/ 2064040 h 5733444"/>
              <a:gd name="connsiteX47" fmla="*/ 0 w 8132978"/>
              <a:gd name="connsiteY47" fmla="*/ 1548030 h 5733444"/>
              <a:gd name="connsiteX48" fmla="*/ 0 w 8132978"/>
              <a:gd name="connsiteY48" fmla="*/ 917351 h 5733444"/>
              <a:gd name="connsiteX49" fmla="*/ 0 w 8132978"/>
              <a:gd name="connsiteY49" fmla="*/ 0 h 5733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8132978" h="5733444" extrusionOk="0">
                <a:moveTo>
                  <a:pt x="0" y="0"/>
                </a:moveTo>
                <a:cubicBezTo>
                  <a:pt x="352207" y="-2856"/>
                  <a:pt x="494307" y="81314"/>
                  <a:pt x="743587" y="0"/>
                </a:cubicBezTo>
                <a:cubicBezTo>
                  <a:pt x="992867" y="-81314"/>
                  <a:pt x="935437" y="1451"/>
                  <a:pt x="1080524" y="0"/>
                </a:cubicBezTo>
                <a:cubicBezTo>
                  <a:pt x="1225611" y="-1451"/>
                  <a:pt x="1342171" y="29145"/>
                  <a:pt x="1417462" y="0"/>
                </a:cubicBezTo>
                <a:cubicBezTo>
                  <a:pt x="1492753" y="-29145"/>
                  <a:pt x="1745031" y="28972"/>
                  <a:pt x="1835729" y="0"/>
                </a:cubicBezTo>
                <a:cubicBezTo>
                  <a:pt x="1926427" y="-28972"/>
                  <a:pt x="2086728" y="8851"/>
                  <a:pt x="2172667" y="0"/>
                </a:cubicBezTo>
                <a:cubicBezTo>
                  <a:pt x="2258606" y="-8851"/>
                  <a:pt x="2578874" y="52037"/>
                  <a:pt x="2834924" y="0"/>
                </a:cubicBezTo>
                <a:cubicBezTo>
                  <a:pt x="3090975" y="-52037"/>
                  <a:pt x="3238955" y="36473"/>
                  <a:pt x="3415851" y="0"/>
                </a:cubicBezTo>
                <a:cubicBezTo>
                  <a:pt x="3592747" y="-36473"/>
                  <a:pt x="3674579" y="28629"/>
                  <a:pt x="3915448" y="0"/>
                </a:cubicBezTo>
                <a:cubicBezTo>
                  <a:pt x="4156317" y="-28629"/>
                  <a:pt x="4222642" y="39289"/>
                  <a:pt x="4415045" y="0"/>
                </a:cubicBezTo>
                <a:cubicBezTo>
                  <a:pt x="4607448" y="-39289"/>
                  <a:pt x="4691659" y="33802"/>
                  <a:pt x="4914642" y="0"/>
                </a:cubicBezTo>
                <a:cubicBezTo>
                  <a:pt x="5137625" y="-33802"/>
                  <a:pt x="5307176" y="38647"/>
                  <a:pt x="5414240" y="0"/>
                </a:cubicBezTo>
                <a:cubicBezTo>
                  <a:pt x="5521304" y="-38647"/>
                  <a:pt x="5671130" y="39857"/>
                  <a:pt x="5751177" y="0"/>
                </a:cubicBezTo>
                <a:cubicBezTo>
                  <a:pt x="5831224" y="-39857"/>
                  <a:pt x="6251259" y="44381"/>
                  <a:pt x="6494764" y="0"/>
                </a:cubicBezTo>
                <a:cubicBezTo>
                  <a:pt x="6738269" y="-44381"/>
                  <a:pt x="6916821" y="8200"/>
                  <a:pt x="7238350" y="0"/>
                </a:cubicBezTo>
                <a:cubicBezTo>
                  <a:pt x="7559879" y="-8200"/>
                  <a:pt x="7734720" y="76043"/>
                  <a:pt x="8132978" y="0"/>
                </a:cubicBezTo>
                <a:cubicBezTo>
                  <a:pt x="8143010" y="190517"/>
                  <a:pt x="8079223" y="284483"/>
                  <a:pt x="8132978" y="458676"/>
                </a:cubicBezTo>
                <a:cubicBezTo>
                  <a:pt x="8186733" y="632869"/>
                  <a:pt x="8123656" y="755486"/>
                  <a:pt x="8132978" y="860017"/>
                </a:cubicBezTo>
                <a:cubicBezTo>
                  <a:pt x="8142300" y="964548"/>
                  <a:pt x="8101852" y="1156960"/>
                  <a:pt x="8132978" y="1433361"/>
                </a:cubicBezTo>
                <a:cubicBezTo>
                  <a:pt x="8164104" y="1709762"/>
                  <a:pt x="8132342" y="1959612"/>
                  <a:pt x="8132978" y="2121374"/>
                </a:cubicBezTo>
                <a:cubicBezTo>
                  <a:pt x="8133614" y="2283136"/>
                  <a:pt x="8089021" y="2380695"/>
                  <a:pt x="8132978" y="2522715"/>
                </a:cubicBezTo>
                <a:cubicBezTo>
                  <a:pt x="8176935" y="2664735"/>
                  <a:pt x="8121248" y="2932619"/>
                  <a:pt x="8132978" y="3038725"/>
                </a:cubicBezTo>
                <a:cubicBezTo>
                  <a:pt x="8144708" y="3144831"/>
                  <a:pt x="8056936" y="3566901"/>
                  <a:pt x="8132978" y="3726739"/>
                </a:cubicBezTo>
                <a:cubicBezTo>
                  <a:pt x="8209020" y="3886577"/>
                  <a:pt x="8121451" y="4059145"/>
                  <a:pt x="8132978" y="4185414"/>
                </a:cubicBezTo>
                <a:cubicBezTo>
                  <a:pt x="8144505" y="4311683"/>
                  <a:pt x="8085236" y="4473715"/>
                  <a:pt x="8132978" y="4758759"/>
                </a:cubicBezTo>
                <a:cubicBezTo>
                  <a:pt x="8180720" y="5043803"/>
                  <a:pt x="8098802" y="5289336"/>
                  <a:pt x="8132978" y="5733444"/>
                </a:cubicBezTo>
                <a:cubicBezTo>
                  <a:pt x="7813707" y="5774783"/>
                  <a:pt x="7750692" y="5732780"/>
                  <a:pt x="7470721" y="5733444"/>
                </a:cubicBezTo>
                <a:cubicBezTo>
                  <a:pt x="7190750" y="5734108"/>
                  <a:pt x="7015609" y="5663799"/>
                  <a:pt x="6889794" y="5733444"/>
                </a:cubicBezTo>
                <a:cubicBezTo>
                  <a:pt x="6763979" y="5803089"/>
                  <a:pt x="6675128" y="5697430"/>
                  <a:pt x="6471527" y="5733444"/>
                </a:cubicBezTo>
                <a:cubicBezTo>
                  <a:pt x="6267926" y="5769458"/>
                  <a:pt x="6146554" y="5713348"/>
                  <a:pt x="5890600" y="5733444"/>
                </a:cubicBezTo>
                <a:cubicBezTo>
                  <a:pt x="5634646" y="5753540"/>
                  <a:pt x="5536424" y="5722900"/>
                  <a:pt x="5391003" y="5733444"/>
                </a:cubicBezTo>
                <a:cubicBezTo>
                  <a:pt x="5245582" y="5743988"/>
                  <a:pt x="5166008" y="5729176"/>
                  <a:pt x="5054065" y="5733444"/>
                </a:cubicBezTo>
                <a:cubicBezTo>
                  <a:pt x="4942122" y="5737712"/>
                  <a:pt x="4475996" y="5654099"/>
                  <a:pt x="4310478" y="5733444"/>
                </a:cubicBezTo>
                <a:cubicBezTo>
                  <a:pt x="4144960" y="5812789"/>
                  <a:pt x="3778504" y="5722019"/>
                  <a:pt x="3566892" y="5733444"/>
                </a:cubicBezTo>
                <a:cubicBezTo>
                  <a:pt x="3355280" y="5744869"/>
                  <a:pt x="3310768" y="5694756"/>
                  <a:pt x="3067295" y="5733444"/>
                </a:cubicBezTo>
                <a:cubicBezTo>
                  <a:pt x="2823822" y="5772132"/>
                  <a:pt x="2666319" y="5669945"/>
                  <a:pt x="2405038" y="5733444"/>
                </a:cubicBezTo>
                <a:cubicBezTo>
                  <a:pt x="2143757" y="5796943"/>
                  <a:pt x="2189092" y="5695351"/>
                  <a:pt x="2068100" y="5733444"/>
                </a:cubicBezTo>
                <a:cubicBezTo>
                  <a:pt x="1947108" y="5771537"/>
                  <a:pt x="1733314" y="5661295"/>
                  <a:pt x="1405843" y="5733444"/>
                </a:cubicBezTo>
                <a:cubicBezTo>
                  <a:pt x="1078372" y="5805593"/>
                  <a:pt x="1019280" y="5710468"/>
                  <a:pt x="824916" y="5733444"/>
                </a:cubicBezTo>
                <a:cubicBezTo>
                  <a:pt x="630552" y="5756420"/>
                  <a:pt x="204566" y="5709679"/>
                  <a:pt x="0" y="5733444"/>
                </a:cubicBezTo>
                <a:cubicBezTo>
                  <a:pt x="-33419" y="5420302"/>
                  <a:pt x="19140" y="5374231"/>
                  <a:pt x="0" y="5102765"/>
                </a:cubicBezTo>
                <a:cubicBezTo>
                  <a:pt x="-19140" y="4831299"/>
                  <a:pt x="54324" y="4794547"/>
                  <a:pt x="0" y="4586755"/>
                </a:cubicBezTo>
                <a:cubicBezTo>
                  <a:pt x="-54324" y="4378963"/>
                  <a:pt x="9945" y="4323311"/>
                  <a:pt x="0" y="4128080"/>
                </a:cubicBezTo>
                <a:cubicBezTo>
                  <a:pt x="-9945" y="3932850"/>
                  <a:pt x="5134" y="3747629"/>
                  <a:pt x="0" y="3554735"/>
                </a:cubicBezTo>
                <a:cubicBezTo>
                  <a:pt x="-5134" y="3361841"/>
                  <a:pt x="41897" y="3276208"/>
                  <a:pt x="0" y="3153394"/>
                </a:cubicBezTo>
                <a:cubicBezTo>
                  <a:pt x="-41897" y="3030580"/>
                  <a:pt x="32921" y="2805125"/>
                  <a:pt x="0" y="2637384"/>
                </a:cubicBezTo>
                <a:cubicBezTo>
                  <a:pt x="-32921" y="2469643"/>
                  <a:pt x="27775" y="2180654"/>
                  <a:pt x="0" y="2064040"/>
                </a:cubicBezTo>
                <a:cubicBezTo>
                  <a:pt x="-27775" y="1947426"/>
                  <a:pt x="58963" y="1710880"/>
                  <a:pt x="0" y="1548030"/>
                </a:cubicBezTo>
                <a:cubicBezTo>
                  <a:pt x="-58963" y="1385180"/>
                  <a:pt x="755" y="1200170"/>
                  <a:pt x="0" y="917351"/>
                </a:cubicBezTo>
                <a:cubicBezTo>
                  <a:pt x="-755" y="634532"/>
                  <a:pt x="18267" y="183911"/>
                  <a:pt x="0" y="0"/>
                </a:cubicBezTo>
                <a:close/>
              </a:path>
            </a:pathLst>
          </a:custGeom>
          <a:noFill/>
          <a:ln w="28575">
            <a:solidFill>
              <a:schemeClr val="tx2"/>
            </a:solidFill>
            <a:extLst>
              <a:ext uri="{C807C97D-BFC1-408E-A445-0C87EB9F89A2}">
                <ask:lineSketchStyleProps xmlns:ask="http://schemas.microsoft.com/office/drawing/2018/sketchyshapes" sd="2099145049">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42195928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p:cNvGraphicFramePr>
            <a:graphicFrameLocks noGrp="1"/>
          </p:cNvGraphicFramePr>
          <p:nvPr>
            <p:extLst>
              <p:ext uri="{D42A27DB-BD31-4B8C-83A1-F6EECF244321}">
                <p14:modId xmlns:p14="http://schemas.microsoft.com/office/powerpoint/2010/main" val="1037846001"/>
              </p:ext>
            </p:extLst>
          </p:nvPr>
        </p:nvGraphicFramePr>
        <p:xfrm>
          <a:off x="418496" y="3429000"/>
          <a:ext cx="8113943" cy="3024336"/>
        </p:xfrm>
        <a:graphic>
          <a:graphicData uri="http://schemas.openxmlformats.org/drawingml/2006/table">
            <a:tbl>
              <a:tblPr firstRow="1" bandRow="1">
                <a:tableStyleId>{5940675A-B579-460E-94D1-54222C63F5DA}</a:tableStyleId>
              </a:tblPr>
              <a:tblGrid>
                <a:gridCol w="2362432">
                  <a:extLst>
                    <a:ext uri="{9D8B030D-6E8A-4147-A177-3AD203B41FA5}">
                      <a16:colId xmlns:a16="http://schemas.microsoft.com/office/drawing/2014/main" val="20000"/>
                    </a:ext>
                  </a:extLst>
                </a:gridCol>
                <a:gridCol w="1647056">
                  <a:extLst>
                    <a:ext uri="{9D8B030D-6E8A-4147-A177-3AD203B41FA5}">
                      <a16:colId xmlns:a16="http://schemas.microsoft.com/office/drawing/2014/main" val="20001"/>
                    </a:ext>
                  </a:extLst>
                </a:gridCol>
                <a:gridCol w="1008112">
                  <a:extLst>
                    <a:ext uri="{9D8B030D-6E8A-4147-A177-3AD203B41FA5}">
                      <a16:colId xmlns:a16="http://schemas.microsoft.com/office/drawing/2014/main" val="20002"/>
                    </a:ext>
                  </a:extLst>
                </a:gridCol>
                <a:gridCol w="1224136">
                  <a:extLst>
                    <a:ext uri="{9D8B030D-6E8A-4147-A177-3AD203B41FA5}">
                      <a16:colId xmlns:a16="http://schemas.microsoft.com/office/drawing/2014/main" val="20003"/>
                    </a:ext>
                  </a:extLst>
                </a:gridCol>
                <a:gridCol w="1872207">
                  <a:extLst>
                    <a:ext uri="{9D8B030D-6E8A-4147-A177-3AD203B41FA5}">
                      <a16:colId xmlns:a16="http://schemas.microsoft.com/office/drawing/2014/main" val="20004"/>
                    </a:ext>
                  </a:extLst>
                </a:gridCol>
              </a:tblGrid>
              <a:tr h="730735">
                <a:tc>
                  <a:txBody>
                    <a:bodyPr/>
                    <a:lstStyle/>
                    <a:p>
                      <a:pPr algn="ctr"/>
                      <a:r>
                        <a:rPr lang="fr-FR" sz="1800" dirty="0">
                          <a:latin typeface="Short Stack" panose="02010500040000000007" pitchFamily="2" charset="77"/>
                        </a:rPr>
                        <a:t>Cahiers</a:t>
                      </a:r>
                    </a:p>
                  </a:txBody>
                  <a:tcPr anchor="ctr">
                    <a:solidFill>
                      <a:schemeClr val="accent1">
                        <a:lumMod val="20000"/>
                        <a:lumOff val="80000"/>
                      </a:schemeClr>
                    </a:solidFill>
                  </a:tcPr>
                </a:tc>
                <a:tc>
                  <a:txBody>
                    <a:bodyPr/>
                    <a:lstStyle/>
                    <a:p>
                      <a:pPr algn="ctr"/>
                      <a:r>
                        <a:rPr lang="fr-FR" sz="2000" dirty="0">
                          <a:latin typeface="Short Stack" panose="02010500040000000007" pitchFamily="2" charset="77"/>
                          <a:cs typeface="Dekko" panose="00000500000000000000" pitchFamily="2" charset="0"/>
                        </a:rPr>
                        <a:t>Très bien</a:t>
                      </a:r>
                    </a:p>
                  </a:txBody>
                  <a:tcPr anchor="ctr"/>
                </a:tc>
                <a:tc>
                  <a:txBody>
                    <a:bodyPr/>
                    <a:lstStyle/>
                    <a:p>
                      <a:pPr algn="ctr"/>
                      <a:r>
                        <a:rPr lang="fr-FR" sz="2000" dirty="0">
                          <a:latin typeface="Short Stack" panose="02010500040000000007" pitchFamily="2" charset="77"/>
                          <a:cs typeface="Dekko" panose="00000500000000000000" pitchFamily="2" charset="0"/>
                        </a:rPr>
                        <a:t>Bien</a:t>
                      </a:r>
                    </a:p>
                  </a:txBody>
                  <a:tcPr anchor="ctr"/>
                </a:tc>
                <a:tc>
                  <a:txBody>
                    <a:bodyPr/>
                    <a:lstStyle/>
                    <a:p>
                      <a:pPr algn="ctr"/>
                      <a:r>
                        <a:rPr lang="fr-FR" sz="2000" dirty="0">
                          <a:latin typeface="Short Stack" panose="02010500040000000007" pitchFamily="2" charset="77"/>
                          <a:cs typeface="Dekko" panose="00000500000000000000" pitchFamily="2" charset="0"/>
                        </a:rPr>
                        <a:t>moyen</a:t>
                      </a:r>
                    </a:p>
                  </a:txBody>
                  <a:tcPr anchor="ctr"/>
                </a:tc>
                <a:tc>
                  <a:txBody>
                    <a:bodyPr/>
                    <a:lstStyle/>
                    <a:p>
                      <a:pPr algn="ctr"/>
                      <a:r>
                        <a:rPr lang="fr-FR" sz="2000" dirty="0">
                          <a:latin typeface="Short Stack" panose="02010500040000000007" pitchFamily="2" charset="77"/>
                          <a:cs typeface="Dekko" panose="00000500000000000000" pitchFamily="2" charset="0"/>
                        </a:rPr>
                        <a:t>insuffisant</a:t>
                      </a:r>
                    </a:p>
                  </a:txBody>
                  <a:tcPr anchor="ctr"/>
                </a:tc>
                <a:extLst>
                  <a:ext uri="{0D108BD9-81ED-4DB2-BD59-A6C34878D82A}">
                    <a16:rowId xmlns:a16="http://schemas.microsoft.com/office/drawing/2014/main" val="10000"/>
                  </a:ext>
                </a:extLst>
              </a:tr>
              <a:tr h="790460">
                <a:tc>
                  <a:txBody>
                    <a:bodyPr/>
                    <a:lstStyle/>
                    <a:p>
                      <a:pPr algn="ctr"/>
                      <a:r>
                        <a:rPr lang="fr-FR" sz="1800" dirty="0">
                          <a:latin typeface="Short Stack" panose="02010500040000000007" pitchFamily="2" charset="77"/>
                        </a:rPr>
                        <a:t>Plan</a:t>
                      </a:r>
                      <a:r>
                        <a:rPr lang="fr-FR" sz="1800" baseline="0" dirty="0">
                          <a:latin typeface="Short Stack" panose="02010500040000000007" pitchFamily="2" charset="77"/>
                        </a:rPr>
                        <a:t> de travail </a:t>
                      </a:r>
                      <a:endParaRPr lang="fr-FR" sz="1800" dirty="0">
                        <a:latin typeface="Short Stack" panose="02010500040000000007" pitchFamily="2" charset="77"/>
                      </a:endParaRPr>
                    </a:p>
                  </a:txBody>
                  <a:tcPr anchor="ctr">
                    <a:solidFill>
                      <a:schemeClr val="accent1">
                        <a:lumMod val="20000"/>
                        <a:lumOff val="80000"/>
                      </a:schemeClr>
                    </a:solidFill>
                  </a:tcPr>
                </a:tc>
                <a:tc>
                  <a:txBody>
                    <a:bodyPr/>
                    <a:lstStyle/>
                    <a:p>
                      <a:pPr algn="ctr"/>
                      <a:r>
                        <a:rPr lang="fr-FR" sz="2000" dirty="0">
                          <a:latin typeface="Short Stack" panose="02010500040000000007" pitchFamily="2" charset="77"/>
                          <a:cs typeface="Dekko" panose="00000500000000000000" pitchFamily="2" charset="0"/>
                        </a:rPr>
                        <a:t>bleu</a:t>
                      </a:r>
                    </a:p>
                  </a:txBody>
                  <a:tcPr anchor="ctr"/>
                </a:tc>
                <a:tc>
                  <a:txBody>
                    <a:bodyPr/>
                    <a:lstStyle/>
                    <a:p>
                      <a:pPr algn="ctr"/>
                      <a:r>
                        <a:rPr lang="fr-FR" sz="2000" dirty="0">
                          <a:latin typeface="Short Stack" panose="02010500040000000007" pitchFamily="2" charset="77"/>
                          <a:cs typeface="Dekko" panose="00000500000000000000" pitchFamily="2" charset="0"/>
                        </a:rPr>
                        <a:t>vert</a:t>
                      </a:r>
                    </a:p>
                  </a:txBody>
                  <a:tcPr anchor="ctr"/>
                </a:tc>
                <a:tc>
                  <a:txBody>
                    <a:bodyPr/>
                    <a:lstStyle/>
                    <a:p>
                      <a:pPr algn="ctr"/>
                      <a:r>
                        <a:rPr lang="fr-FR" sz="2000" dirty="0">
                          <a:latin typeface="Short Stack" panose="02010500040000000007" pitchFamily="2" charset="77"/>
                          <a:cs typeface="Dekko" panose="00000500000000000000" pitchFamily="2" charset="0"/>
                        </a:rPr>
                        <a:t>orange</a:t>
                      </a:r>
                    </a:p>
                  </a:txBody>
                  <a:tcPr anchor="ctr"/>
                </a:tc>
                <a:tc>
                  <a:txBody>
                    <a:bodyPr/>
                    <a:lstStyle/>
                    <a:p>
                      <a:pPr algn="ctr"/>
                      <a:r>
                        <a:rPr lang="fr-FR" sz="2000" dirty="0">
                          <a:latin typeface="Short Stack" panose="02010500040000000007" pitchFamily="2" charset="77"/>
                          <a:cs typeface="Dekko" panose="00000500000000000000" pitchFamily="2" charset="0"/>
                        </a:rPr>
                        <a:t>rouge</a:t>
                      </a:r>
                    </a:p>
                  </a:txBody>
                  <a:tcPr anchor="ctr"/>
                </a:tc>
                <a:extLst>
                  <a:ext uri="{0D108BD9-81ED-4DB2-BD59-A6C34878D82A}">
                    <a16:rowId xmlns:a16="http://schemas.microsoft.com/office/drawing/2014/main" val="10001"/>
                  </a:ext>
                </a:extLst>
              </a:tr>
              <a:tr h="1503141">
                <a:tc>
                  <a:txBody>
                    <a:bodyPr/>
                    <a:lstStyle/>
                    <a:p>
                      <a:pPr algn="ctr"/>
                      <a:r>
                        <a:rPr lang="fr-FR" sz="1800" dirty="0">
                          <a:latin typeface="Short Stack" panose="02010500040000000007" pitchFamily="2" charset="77"/>
                        </a:rPr>
                        <a:t>Évaluations </a:t>
                      </a:r>
                    </a:p>
                    <a:p>
                      <a:pPr algn="ctr"/>
                      <a:r>
                        <a:rPr lang="fr-FR" sz="1800" dirty="0">
                          <a:latin typeface="Short Stack" panose="02010500040000000007" pitchFamily="2" charset="77"/>
                        </a:rPr>
                        <a:t>LSU</a:t>
                      </a:r>
                    </a:p>
                    <a:p>
                      <a:pPr algn="ctr"/>
                      <a:r>
                        <a:rPr lang="fr-FR" sz="1800" dirty="0">
                          <a:latin typeface="Short Stack" panose="02010500040000000007" pitchFamily="2" charset="77"/>
                        </a:rPr>
                        <a:t>(objectifs</a:t>
                      </a:r>
                      <a:r>
                        <a:rPr lang="fr-FR" sz="1800" baseline="0" dirty="0">
                          <a:latin typeface="Short Stack" panose="02010500040000000007" pitchFamily="2" charset="77"/>
                        </a:rPr>
                        <a:t> </a:t>
                      </a:r>
                      <a:r>
                        <a:rPr lang="fr-FR" sz="1600" baseline="0" dirty="0">
                          <a:latin typeface="Short Stack" panose="02010500040000000007" pitchFamily="2" charset="77"/>
                        </a:rPr>
                        <a:t>d’apprentissages)</a:t>
                      </a:r>
                      <a:endParaRPr lang="fr-FR" sz="1800" dirty="0">
                        <a:latin typeface="Short Stack" panose="02010500040000000007" pitchFamily="2" charset="77"/>
                      </a:endParaRPr>
                    </a:p>
                  </a:txBody>
                  <a:tcPr anchor="ctr">
                    <a:solidFill>
                      <a:schemeClr val="accent1">
                        <a:lumMod val="20000"/>
                        <a:lumOff val="80000"/>
                      </a:schemeClr>
                    </a:solidFill>
                  </a:tcPr>
                </a:tc>
                <a:tc>
                  <a:txBody>
                    <a:bodyPr/>
                    <a:lstStyle/>
                    <a:p>
                      <a:pPr algn="ctr"/>
                      <a:r>
                        <a:rPr lang="fr-FR" sz="2000" dirty="0">
                          <a:latin typeface="Short Stack" panose="02010500040000000007" pitchFamily="2" charset="77"/>
                          <a:cs typeface="Dekko" panose="00000500000000000000" pitchFamily="2" charset="0"/>
                        </a:rPr>
                        <a:t>Atteint</a:t>
                      </a:r>
                    </a:p>
                    <a:p>
                      <a:pPr algn="ctr"/>
                      <a:r>
                        <a:rPr lang="fr-FR" sz="2000" dirty="0">
                          <a:latin typeface="Short Stack" panose="02010500040000000007" pitchFamily="2" charset="77"/>
                          <a:cs typeface="Dekko" panose="00000500000000000000" pitchFamily="2" charset="0"/>
                        </a:rPr>
                        <a:t>dépassés</a:t>
                      </a:r>
                    </a:p>
                  </a:txBody>
                  <a:tcPr anchor="ctr"/>
                </a:tc>
                <a:tc gridSpan="2">
                  <a:txBody>
                    <a:bodyPr/>
                    <a:lstStyle/>
                    <a:p>
                      <a:pPr algn="ctr"/>
                      <a:r>
                        <a:rPr lang="fr-FR" sz="2000" dirty="0">
                          <a:latin typeface="Short Stack" panose="02010500040000000007" pitchFamily="2" charset="77"/>
                          <a:cs typeface="Dekko" panose="00000500000000000000" pitchFamily="2" charset="0"/>
                        </a:rPr>
                        <a:t>Partiellement</a:t>
                      </a:r>
                      <a:r>
                        <a:rPr lang="fr-FR" sz="2000" baseline="0" dirty="0">
                          <a:latin typeface="Short Stack" panose="02010500040000000007" pitchFamily="2" charset="77"/>
                          <a:cs typeface="Dekko" panose="00000500000000000000" pitchFamily="2" charset="0"/>
                        </a:rPr>
                        <a:t> atteints</a:t>
                      </a:r>
                      <a:endParaRPr lang="fr-FR" sz="2000" dirty="0">
                        <a:latin typeface="Short Stack" panose="02010500040000000007" pitchFamily="2" charset="77"/>
                        <a:cs typeface="Dekko" panose="00000500000000000000" pitchFamily="2" charset="0"/>
                      </a:endParaRPr>
                    </a:p>
                  </a:txBody>
                  <a:tcPr anchor="ctr"/>
                </a:tc>
                <a:tc hMerge="1">
                  <a:txBody>
                    <a:bodyPr/>
                    <a:lstStyle/>
                    <a:p>
                      <a:pPr algn="ctr"/>
                      <a:endParaRPr lang="fr-FR" sz="2400" dirty="0">
                        <a:latin typeface="Dekko" panose="00000500000000000000" pitchFamily="2" charset="0"/>
                        <a:cs typeface="Dekko" panose="00000500000000000000" pitchFamily="2" charset="0"/>
                      </a:endParaRPr>
                    </a:p>
                  </a:txBody>
                  <a:tcPr anchor="ctr"/>
                </a:tc>
                <a:tc>
                  <a:txBody>
                    <a:bodyPr/>
                    <a:lstStyle/>
                    <a:p>
                      <a:pPr algn="ctr"/>
                      <a:r>
                        <a:rPr lang="fr-FR" sz="2000" dirty="0">
                          <a:latin typeface="Short Stack" panose="02010500040000000007" pitchFamily="2" charset="77"/>
                          <a:cs typeface="Dekko" panose="00000500000000000000" pitchFamily="2" charset="0"/>
                        </a:rPr>
                        <a:t>Non atteints</a:t>
                      </a:r>
                    </a:p>
                  </a:txBody>
                  <a:tcPr anchor="ctr"/>
                </a:tc>
                <a:extLst>
                  <a:ext uri="{0D108BD9-81ED-4DB2-BD59-A6C34878D82A}">
                    <a16:rowId xmlns:a16="http://schemas.microsoft.com/office/drawing/2014/main" val="10003"/>
                  </a:ext>
                </a:extLst>
              </a:tr>
            </a:tbl>
          </a:graphicData>
        </a:graphic>
      </p:graphicFrame>
      <p:sp>
        <p:nvSpPr>
          <p:cNvPr id="8" name="ZoneTexte 7"/>
          <p:cNvSpPr txBox="1"/>
          <p:nvPr/>
        </p:nvSpPr>
        <p:spPr>
          <a:xfrm>
            <a:off x="418495" y="1044557"/>
            <a:ext cx="8113944" cy="2123658"/>
          </a:xfrm>
          <a:custGeom>
            <a:avLst/>
            <a:gdLst>
              <a:gd name="connsiteX0" fmla="*/ 0 w 8113944"/>
              <a:gd name="connsiteY0" fmla="*/ 0 h 2123658"/>
              <a:gd name="connsiteX1" fmla="*/ 336149 w 8113944"/>
              <a:gd name="connsiteY1" fmla="*/ 0 h 2123658"/>
              <a:gd name="connsiteX2" fmla="*/ 834577 w 8113944"/>
              <a:gd name="connsiteY2" fmla="*/ 0 h 2123658"/>
              <a:gd name="connsiteX3" fmla="*/ 1576423 w 8113944"/>
              <a:gd name="connsiteY3" fmla="*/ 0 h 2123658"/>
              <a:gd name="connsiteX4" fmla="*/ 2237130 w 8113944"/>
              <a:gd name="connsiteY4" fmla="*/ 0 h 2123658"/>
              <a:gd name="connsiteX5" fmla="*/ 2654419 w 8113944"/>
              <a:gd name="connsiteY5" fmla="*/ 0 h 2123658"/>
              <a:gd name="connsiteX6" fmla="*/ 3152847 w 8113944"/>
              <a:gd name="connsiteY6" fmla="*/ 0 h 2123658"/>
              <a:gd name="connsiteX7" fmla="*/ 3651275 w 8113944"/>
              <a:gd name="connsiteY7" fmla="*/ 0 h 2123658"/>
              <a:gd name="connsiteX8" fmla="*/ 3987424 w 8113944"/>
              <a:gd name="connsiteY8" fmla="*/ 0 h 2123658"/>
              <a:gd name="connsiteX9" fmla="*/ 4404712 w 8113944"/>
              <a:gd name="connsiteY9" fmla="*/ 0 h 2123658"/>
              <a:gd name="connsiteX10" fmla="*/ 4740862 w 8113944"/>
              <a:gd name="connsiteY10" fmla="*/ 0 h 2123658"/>
              <a:gd name="connsiteX11" fmla="*/ 5401568 w 8113944"/>
              <a:gd name="connsiteY11" fmla="*/ 0 h 2123658"/>
              <a:gd name="connsiteX12" fmla="*/ 5818857 w 8113944"/>
              <a:gd name="connsiteY12" fmla="*/ 0 h 2123658"/>
              <a:gd name="connsiteX13" fmla="*/ 6560703 w 8113944"/>
              <a:gd name="connsiteY13" fmla="*/ 0 h 2123658"/>
              <a:gd name="connsiteX14" fmla="*/ 7221410 w 8113944"/>
              <a:gd name="connsiteY14" fmla="*/ 0 h 2123658"/>
              <a:gd name="connsiteX15" fmla="*/ 8113944 w 8113944"/>
              <a:gd name="connsiteY15" fmla="*/ 0 h 2123658"/>
              <a:gd name="connsiteX16" fmla="*/ 8113944 w 8113944"/>
              <a:gd name="connsiteY16" fmla="*/ 573388 h 2123658"/>
              <a:gd name="connsiteX17" fmla="*/ 8113944 w 8113944"/>
              <a:gd name="connsiteY17" fmla="*/ 1040592 h 2123658"/>
              <a:gd name="connsiteX18" fmla="*/ 8113944 w 8113944"/>
              <a:gd name="connsiteY18" fmla="*/ 1613980 h 2123658"/>
              <a:gd name="connsiteX19" fmla="*/ 8113944 w 8113944"/>
              <a:gd name="connsiteY19" fmla="*/ 2123658 h 2123658"/>
              <a:gd name="connsiteX20" fmla="*/ 7777795 w 8113944"/>
              <a:gd name="connsiteY20" fmla="*/ 2123658 h 2123658"/>
              <a:gd name="connsiteX21" fmla="*/ 7360506 w 8113944"/>
              <a:gd name="connsiteY21" fmla="*/ 2123658 h 2123658"/>
              <a:gd name="connsiteX22" fmla="*/ 6943218 w 8113944"/>
              <a:gd name="connsiteY22" fmla="*/ 2123658 h 2123658"/>
              <a:gd name="connsiteX23" fmla="*/ 6363650 w 8113944"/>
              <a:gd name="connsiteY23" fmla="*/ 2123658 h 2123658"/>
              <a:gd name="connsiteX24" fmla="*/ 5621804 w 8113944"/>
              <a:gd name="connsiteY24" fmla="*/ 2123658 h 2123658"/>
              <a:gd name="connsiteX25" fmla="*/ 5204516 w 8113944"/>
              <a:gd name="connsiteY25" fmla="*/ 2123658 h 2123658"/>
              <a:gd name="connsiteX26" fmla="*/ 4543809 w 8113944"/>
              <a:gd name="connsiteY26" fmla="*/ 2123658 h 2123658"/>
              <a:gd name="connsiteX27" fmla="*/ 4126520 w 8113944"/>
              <a:gd name="connsiteY27" fmla="*/ 2123658 h 2123658"/>
              <a:gd name="connsiteX28" fmla="*/ 3628092 w 8113944"/>
              <a:gd name="connsiteY28" fmla="*/ 2123658 h 2123658"/>
              <a:gd name="connsiteX29" fmla="*/ 2967385 w 8113944"/>
              <a:gd name="connsiteY29" fmla="*/ 2123658 h 2123658"/>
              <a:gd name="connsiteX30" fmla="*/ 2468957 w 8113944"/>
              <a:gd name="connsiteY30" fmla="*/ 2123658 h 2123658"/>
              <a:gd name="connsiteX31" fmla="*/ 1970529 w 8113944"/>
              <a:gd name="connsiteY31" fmla="*/ 2123658 h 2123658"/>
              <a:gd name="connsiteX32" fmla="*/ 1634380 w 8113944"/>
              <a:gd name="connsiteY32" fmla="*/ 2123658 h 2123658"/>
              <a:gd name="connsiteX33" fmla="*/ 1298231 w 8113944"/>
              <a:gd name="connsiteY33" fmla="*/ 2123658 h 2123658"/>
              <a:gd name="connsiteX34" fmla="*/ 556385 w 8113944"/>
              <a:gd name="connsiteY34" fmla="*/ 2123658 h 2123658"/>
              <a:gd name="connsiteX35" fmla="*/ 0 w 8113944"/>
              <a:gd name="connsiteY35" fmla="*/ 2123658 h 2123658"/>
              <a:gd name="connsiteX36" fmla="*/ 0 w 8113944"/>
              <a:gd name="connsiteY36" fmla="*/ 1550270 h 2123658"/>
              <a:gd name="connsiteX37" fmla="*/ 0 w 8113944"/>
              <a:gd name="connsiteY37" fmla="*/ 1083066 h 2123658"/>
              <a:gd name="connsiteX38" fmla="*/ 0 w 8113944"/>
              <a:gd name="connsiteY38" fmla="*/ 530915 h 2123658"/>
              <a:gd name="connsiteX39" fmla="*/ 0 w 8113944"/>
              <a:gd name="connsiteY39" fmla="*/ 0 h 2123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8113944" h="2123658" extrusionOk="0">
                <a:moveTo>
                  <a:pt x="0" y="0"/>
                </a:moveTo>
                <a:cubicBezTo>
                  <a:pt x="134260" y="-1776"/>
                  <a:pt x="191312" y="13152"/>
                  <a:pt x="336149" y="0"/>
                </a:cubicBezTo>
                <a:cubicBezTo>
                  <a:pt x="480986" y="-13152"/>
                  <a:pt x="722399" y="14489"/>
                  <a:pt x="834577" y="0"/>
                </a:cubicBezTo>
                <a:cubicBezTo>
                  <a:pt x="946755" y="-14489"/>
                  <a:pt x="1223950" y="75146"/>
                  <a:pt x="1576423" y="0"/>
                </a:cubicBezTo>
                <a:cubicBezTo>
                  <a:pt x="1928896" y="-75146"/>
                  <a:pt x="1918161" y="11562"/>
                  <a:pt x="2237130" y="0"/>
                </a:cubicBezTo>
                <a:cubicBezTo>
                  <a:pt x="2556099" y="-11562"/>
                  <a:pt x="2553470" y="35982"/>
                  <a:pt x="2654419" y="0"/>
                </a:cubicBezTo>
                <a:cubicBezTo>
                  <a:pt x="2755368" y="-35982"/>
                  <a:pt x="2974667" y="54532"/>
                  <a:pt x="3152847" y="0"/>
                </a:cubicBezTo>
                <a:cubicBezTo>
                  <a:pt x="3331027" y="-54532"/>
                  <a:pt x="3531573" y="33413"/>
                  <a:pt x="3651275" y="0"/>
                </a:cubicBezTo>
                <a:cubicBezTo>
                  <a:pt x="3770977" y="-33413"/>
                  <a:pt x="3825902" y="34197"/>
                  <a:pt x="3987424" y="0"/>
                </a:cubicBezTo>
                <a:cubicBezTo>
                  <a:pt x="4148946" y="-34197"/>
                  <a:pt x="4283953" y="7323"/>
                  <a:pt x="4404712" y="0"/>
                </a:cubicBezTo>
                <a:cubicBezTo>
                  <a:pt x="4525471" y="-7323"/>
                  <a:pt x="4576319" y="13607"/>
                  <a:pt x="4740862" y="0"/>
                </a:cubicBezTo>
                <a:cubicBezTo>
                  <a:pt x="4905405" y="-13607"/>
                  <a:pt x="5224800" y="27112"/>
                  <a:pt x="5401568" y="0"/>
                </a:cubicBezTo>
                <a:cubicBezTo>
                  <a:pt x="5578336" y="-27112"/>
                  <a:pt x="5673716" y="18461"/>
                  <a:pt x="5818857" y="0"/>
                </a:cubicBezTo>
                <a:cubicBezTo>
                  <a:pt x="5963998" y="-18461"/>
                  <a:pt x="6207778" y="80027"/>
                  <a:pt x="6560703" y="0"/>
                </a:cubicBezTo>
                <a:cubicBezTo>
                  <a:pt x="6913628" y="-80027"/>
                  <a:pt x="6926499" y="28548"/>
                  <a:pt x="7221410" y="0"/>
                </a:cubicBezTo>
                <a:cubicBezTo>
                  <a:pt x="7516321" y="-28548"/>
                  <a:pt x="7883792" y="56218"/>
                  <a:pt x="8113944" y="0"/>
                </a:cubicBezTo>
                <a:cubicBezTo>
                  <a:pt x="8121431" y="116455"/>
                  <a:pt x="8065828" y="292853"/>
                  <a:pt x="8113944" y="573388"/>
                </a:cubicBezTo>
                <a:cubicBezTo>
                  <a:pt x="8162060" y="853923"/>
                  <a:pt x="8107480" y="903808"/>
                  <a:pt x="8113944" y="1040592"/>
                </a:cubicBezTo>
                <a:cubicBezTo>
                  <a:pt x="8120408" y="1177376"/>
                  <a:pt x="8059818" y="1376260"/>
                  <a:pt x="8113944" y="1613980"/>
                </a:cubicBezTo>
                <a:cubicBezTo>
                  <a:pt x="8168070" y="1851700"/>
                  <a:pt x="8085491" y="2006745"/>
                  <a:pt x="8113944" y="2123658"/>
                </a:cubicBezTo>
                <a:cubicBezTo>
                  <a:pt x="8001053" y="2128158"/>
                  <a:pt x="7942120" y="2085276"/>
                  <a:pt x="7777795" y="2123658"/>
                </a:cubicBezTo>
                <a:cubicBezTo>
                  <a:pt x="7613470" y="2162040"/>
                  <a:pt x="7449723" y="2083584"/>
                  <a:pt x="7360506" y="2123658"/>
                </a:cubicBezTo>
                <a:cubicBezTo>
                  <a:pt x="7271289" y="2163732"/>
                  <a:pt x="7041852" y="2122617"/>
                  <a:pt x="6943218" y="2123658"/>
                </a:cubicBezTo>
                <a:cubicBezTo>
                  <a:pt x="6844584" y="2124699"/>
                  <a:pt x="6618987" y="2109083"/>
                  <a:pt x="6363650" y="2123658"/>
                </a:cubicBezTo>
                <a:cubicBezTo>
                  <a:pt x="6108313" y="2138233"/>
                  <a:pt x="5796545" y="2058038"/>
                  <a:pt x="5621804" y="2123658"/>
                </a:cubicBezTo>
                <a:cubicBezTo>
                  <a:pt x="5447063" y="2189278"/>
                  <a:pt x="5301296" y="2110994"/>
                  <a:pt x="5204516" y="2123658"/>
                </a:cubicBezTo>
                <a:cubicBezTo>
                  <a:pt x="5107736" y="2136322"/>
                  <a:pt x="4797181" y="2049390"/>
                  <a:pt x="4543809" y="2123658"/>
                </a:cubicBezTo>
                <a:cubicBezTo>
                  <a:pt x="4290437" y="2197926"/>
                  <a:pt x="4334012" y="2081877"/>
                  <a:pt x="4126520" y="2123658"/>
                </a:cubicBezTo>
                <a:cubicBezTo>
                  <a:pt x="3919028" y="2165439"/>
                  <a:pt x="3859850" y="2108120"/>
                  <a:pt x="3628092" y="2123658"/>
                </a:cubicBezTo>
                <a:cubicBezTo>
                  <a:pt x="3396334" y="2139196"/>
                  <a:pt x="3212683" y="2053975"/>
                  <a:pt x="2967385" y="2123658"/>
                </a:cubicBezTo>
                <a:cubicBezTo>
                  <a:pt x="2722087" y="2193341"/>
                  <a:pt x="2667178" y="2118582"/>
                  <a:pt x="2468957" y="2123658"/>
                </a:cubicBezTo>
                <a:cubicBezTo>
                  <a:pt x="2270736" y="2128734"/>
                  <a:pt x="2198969" y="2092066"/>
                  <a:pt x="1970529" y="2123658"/>
                </a:cubicBezTo>
                <a:cubicBezTo>
                  <a:pt x="1742089" y="2155250"/>
                  <a:pt x="1771635" y="2106117"/>
                  <a:pt x="1634380" y="2123658"/>
                </a:cubicBezTo>
                <a:cubicBezTo>
                  <a:pt x="1497125" y="2141199"/>
                  <a:pt x="1400099" y="2088935"/>
                  <a:pt x="1298231" y="2123658"/>
                </a:cubicBezTo>
                <a:cubicBezTo>
                  <a:pt x="1196363" y="2158381"/>
                  <a:pt x="769099" y="2091794"/>
                  <a:pt x="556385" y="2123658"/>
                </a:cubicBezTo>
                <a:cubicBezTo>
                  <a:pt x="343671" y="2155522"/>
                  <a:pt x="166747" y="2092440"/>
                  <a:pt x="0" y="2123658"/>
                </a:cubicBezTo>
                <a:cubicBezTo>
                  <a:pt x="-68386" y="1918833"/>
                  <a:pt x="7247" y="1724646"/>
                  <a:pt x="0" y="1550270"/>
                </a:cubicBezTo>
                <a:cubicBezTo>
                  <a:pt x="-7247" y="1375894"/>
                  <a:pt x="42352" y="1293424"/>
                  <a:pt x="0" y="1083066"/>
                </a:cubicBezTo>
                <a:cubicBezTo>
                  <a:pt x="-42352" y="872708"/>
                  <a:pt x="55185" y="669744"/>
                  <a:pt x="0" y="530915"/>
                </a:cubicBezTo>
                <a:cubicBezTo>
                  <a:pt x="-55185" y="392086"/>
                  <a:pt x="53225" y="173462"/>
                  <a:pt x="0" y="0"/>
                </a:cubicBezTo>
                <a:close/>
              </a:path>
            </a:pathLst>
          </a:custGeom>
          <a:noFill/>
          <a:ln w="28575">
            <a:solidFill>
              <a:schemeClr val="tx2"/>
            </a:solidFill>
            <a:extLst>
              <a:ext uri="{C807C97D-BFC1-408E-A445-0C87EB9F89A2}">
                <ask:lineSketchStyleProps xmlns:ask="http://schemas.microsoft.com/office/drawing/2018/sketchyshapes" sd="3888578251">
                  <a:prstGeom prst="rect">
                    <a:avLst/>
                  </a:prstGeom>
                  <ask:type>
                    <ask:lineSketchScribble/>
                  </ask:type>
                </ask:lineSketchStyleProps>
              </a:ext>
            </a:extLst>
          </a:ln>
        </p:spPr>
        <p:txBody>
          <a:bodyPr wrap="square" rtlCol="0">
            <a:spAutoFit/>
          </a:bodyPr>
          <a:lstStyle/>
          <a:p>
            <a:r>
              <a:rPr lang="fr-FR" sz="2200" dirty="0">
                <a:latin typeface="Short Stack" panose="02010500040000000007" pitchFamily="2" charset="0"/>
                <a:ea typeface="Georgia Belle" panose="02000603000000000000" pitchFamily="2" charset="0"/>
                <a:cs typeface="Dekko" panose="00000500000000000000" pitchFamily="2" charset="0"/>
              </a:rPr>
              <a:t>Les </a:t>
            </a:r>
            <a:r>
              <a:rPr lang="fr-FR" sz="2200" b="1" u="sng" dirty="0">
                <a:solidFill>
                  <a:schemeClr val="accent1"/>
                </a:solidFill>
                <a:latin typeface="Short Stack" panose="02010500040000000007" pitchFamily="2" charset="0"/>
                <a:ea typeface="Georgia Belle" panose="02000603000000000000" pitchFamily="2" charset="0"/>
                <a:cs typeface="Dekko" panose="00000500000000000000" pitchFamily="2" charset="0"/>
              </a:rPr>
              <a:t>livrets scolaires (LSU) </a:t>
            </a:r>
            <a:r>
              <a:rPr lang="fr-FR" sz="2200" dirty="0">
                <a:latin typeface="Short Stack" panose="02010500040000000007" pitchFamily="2" charset="0"/>
                <a:ea typeface="Georgia Belle" panose="02000603000000000000" pitchFamily="2" charset="0"/>
                <a:cs typeface="Dekko" panose="00000500000000000000" pitchFamily="2" charset="0"/>
              </a:rPr>
              <a:t>sont rendus 2 fois par an :</a:t>
            </a:r>
          </a:p>
          <a:p>
            <a:pPr marL="342900" indent="-342900">
              <a:buFontTx/>
              <a:buChar char="-"/>
            </a:pPr>
            <a:r>
              <a:rPr lang="fr-FR" sz="2200" dirty="0">
                <a:latin typeface="Short Stack" panose="02010500040000000007" pitchFamily="2" charset="0"/>
                <a:ea typeface="Georgia Belle" panose="02000603000000000000" pitchFamily="2" charset="0"/>
                <a:cs typeface="Dekko" panose="00000500000000000000" pitchFamily="2" charset="0"/>
              </a:rPr>
              <a:t>une fois en janvier </a:t>
            </a:r>
          </a:p>
          <a:p>
            <a:pPr marL="342900" indent="-342900">
              <a:buFontTx/>
              <a:buChar char="-"/>
            </a:pPr>
            <a:r>
              <a:rPr lang="fr-FR" sz="2200" dirty="0">
                <a:latin typeface="Short Stack" panose="02010500040000000007" pitchFamily="2" charset="0"/>
                <a:ea typeface="Georgia Belle" panose="02000603000000000000" pitchFamily="2" charset="0"/>
                <a:cs typeface="Dekko" panose="00000500000000000000" pitchFamily="2" charset="0"/>
              </a:rPr>
              <a:t>une fois en juin </a:t>
            </a:r>
          </a:p>
          <a:p>
            <a:r>
              <a:rPr lang="fr-FR" sz="2200" dirty="0">
                <a:latin typeface="Short Stack" panose="02010500040000000007" pitchFamily="2" charset="0"/>
                <a:ea typeface="Georgia Belle" panose="02000603000000000000" pitchFamily="2" charset="0"/>
                <a:cs typeface="Dekko" panose="00000500000000000000" pitchFamily="2" charset="0"/>
              </a:rPr>
              <a:t>Il doit être ramené signé par les parents après les vacances qui suivent (sauf pour juin).</a:t>
            </a:r>
          </a:p>
        </p:txBody>
      </p:sp>
      <p:sp>
        <p:nvSpPr>
          <p:cNvPr id="6" name="Arrondir un rectangle avec un coin diagonal 8">
            <a:extLst>
              <a:ext uri="{FF2B5EF4-FFF2-40B4-BE49-F238E27FC236}">
                <a16:creationId xmlns:a16="http://schemas.microsoft.com/office/drawing/2014/main" id="{DE678C1B-BF05-3260-879D-8B565EB7A07C}"/>
              </a:ext>
            </a:extLst>
          </p:cNvPr>
          <p:cNvSpPr/>
          <p:nvPr/>
        </p:nvSpPr>
        <p:spPr>
          <a:xfrm>
            <a:off x="418496" y="181765"/>
            <a:ext cx="8113944" cy="602008"/>
          </a:xfrm>
          <a:custGeom>
            <a:avLst/>
            <a:gdLst>
              <a:gd name="connsiteX0" fmla="*/ 0 w 8113944"/>
              <a:gd name="connsiteY0" fmla="*/ 0 h 602008"/>
              <a:gd name="connsiteX1" fmla="*/ 417289 w 8113944"/>
              <a:gd name="connsiteY1" fmla="*/ 0 h 602008"/>
              <a:gd name="connsiteX2" fmla="*/ 753438 w 8113944"/>
              <a:gd name="connsiteY2" fmla="*/ 0 h 602008"/>
              <a:gd name="connsiteX3" fmla="*/ 1251866 w 8113944"/>
              <a:gd name="connsiteY3" fmla="*/ 0 h 602008"/>
              <a:gd name="connsiteX4" fmla="*/ 1669154 w 8113944"/>
              <a:gd name="connsiteY4" fmla="*/ 0 h 602008"/>
              <a:gd name="connsiteX5" fmla="*/ 2167582 w 8113944"/>
              <a:gd name="connsiteY5" fmla="*/ 0 h 602008"/>
              <a:gd name="connsiteX6" fmla="*/ 2666010 w 8113944"/>
              <a:gd name="connsiteY6" fmla="*/ 0 h 602008"/>
              <a:gd name="connsiteX7" fmla="*/ 3245578 w 8113944"/>
              <a:gd name="connsiteY7" fmla="*/ 0 h 602008"/>
              <a:gd name="connsiteX8" fmla="*/ 3581727 w 8113944"/>
              <a:gd name="connsiteY8" fmla="*/ 0 h 602008"/>
              <a:gd name="connsiteX9" fmla="*/ 4161294 w 8113944"/>
              <a:gd name="connsiteY9" fmla="*/ 0 h 602008"/>
              <a:gd name="connsiteX10" fmla="*/ 4740862 w 8113944"/>
              <a:gd name="connsiteY10" fmla="*/ 0 h 602008"/>
              <a:gd name="connsiteX11" fmla="*/ 5401568 w 8113944"/>
              <a:gd name="connsiteY11" fmla="*/ 0 h 602008"/>
              <a:gd name="connsiteX12" fmla="*/ 5737718 w 8113944"/>
              <a:gd name="connsiteY12" fmla="*/ 0 h 602008"/>
              <a:gd name="connsiteX13" fmla="*/ 6317285 w 8113944"/>
              <a:gd name="connsiteY13" fmla="*/ 0 h 602008"/>
              <a:gd name="connsiteX14" fmla="*/ 6653434 w 8113944"/>
              <a:gd name="connsiteY14" fmla="*/ 0 h 602008"/>
              <a:gd name="connsiteX15" fmla="*/ 7233002 w 8113944"/>
              <a:gd name="connsiteY15" fmla="*/ 0 h 602008"/>
              <a:gd name="connsiteX16" fmla="*/ 8113944 w 8113944"/>
              <a:gd name="connsiteY16" fmla="*/ 0 h 602008"/>
              <a:gd name="connsiteX17" fmla="*/ 8113944 w 8113944"/>
              <a:gd name="connsiteY17" fmla="*/ 282944 h 602008"/>
              <a:gd name="connsiteX18" fmla="*/ 8113944 w 8113944"/>
              <a:gd name="connsiteY18" fmla="*/ 602008 h 602008"/>
              <a:gd name="connsiteX19" fmla="*/ 7372098 w 8113944"/>
              <a:gd name="connsiteY19" fmla="*/ 602008 h 602008"/>
              <a:gd name="connsiteX20" fmla="*/ 6711391 w 8113944"/>
              <a:gd name="connsiteY20" fmla="*/ 602008 h 602008"/>
              <a:gd name="connsiteX21" fmla="*/ 6212963 w 8113944"/>
              <a:gd name="connsiteY21" fmla="*/ 602008 h 602008"/>
              <a:gd name="connsiteX22" fmla="*/ 5633395 w 8113944"/>
              <a:gd name="connsiteY22" fmla="*/ 602008 h 602008"/>
              <a:gd name="connsiteX23" fmla="*/ 5216107 w 8113944"/>
              <a:gd name="connsiteY23" fmla="*/ 602008 h 602008"/>
              <a:gd name="connsiteX24" fmla="*/ 4798818 w 8113944"/>
              <a:gd name="connsiteY24" fmla="*/ 602008 h 602008"/>
              <a:gd name="connsiteX25" fmla="*/ 4056972 w 8113944"/>
              <a:gd name="connsiteY25" fmla="*/ 602008 h 602008"/>
              <a:gd name="connsiteX26" fmla="*/ 3558544 w 8113944"/>
              <a:gd name="connsiteY26" fmla="*/ 602008 h 602008"/>
              <a:gd name="connsiteX27" fmla="*/ 2816698 w 8113944"/>
              <a:gd name="connsiteY27" fmla="*/ 602008 h 602008"/>
              <a:gd name="connsiteX28" fmla="*/ 2237130 w 8113944"/>
              <a:gd name="connsiteY28" fmla="*/ 602008 h 602008"/>
              <a:gd name="connsiteX29" fmla="*/ 1738702 w 8113944"/>
              <a:gd name="connsiteY29" fmla="*/ 602008 h 602008"/>
              <a:gd name="connsiteX30" fmla="*/ 1240274 w 8113944"/>
              <a:gd name="connsiteY30" fmla="*/ 602008 h 602008"/>
              <a:gd name="connsiteX31" fmla="*/ 904125 w 8113944"/>
              <a:gd name="connsiteY31" fmla="*/ 602008 h 602008"/>
              <a:gd name="connsiteX32" fmla="*/ 0 w 8113944"/>
              <a:gd name="connsiteY32" fmla="*/ 602008 h 602008"/>
              <a:gd name="connsiteX33" fmla="*/ 0 w 8113944"/>
              <a:gd name="connsiteY33" fmla="*/ 313044 h 602008"/>
              <a:gd name="connsiteX34" fmla="*/ 0 w 8113944"/>
              <a:gd name="connsiteY34" fmla="*/ 0 h 602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8113944" h="602008" fill="none" extrusionOk="0">
                <a:moveTo>
                  <a:pt x="0" y="0"/>
                </a:moveTo>
                <a:cubicBezTo>
                  <a:pt x="143445" y="-12495"/>
                  <a:pt x="246595" y="4198"/>
                  <a:pt x="417289" y="0"/>
                </a:cubicBezTo>
                <a:cubicBezTo>
                  <a:pt x="587983" y="-4198"/>
                  <a:pt x="671941" y="6393"/>
                  <a:pt x="753438" y="0"/>
                </a:cubicBezTo>
                <a:cubicBezTo>
                  <a:pt x="834935" y="-6393"/>
                  <a:pt x="1132802" y="19483"/>
                  <a:pt x="1251866" y="0"/>
                </a:cubicBezTo>
                <a:cubicBezTo>
                  <a:pt x="1370930" y="-19483"/>
                  <a:pt x="1570103" y="21892"/>
                  <a:pt x="1669154" y="0"/>
                </a:cubicBezTo>
                <a:cubicBezTo>
                  <a:pt x="1768205" y="-21892"/>
                  <a:pt x="1987867" y="49286"/>
                  <a:pt x="2167582" y="0"/>
                </a:cubicBezTo>
                <a:cubicBezTo>
                  <a:pt x="2347297" y="-49286"/>
                  <a:pt x="2440360" y="48647"/>
                  <a:pt x="2666010" y="0"/>
                </a:cubicBezTo>
                <a:cubicBezTo>
                  <a:pt x="2891660" y="-48647"/>
                  <a:pt x="3071249" y="44373"/>
                  <a:pt x="3245578" y="0"/>
                </a:cubicBezTo>
                <a:cubicBezTo>
                  <a:pt x="3419907" y="-44373"/>
                  <a:pt x="3423112" y="39184"/>
                  <a:pt x="3581727" y="0"/>
                </a:cubicBezTo>
                <a:cubicBezTo>
                  <a:pt x="3740342" y="-39184"/>
                  <a:pt x="3994620" y="37704"/>
                  <a:pt x="4161294" y="0"/>
                </a:cubicBezTo>
                <a:cubicBezTo>
                  <a:pt x="4327968" y="-37704"/>
                  <a:pt x="4554502" y="31724"/>
                  <a:pt x="4740862" y="0"/>
                </a:cubicBezTo>
                <a:cubicBezTo>
                  <a:pt x="4927222" y="-31724"/>
                  <a:pt x="5091684" y="72327"/>
                  <a:pt x="5401568" y="0"/>
                </a:cubicBezTo>
                <a:cubicBezTo>
                  <a:pt x="5711452" y="-72327"/>
                  <a:pt x="5654062" y="12983"/>
                  <a:pt x="5737718" y="0"/>
                </a:cubicBezTo>
                <a:cubicBezTo>
                  <a:pt x="5821374" y="-12983"/>
                  <a:pt x="6099782" y="35932"/>
                  <a:pt x="6317285" y="0"/>
                </a:cubicBezTo>
                <a:cubicBezTo>
                  <a:pt x="6534788" y="-35932"/>
                  <a:pt x="6522570" y="13643"/>
                  <a:pt x="6653434" y="0"/>
                </a:cubicBezTo>
                <a:cubicBezTo>
                  <a:pt x="6784298" y="-13643"/>
                  <a:pt x="7021106" y="52215"/>
                  <a:pt x="7233002" y="0"/>
                </a:cubicBezTo>
                <a:cubicBezTo>
                  <a:pt x="7444898" y="-52215"/>
                  <a:pt x="7925740" y="98492"/>
                  <a:pt x="8113944" y="0"/>
                </a:cubicBezTo>
                <a:cubicBezTo>
                  <a:pt x="8132066" y="115806"/>
                  <a:pt x="8086932" y="225457"/>
                  <a:pt x="8113944" y="282944"/>
                </a:cubicBezTo>
                <a:cubicBezTo>
                  <a:pt x="8140956" y="340431"/>
                  <a:pt x="8076043" y="537629"/>
                  <a:pt x="8113944" y="602008"/>
                </a:cubicBezTo>
                <a:cubicBezTo>
                  <a:pt x="7845057" y="664485"/>
                  <a:pt x="7545262" y="532942"/>
                  <a:pt x="7372098" y="602008"/>
                </a:cubicBezTo>
                <a:cubicBezTo>
                  <a:pt x="7198934" y="671074"/>
                  <a:pt x="6960158" y="545633"/>
                  <a:pt x="6711391" y="602008"/>
                </a:cubicBezTo>
                <a:cubicBezTo>
                  <a:pt x="6462624" y="658383"/>
                  <a:pt x="6434705" y="549039"/>
                  <a:pt x="6212963" y="602008"/>
                </a:cubicBezTo>
                <a:cubicBezTo>
                  <a:pt x="5991221" y="654977"/>
                  <a:pt x="5857660" y="597660"/>
                  <a:pt x="5633395" y="602008"/>
                </a:cubicBezTo>
                <a:cubicBezTo>
                  <a:pt x="5409130" y="606356"/>
                  <a:pt x="5343835" y="580084"/>
                  <a:pt x="5216107" y="602008"/>
                </a:cubicBezTo>
                <a:cubicBezTo>
                  <a:pt x="5088379" y="623932"/>
                  <a:pt x="4961182" y="568504"/>
                  <a:pt x="4798818" y="602008"/>
                </a:cubicBezTo>
                <a:cubicBezTo>
                  <a:pt x="4636454" y="635512"/>
                  <a:pt x="4317275" y="597904"/>
                  <a:pt x="4056972" y="602008"/>
                </a:cubicBezTo>
                <a:cubicBezTo>
                  <a:pt x="3796669" y="606112"/>
                  <a:pt x="3688935" y="564898"/>
                  <a:pt x="3558544" y="602008"/>
                </a:cubicBezTo>
                <a:cubicBezTo>
                  <a:pt x="3428153" y="639118"/>
                  <a:pt x="3131425" y="528369"/>
                  <a:pt x="2816698" y="602008"/>
                </a:cubicBezTo>
                <a:cubicBezTo>
                  <a:pt x="2501971" y="675647"/>
                  <a:pt x="2493613" y="540646"/>
                  <a:pt x="2237130" y="602008"/>
                </a:cubicBezTo>
                <a:cubicBezTo>
                  <a:pt x="1980647" y="663370"/>
                  <a:pt x="1886229" y="599585"/>
                  <a:pt x="1738702" y="602008"/>
                </a:cubicBezTo>
                <a:cubicBezTo>
                  <a:pt x="1591175" y="604431"/>
                  <a:pt x="1360054" y="555213"/>
                  <a:pt x="1240274" y="602008"/>
                </a:cubicBezTo>
                <a:cubicBezTo>
                  <a:pt x="1120494" y="648803"/>
                  <a:pt x="1011311" y="588876"/>
                  <a:pt x="904125" y="602008"/>
                </a:cubicBezTo>
                <a:cubicBezTo>
                  <a:pt x="796939" y="615140"/>
                  <a:pt x="370871" y="528081"/>
                  <a:pt x="0" y="602008"/>
                </a:cubicBezTo>
                <a:cubicBezTo>
                  <a:pt x="-7015" y="508784"/>
                  <a:pt x="30857" y="374968"/>
                  <a:pt x="0" y="313044"/>
                </a:cubicBezTo>
                <a:cubicBezTo>
                  <a:pt x="-30857" y="251120"/>
                  <a:pt x="34938" y="95039"/>
                  <a:pt x="0" y="0"/>
                </a:cubicBezTo>
                <a:close/>
              </a:path>
              <a:path w="8113944" h="602008" stroke="0" extrusionOk="0">
                <a:moveTo>
                  <a:pt x="0" y="0"/>
                </a:moveTo>
                <a:cubicBezTo>
                  <a:pt x="136315" y="-19989"/>
                  <a:pt x="297728" y="53405"/>
                  <a:pt x="498428" y="0"/>
                </a:cubicBezTo>
                <a:cubicBezTo>
                  <a:pt x="699128" y="-53405"/>
                  <a:pt x="740679" y="25860"/>
                  <a:pt x="834577" y="0"/>
                </a:cubicBezTo>
                <a:cubicBezTo>
                  <a:pt x="928475" y="-25860"/>
                  <a:pt x="1346321" y="71136"/>
                  <a:pt x="1576423" y="0"/>
                </a:cubicBezTo>
                <a:cubicBezTo>
                  <a:pt x="1806525" y="-71136"/>
                  <a:pt x="1893680" y="30164"/>
                  <a:pt x="1993712" y="0"/>
                </a:cubicBezTo>
                <a:cubicBezTo>
                  <a:pt x="2093744" y="-30164"/>
                  <a:pt x="2164829" y="37946"/>
                  <a:pt x="2329861" y="0"/>
                </a:cubicBezTo>
                <a:cubicBezTo>
                  <a:pt x="2494893" y="-37946"/>
                  <a:pt x="2634562" y="53"/>
                  <a:pt x="2828289" y="0"/>
                </a:cubicBezTo>
                <a:cubicBezTo>
                  <a:pt x="3022016" y="-53"/>
                  <a:pt x="3220376" y="82763"/>
                  <a:pt x="3570135" y="0"/>
                </a:cubicBezTo>
                <a:cubicBezTo>
                  <a:pt x="3919894" y="-82763"/>
                  <a:pt x="3831625" y="8477"/>
                  <a:pt x="4068563" y="0"/>
                </a:cubicBezTo>
                <a:cubicBezTo>
                  <a:pt x="4305501" y="-8477"/>
                  <a:pt x="4357840" y="47588"/>
                  <a:pt x="4566991" y="0"/>
                </a:cubicBezTo>
                <a:cubicBezTo>
                  <a:pt x="4776142" y="-47588"/>
                  <a:pt x="4969377" y="65794"/>
                  <a:pt x="5227698" y="0"/>
                </a:cubicBezTo>
                <a:cubicBezTo>
                  <a:pt x="5486019" y="-65794"/>
                  <a:pt x="5470345" y="1276"/>
                  <a:pt x="5563847" y="0"/>
                </a:cubicBezTo>
                <a:cubicBezTo>
                  <a:pt x="5657349" y="-1276"/>
                  <a:pt x="5855705" y="6981"/>
                  <a:pt x="5981136" y="0"/>
                </a:cubicBezTo>
                <a:cubicBezTo>
                  <a:pt x="6106567" y="-6981"/>
                  <a:pt x="6294062" y="28049"/>
                  <a:pt x="6479564" y="0"/>
                </a:cubicBezTo>
                <a:cubicBezTo>
                  <a:pt x="6665066" y="-28049"/>
                  <a:pt x="6717732" y="29482"/>
                  <a:pt x="6815713" y="0"/>
                </a:cubicBezTo>
                <a:cubicBezTo>
                  <a:pt x="6913694" y="-29482"/>
                  <a:pt x="7030738" y="29999"/>
                  <a:pt x="7233002" y="0"/>
                </a:cubicBezTo>
                <a:cubicBezTo>
                  <a:pt x="7435266" y="-29999"/>
                  <a:pt x="7807595" y="64509"/>
                  <a:pt x="8113944" y="0"/>
                </a:cubicBezTo>
                <a:cubicBezTo>
                  <a:pt x="8116603" y="104781"/>
                  <a:pt x="8079362" y="146106"/>
                  <a:pt x="8113944" y="288964"/>
                </a:cubicBezTo>
                <a:cubicBezTo>
                  <a:pt x="8148526" y="431822"/>
                  <a:pt x="8097152" y="505613"/>
                  <a:pt x="8113944" y="602008"/>
                </a:cubicBezTo>
                <a:cubicBezTo>
                  <a:pt x="7949358" y="616110"/>
                  <a:pt x="7910622" y="570322"/>
                  <a:pt x="7777795" y="602008"/>
                </a:cubicBezTo>
                <a:cubicBezTo>
                  <a:pt x="7644968" y="633694"/>
                  <a:pt x="7375301" y="553457"/>
                  <a:pt x="7117088" y="602008"/>
                </a:cubicBezTo>
                <a:cubicBezTo>
                  <a:pt x="6858875" y="650559"/>
                  <a:pt x="6877093" y="592766"/>
                  <a:pt x="6780939" y="602008"/>
                </a:cubicBezTo>
                <a:cubicBezTo>
                  <a:pt x="6684785" y="611250"/>
                  <a:pt x="6426976" y="552060"/>
                  <a:pt x="6282511" y="602008"/>
                </a:cubicBezTo>
                <a:cubicBezTo>
                  <a:pt x="6138046" y="651956"/>
                  <a:pt x="5841078" y="562207"/>
                  <a:pt x="5702943" y="602008"/>
                </a:cubicBezTo>
                <a:cubicBezTo>
                  <a:pt x="5564808" y="641809"/>
                  <a:pt x="5344560" y="583503"/>
                  <a:pt x="5204516" y="602008"/>
                </a:cubicBezTo>
                <a:cubicBezTo>
                  <a:pt x="5064472" y="620513"/>
                  <a:pt x="4883949" y="589640"/>
                  <a:pt x="4624948" y="602008"/>
                </a:cubicBezTo>
                <a:cubicBezTo>
                  <a:pt x="4365947" y="614376"/>
                  <a:pt x="4107441" y="580782"/>
                  <a:pt x="3964241" y="602008"/>
                </a:cubicBezTo>
                <a:cubicBezTo>
                  <a:pt x="3821041" y="623234"/>
                  <a:pt x="3752384" y="595397"/>
                  <a:pt x="3628092" y="602008"/>
                </a:cubicBezTo>
                <a:cubicBezTo>
                  <a:pt x="3503800" y="608619"/>
                  <a:pt x="3413986" y="574208"/>
                  <a:pt x="3291943" y="602008"/>
                </a:cubicBezTo>
                <a:cubicBezTo>
                  <a:pt x="3169900" y="629808"/>
                  <a:pt x="2934097" y="586144"/>
                  <a:pt x="2793515" y="602008"/>
                </a:cubicBezTo>
                <a:cubicBezTo>
                  <a:pt x="2652933" y="617872"/>
                  <a:pt x="2533128" y="591111"/>
                  <a:pt x="2295087" y="602008"/>
                </a:cubicBezTo>
                <a:cubicBezTo>
                  <a:pt x="2057046" y="612905"/>
                  <a:pt x="1866535" y="597729"/>
                  <a:pt x="1553241" y="602008"/>
                </a:cubicBezTo>
                <a:cubicBezTo>
                  <a:pt x="1239947" y="606287"/>
                  <a:pt x="1236733" y="559760"/>
                  <a:pt x="973673" y="602008"/>
                </a:cubicBezTo>
                <a:cubicBezTo>
                  <a:pt x="710613" y="644256"/>
                  <a:pt x="357725" y="507698"/>
                  <a:pt x="0" y="602008"/>
                </a:cubicBezTo>
                <a:cubicBezTo>
                  <a:pt x="-30105" y="508753"/>
                  <a:pt x="22920" y="447944"/>
                  <a:pt x="0" y="319064"/>
                </a:cubicBezTo>
                <a:cubicBezTo>
                  <a:pt x="-22920" y="190184"/>
                  <a:pt x="20064" y="158114"/>
                  <a:pt x="0" y="0"/>
                </a:cubicBezTo>
                <a:close/>
              </a:path>
            </a:pathLst>
          </a:custGeom>
          <a:solidFill>
            <a:schemeClr val="accent1">
              <a:lumMod val="40000"/>
              <a:lumOff val="60000"/>
            </a:schemeClr>
          </a:solidFill>
          <a:ln>
            <a:solidFill>
              <a:schemeClr val="tx2"/>
            </a:solidFill>
            <a:extLst>
              <a:ext uri="{C807C97D-BFC1-408E-A445-0C87EB9F89A2}">
                <ask:lineSketchStyleProps xmlns:ask="http://schemas.microsoft.com/office/drawing/2018/sketchyshapes" sd="1298852603">
                  <a:prstGeom prst="rect">
                    <a:avLst/>
                  </a:prstGeom>
                  <ask:type>
                    <ask:lineSketchScribble/>
                  </ask:type>
                </ask:lineSketchStyleProps>
              </a:ext>
            </a:extLst>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Text Box 7">
            <a:extLst>
              <a:ext uri="{FF2B5EF4-FFF2-40B4-BE49-F238E27FC236}">
                <a16:creationId xmlns:a16="http://schemas.microsoft.com/office/drawing/2014/main" id="{681E3521-8A60-8DFB-3345-2F85C1E98E53}"/>
              </a:ext>
            </a:extLst>
          </p:cNvPr>
          <p:cNvSpPr txBox="1">
            <a:spLocks noChangeArrowheads="1"/>
          </p:cNvSpPr>
          <p:nvPr/>
        </p:nvSpPr>
        <p:spPr bwMode="auto">
          <a:xfrm>
            <a:off x="418496" y="221159"/>
            <a:ext cx="811394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fr-FR" altLang="fr-FR" sz="2800" b="1" dirty="0">
                <a:ln w="12700">
                  <a:solidFill>
                    <a:schemeClr val="bg1"/>
                  </a:solidFill>
                  <a:prstDash val="solid"/>
                </a:ln>
                <a:solidFill>
                  <a:schemeClr val="bg1"/>
                </a:solidFill>
                <a:effectLst>
                  <a:outerShdw blurRad="41275" dist="20320" dir="1800000" algn="tl" rotWithShape="0">
                    <a:srgbClr val="000000">
                      <a:alpha val="40000"/>
                    </a:srgbClr>
                  </a:outerShdw>
                </a:effectLst>
                <a:latin typeface="Hachi Maru Pop" pitchFamily="2" charset="-128"/>
                <a:ea typeface="Hachi Maru Pop" pitchFamily="2" charset="-128"/>
                <a:cs typeface="CHARLEEBOOTS" panose="02000603000000000000" pitchFamily="2" charset="-34"/>
              </a:rPr>
              <a:t>NOTATIONS, LIVRETS SCOLAIRES</a:t>
            </a:r>
            <a:endParaRPr lang="fr-FR" altLang="fr-FR" sz="2800" b="1" dirty="0">
              <a:ln w="12700">
                <a:solidFill>
                  <a:schemeClr val="bg1"/>
                </a:solidFill>
                <a:prstDash val="solid"/>
              </a:ln>
              <a:solidFill>
                <a:schemeClr val="bg1"/>
              </a:solidFill>
              <a:effectLst>
                <a:outerShdw blurRad="41275" dist="20320" dir="1800000" algn="tl" rotWithShape="0">
                  <a:srgbClr val="000000">
                    <a:alpha val="40000"/>
                  </a:srgbClr>
                </a:outerShdw>
              </a:effectLst>
              <a:latin typeface="Mrs Chocolat" pitchFamily="2"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22764861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909C693-95A7-4741-9244-1C469023CFF2}"/>
              </a:ext>
            </a:extLst>
          </p:cNvPr>
          <p:cNvSpPr/>
          <p:nvPr/>
        </p:nvSpPr>
        <p:spPr>
          <a:xfrm>
            <a:off x="401550" y="1124744"/>
            <a:ext cx="8113944" cy="5324535"/>
          </a:xfrm>
          <a:custGeom>
            <a:avLst/>
            <a:gdLst>
              <a:gd name="connsiteX0" fmla="*/ 0 w 8113944"/>
              <a:gd name="connsiteY0" fmla="*/ 0 h 5324535"/>
              <a:gd name="connsiteX1" fmla="*/ 498428 w 8113944"/>
              <a:gd name="connsiteY1" fmla="*/ 0 h 5324535"/>
              <a:gd name="connsiteX2" fmla="*/ 915717 w 8113944"/>
              <a:gd name="connsiteY2" fmla="*/ 0 h 5324535"/>
              <a:gd name="connsiteX3" fmla="*/ 1414145 w 8113944"/>
              <a:gd name="connsiteY3" fmla="*/ 0 h 5324535"/>
              <a:gd name="connsiteX4" fmla="*/ 1993712 w 8113944"/>
              <a:gd name="connsiteY4" fmla="*/ 0 h 5324535"/>
              <a:gd name="connsiteX5" fmla="*/ 2329861 w 8113944"/>
              <a:gd name="connsiteY5" fmla="*/ 0 h 5324535"/>
              <a:gd name="connsiteX6" fmla="*/ 2666010 w 8113944"/>
              <a:gd name="connsiteY6" fmla="*/ 0 h 5324535"/>
              <a:gd name="connsiteX7" fmla="*/ 3083299 w 8113944"/>
              <a:gd name="connsiteY7" fmla="*/ 0 h 5324535"/>
              <a:gd name="connsiteX8" fmla="*/ 3581727 w 8113944"/>
              <a:gd name="connsiteY8" fmla="*/ 0 h 5324535"/>
              <a:gd name="connsiteX9" fmla="*/ 4161294 w 8113944"/>
              <a:gd name="connsiteY9" fmla="*/ 0 h 5324535"/>
              <a:gd name="connsiteX10" fmla="*/ 4659722 w 8113944"/>
              <a:gd name="connsiteY10" fmla="*/ 0 h 5324535"/>
              <a:gd name="connsiteX11" fmla="*/ 5239290 w 8113944"/>
              <a:gd name="connsiteY11" fmla="*/ 0 h 5324535"/>
              <a:gd name="connsiteX12" fmla="*/ 5656578 w 8113944"/>
              <a:gd name="connsiteY12" fmla="*/ 0 h 5324535"/>
              <a:gd name="connsiteX13" fmla="*/ 6236146 w 8113944"/>
              <a:gd name="connsiteY13" fmla="*/ 0 h 5324535"/>
              <a:gd name="connsiteX14" fmla="*/ 6896852 w 8113944"/>
              <a:gd name="connsiteY14" fmla="*/ 0 h 5324535"/>
              <a:gd name="connsiteX15" fmla="*/ 7314141 w 8113944"/>
              <a:gd name="connsiteY15" fmla="*/ 0 h 5324535"/>
              <a:gd name="connsiteX16" fmla="*/ 8113944 w 8113944"/>
              <a:gd name="connsiteY16" fmla="*/ 0 h 5324535"/>
              <a:gd name="connsiteX17" fmla="*/ 8113944 w 8113944"/>
              <a:gd name="connsiteY17" fmla="*/ 591615 h 5324535"/>
              <a:gd name="connsiteX18" fmla="*/ 8113944 w 8113944"/>
              <a:gd name="connsiteY18" fmla="*/ 1076739 h 5324535"/>
              <a:gd name="connsiteX19" fmla="*/ 8113944 w 8113944"/>
              <a:gd name="connsiteY19" fmla="*/ 1561864 h 5324535"/>
              <a:gd name="connsiteX20" fmla="*/ 8113944 w 8113944"/>
              <a:gd name="connsiteY20" fmla="*/ 2206724 h 5324535"/>
              <a:gd name="connsiteX21" fmla="*/ 8113944 w 8113944"/>
              <a:gd name="connsiteY21" fmla="*/ 2691848 h 5324535"/>
              <a:gd name="connsiteX22" fmla="*/ 8113944 w 8113944"/>
              <a:gd name="connsiteY22" fmla="*/ 3389954 h 5324535"/>
              <a:gd name="connsiteX23" fmla="*/ 8113944 w 8113944"/>
              <a:gd name="connsiteY23" fmla="*/ 4034814 h 5324535"/>
              <a:gd name="connsiteX24" fmla="*/ 8113944 w 8113944"/>
              <a:gd name="connsiteY24" fmla="*/ 4626429 h 5324535"/>
              <a:gd name="connsiteX25" fmla="*/ 8113944 w 8113944"/>
              <a:gd name="connsiteY25" fmla="*/ 5324535 h 5324535"/>
              <a:gd name="connsiteX26" fmla="*/ 7372098 w 8113944"/>
              <a:gd name="connsiteY26" fmla="*/ 5324535 h 5324535"/>
              <a:gd name="connsiteX27" fmla="*/ 6792530 w 8113944"/>
              <a:gd name="connsiteY27" fmla="*/ 5324535 h 5324535"/>
              <a:gd name="connsiteX28" fmla="*/ 6456381 w 8113944"/>
              <a:gd name="connsiteY28" fmla="*/ 5324535 h 5324535"/>
              <a:gd name="connsiteX29" fmla="*/ 5876814 w 8113944"/>
              <a:gd name="connsiteY29" fmla="*/ 5324535 h 5324535"/>
              <a:gd name="connsiteX30" fmla="*/ 5540665 w 8113944"/>
              <a:gd name="connsiteY30" fmla="*/ 5324535 h 5324535"/>
              <a:gd name="connsiteX31" fmla="*/ 5123376 w 8113944"/>
              <a:gd name="connsiteY31" fmla="*/ 5324535 h 5324535"/>
              <a:gd name="connsiteX32" fmla="*/ 4624948 w 8113944"/>
              <a:gd name="connsiteY32" fmla="*/ 5324535 h 5324535"/>
              <a:gd name="connsiteX33" fmla="*/ 4126520 w 8113944"/>
              <a:gd name="connsiteY33" fmla="*/ 5324535 h 5324535"/>
              <a:gd name="connsiteX34" fmla="*/ 3790371 w 8113944"/>
              <a:gd name="connsiteY34" fmla="*/ 5324535 h 5324535"/>
              <a:gd name="connsiteX35" fmla="*/ 3291943 w 8113944"/>
              <a:gd name="connsiteY35" fmla="*/ 5324535 h 5324535"/>
              <a:gd name="connsiteX36" fmla="*/ 2631236 w 8113944"/>
              <a:gd name="connsiteY36" fmla="*/ 5324535 h 5324535"/>
              <a:gd name="connsiteX37" fmla="*/ 2051669 w 8113944"/>
              <a:gd name="connsiteY37" fmla="*/ 5324535 h 5324535"/>
              <a:gd name="connsiteX38" fmla="*/ 1309822 w 8113944"/>
              <a:gd name="connsiteY38" fmla="*/ 5324535 h 5324535"/>
              <a:gd name="connsiteX39" fmla="*/ 811394 w 8113944"/>
              <a:gd name="connsiteY39" fmla="*/ 5324535 h 5324535"/>
              <a:gd name="connsiteX40" fmla="*/ 0 w 8113944"/>
              <a:gd name="connsiteY40" fmla="*/ 5324535 h 5324535"/>
              <a:gd name="connsiteX41" fmla="*/ 0 w 8113944"/>
              <a:gd name="connsiteY41" fmla="*/ 4626429 h 5324535"/>
              <a:gd name="connsiteX42" fmla="*/ 0 w 8113944"/>
              <a:gd name="connsiteY42" fmla="*/ 4088060 h 5324535"/>
              <a:gd name="connsiteX43" fmla="*/ 0 w 8113944"/>
              <a:gd name="connsiteY43" fmla="*/ 3656181 h 5324535"/>
              <a:gd name="connsiteX44" fmla="*/ 0 w 8113944"/>
              <a:gd name="connsiteY44" fmla="*/ 3011320 h 5324535"/>
              <a:gd name="connsiteX45" fmla="*/ 0 w 8113944"/>
              <a:gd name="connsiteY45" fmla="*/ 2579441 h 5324535"/>
              <a:gd name="connsiteX46" fmla="*/ 0 w 8113944"/>
              <a:gd name="connsiteY46" fmla="*/ 1934581 h 5324535"/>
              <a:gd name="connsiteX47" fmla="*/ 0 w 8113944"/>
              <a:gd name="connsiteY47" fmla="*/ 1289721 h 5324535"/>
              <a:gd name="connsiteX48" fmla="*/ 0 w 8113944"/>
              <a:gd name="connsiteY48" fmla="*/ 751351 h 5324535"/>
              <a:gd name="connsiteX49" fmla="*/ 0 w 8113944"/>
              <a:gd name="connsiteY49" fmla="*/ 0 h 5324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8113944" h="5324535" fill="none" extrusionOk="0">
                <a:moveTo>
                  <a:pt x="0" y="0"/>
                </a:moveTo>
                <a:cubicBezTo>
                  <a:pt x="139355" y="-55715"/>
                  <a:pt x="301392" y="43683"/>
                  <a:pt x="498428" y="0"/>
                </a:cubicBezTo>
                <a:cubicBezTo>
                  <a:pt x="695464" y="-43683"/>
                  <a:pt x="804960" y="27045"/>
                  <a:pt x="915717" y="0"/>
                </a:cubicBezTo>
                <a:cubicBezTo>
                  <a:pt x="1026474" y="-27045"/>
                  <a:pt x="1272262" y="9948"/>
                  <a:pt x="1414145" y="0"/>
                </a:cubicBezTo>
                <a:cubicBezTo>
                  <a:pt x="1556028" y="-9948"/>
                  <a:pt x="1761241" y="30021"/>
                  <a:pt x="1993712" y="0"/>
                </a:cubicBezTo>
                <a:cubicBezTo>
                  <a:pt x="2226183" y="-30021"/>
                  <a:pt x="2187121" y="26229"/>
                  <a:pt x="2329861" y="0"/>
                </a:cubicBezTo>
                <a:cubicBezTo>
                  <a:pt x="2472601" y="-26229"/>
                  <a:pt x="2532201" y="35766"/>
                  <a:pt x="2666010" y="0"/>
                </a:cubicBezTo>
                <a:cubicBezTo>
                  <a:pt x="2799819" y="-35766"/>
                  <a:pt x="2897794" y="6687"/>
                  <a:pt x="3083299" y="0"/>
                </a:cubicBezTo>
                <a:cubicBezTo>
                  <a:pt x="3268804" y="-6687"/>
                  <a:pt x="3461940" y="23460"/>
                  <a:pt x="3581727" y="0"/>
                </a:cubicBezTo>
                <a:cubicBezTo>
                  <a:pt x="3701514" y="-23460"/>
                  <a:pt x="4043631" y="14378"/>
                  <a:pt x="4161294" y="0"/>
                </a:cubicBezTo>
                <a:cubicBezTo>
                  <a:pt x="4278957" y="-14378"/>
                  <a:pt x="4445537" y="3535"/>
                  <a:pt x="4659722" y="0"/>
                </a:cubicBezTo>
                <a:cubicBezTo>
                  <a:pt x="4873907" y="-3535"/>
                  <a:pt x="4993369" y="55833"/>
                  <a:pt x="5239290" y="0"/>
                </a:cubicBezTo>
                <a:cubicBezTo>
                  <a:pt x="5485211" y="-55833"/>
                  <a:pt x="5462031" y="31778"/>
                  <a:pt x="5656578" y="0"/>
                </a:cubicBezTo>
                <a:cubicBezTo>
                  <a:pt x="5851125" y="-31778"/>
                  <a:pt x="5993390" y="10495"/>
                  <a:pt x="6236146" y="0"/>
                </a:cubicBezTo>
                <a:cubicBezTo>
                  <a:pt x="6478902" y="-10495"/>
                  <a:pt x="6681312" y="74216"/>
                  <a:pt x="6896852" y="0"/>
                </a:cubicBezTo>
                <a:cubicBezTo>
                  <a:pt x="7112392" y="-74216"/>
                  <a:pt x="7141562" y="2048"/>
                  <a:pt x="7314141" y="0"/>
                </a:cubicBezTo>
                <a:cubicBezTo>
                  <a:pt x="7486720" y="-2048"/>
                  <a:pt x="7742891" y="11943"/>
                  <a:pt x="8113944" y="0"/>
                </a:cubicBezTo>
                <a:cubicBezTo>
                  <a:pt x="8145453" y="251887"/>
                  <a:pt x="8112264" y="442690"/>
                  <a:pt x="8113944" y="591615"/>
                </a:cubicBezTo>
                <a:cubicBezTo>
                  <a:pt x="8115624" y="740540"/>
                  <a:pt x="8066745" y="948424"/>
                  <a:pt x="8113944" y="1076739"/>
                </a:cubicBezTo>
                <a:cubicBezTo>
                  <a:pt x="8161143" y="1205054"/>
                  <a:pt x="8113331" y="1377235"/>
                  <a:pt x="8113944" y="1561864"/>
                </a:cubicBezTo>
                <a:cubicBezTo>
                  <a:pt x="8114557" y="1746493"/>
                  <a:pt x="8045349" y="1987133"/>
                  <a:pt x="8113944" y="2206724"/>
                </a:cubicBezTo>
                <a:cubicBezTo>
                  <a:pt x="8182539" y="2426315"/>
                  <a:pt x="8065991" y="2470326"/>
                  <a:pt x="8113944" y="2691848"/>
                </a:cubicBezTo>
                <a:cubicBezTo>
                  <a:pt x="8161897" y="2913370"/>
                  <a:pt x="8092122" y="3189126"/>
                  <a:pt x="8113944" y="3389954"/>
                </a:cubicBezTo>
                <a:cubicBezTo>
                  <a:pt x="8135766" y="3590782"/>
                  <a:pt x="8095590" y="3843535"/>
                  <a:pt x="8113944" y="4034814"/>
                </a:cubicBezTo>
                <a:cubicBezTo>
                  <a:pt x="8132298" y="4226093"/>
                  <a:pt x="8110165" y="4475419"/>
                  <a:pt x="8113944" y="4626429"/>
                </a:cubicBezTo>
                <a:cubicBezTo>
                  <a:pt x="8117723" y="4777439"/>
                  <a:pt x="8047345" y="5090629"/>
                  <a:pt x="8113944" y="5324535"/>
                </a:cubicBezTo>
                <a:cubicBezTo>
                  <a:pt x="7756131" y="5364867"/>
                  <a:pt x="7710551" y="5297582"/>
                  <a:pt x="7372098" y="5324535"/>
                </a:cubicBezTo>
                <a:cubicBezTo>
                  <a:pt x="7033645" y="5351488"/>
                  <a:pt x="7033358" y="5324343"/>
                  <a:pt x="6792530" y="5324535"/>
                </a:cubicBezTo>
                <a:cubicBezTo>
                  <a:pt x="6551702" y="5324727"/>
                  <a:pt x="6570076" y="5303664"/>
                  <a:pt x="6456381" y="5324535"/>
                </a:cubicBezTo>
                <a:cubicBezTo>
                  <a:pt x="6342686" y="5345406"/>
                  <a:pt x="6116703" y="5267309"/>
                  <a:pt x="5876814" y="5324535"/>
                </a:cubicBezTo>
                <a:cubicBezTo>
                  <a:pt x="5636925" y="5381761"/>
                  <a:pt x="5666032" y="5285588"/>
                  <a:pt x="5540665" y="5324535"/>
                </a:cubicBezTo>
                <a:cubicBezTo>
                  <a:pt x="5415298" y="5363482"/>
                  <a:pt x="5271612" y="5312644"/>
                  <a:pt x="5123376" y="5324535"/>
                </a:cubicBezTo>
                <a:cubicBezTo>
                  <a:pt x="4975140" y="5336426"/>
                  <a:pt x="4747580" y="5289700"/>
                  <a:pt x="4624948" y="5324535"/>
                </a:cubicBezTo>
                <a:cubicBezTo>
                  <a:pt x="4502316" y="5359370"/>
                  <a:pt x="4364709" y="5285116"/>
                  <a:pt x="4126520" y="5324535"/>
                </a:cubicBezTo>
                <a:cubicBezTo>
                  <a:pt x="3888331" y="5363954"/>
                  <a:pt x="3860467" y="5292328"/>
                  <a:pt x="3790371" y="5324535"/>
                </a:cubicBezTo>
                <a:cubicBezTo>
                  <a:pt x="3720275" y="5356742"/>
                  <a:pt x="3509285" y="5279972"/>
                  <a:pt x="3291943" y="5324535"/>
                </a:cubicBezTo>
                <a:cubicBezTo>
                  <a:pt x="3074601" y="5369098"/>
                  <a:pt x="2810276" y="5309770"/>
                  <a:pt x="2631236" y="5324535"/>
                </a:cubicBezTo>
                <a:cubicBezTo>
                  <a:pt x="2452196" y="5339300"/>
                  <a:pt x="2263583" y="5277019"/>
                  <a:pt x="2051669" y="5324535"/>
                </a:cubicBezTo>
                <a:cubicBezTo>
                  <a:pt x="1839755" y="5372051"/>
                  <a:pt x="1559726" y="5321949"/>
                  <a:pt x="1309822" y="5324535"/>
                </a:cubicBezTo>
                <a:cubicBezTo>
                  <a:pt x="1059918" y="5327121"/>
                  <a:pt x="973531" y="5316089"/>
                  <a:pt x="811394" y="5324535"/>
                </a:cubicBezTo>
                <a:cubicBezTo>
                  <a:pt x="649257" y="5332981"/>
                  <a:pt x="169956" y="5302576"/>
                  <a:pt x="0" y="5324535"/>
                </a:cubicBezTo>
                <a:cubicBezTo>
                  <a:pt x="-69445" y="4988240"/>
                  <a:pt x="29718" y="4849841"/>
                  <a:pt x="0" y="4626429"/>
                </a:cubicBezTo>
                <a:cubicBezTo>
                  <a:pt x="-29718" y="4403017"/>
                  <a:pt x="28537" y="4243084"/>
                  <a:pt x="0" y="4088060"/>
                </a:cubicBezTo>
                <a:cubicBezTo>
                  <a:pt x="-28537" y="3933036"/>
                  <a:pt x="32553" y="3793095"/>
                  <a:pt x="0" y="3656181"/>
                </a:cubicBezTo>
                <a:cubicBezTo>
                  <a:pt x="-32553" y="3519267"/>
                  <a:pt x="42674" y="3142476"/>
                  <a:pt x="0" y="3011320"/>
                </a:cubicBezTo>
                <a:cubicBezTo>
                  <a:pt x="-42674" y="2880164"/>
                  <a:pt x="21586" y="2767072"/>
                  <a:pt x="0" y="2579441"/>
                </a:cubicBezTo>
                <a:cubicBezTo>
                  <a:pt x="-21586" y="2391810"/>
                  <a:pt x="17531" y="2189445"/>
                  <a:pt x="0" y="1934581"/>
                </a:cubicBezTo>
                <a:cubicBezTo>
                  <a:pt x="-17531" y="1679717"/>
                  <a:pt x="29028" y="1592027"/>
                  <a:pt x="0" y="1289721"/>
                </a:cubicBezTo>
                <a:cubicBezTo>
                  <a:pt x="-29028" y="987415"/>
                  <a:pt x="5753" y="969078"/>
                  <a:pt x="0" y="751351"/>
                </a:cubicBezTo>
                <a:cubicBezTo>
                  <a:pt x="-5753" y="533624"/>
                  <a:pt x="15143" y="360349"/>
                  <a:pt x="0" y="0"/>
                </a:cubicBezTo>
                <a:close/>
              </a:path>
              <a:path w="8113944" h="5324535" stroke="0" extrusionOk="0">
                <a:moveTo>
                  <a:pt x="0" y="0"/>
                </a:moveTo>
                <a:cubicBezTo>
                  <a:pt x="219684" y="-50924"/>
                  <a:pt x="304955" y="52600"/>
                  <a:pt x="498428" y="0"/>
                </a:cubicBezTo>
                <a:cubicBezTo>
                  <a:pt x="691901" y="-52600"/>
                  <a:pt x="801497" y="48084"/>
                  <a:pt x="1077995" y="0"/>
                </a:cubicBezTo>
                <a:cubicBezTo>
                  <a:pt x="1354493" y="-48084"/>
                  <a:pt x="1513838" y="48862"/>
                  <a:pt x="1738702" y="0"/>
                </a:cubicBezTo>
                <a:cubicBezTo>
                  <a:pt x="1963566" y="-48862"/>
                  <a:pt x="2010654" y="9598"/>
                  <a:pt x="2155991" y="0"/>
                </a:cubicBezTo>
                <a:cubicBezTo>
                  <a:pt x="2301328" y="-9598"/>
                  <a:pt x="2454340" y="12539"/>
                  <a:pt x="2573279" y="0"/>
                </a:cubicBezTo>
                <a:cubicBezTo>
                  <a:pt x="2692218" y="-12539"/>
                  <a:pt x="2787043" y="37852"/>
                  <a:pt x="2990568" y="0"/>
                </a:cubicBezTo>
                <a:cubicBezTo>
                  <a:pt x="3194093" y="-37852"/>
                  <a:pt x="3384294" y="46131"/>
                  <a:pt x="3651275" y="0"/>
                </a:cubicBezTo>
                <a:cubicBezTo>
                  <a:pt x="3918256" y="-46131"/>
                  <a:pt x="4225775" y="431"/>
                  <a:pt x="4393121" y="0"/>
                </a:cubicBezTo>
                <a:cubicBezTo>
                  <a:pt x="4560467" y="-431"/>
                  <a:pt x="4835230" y="28925"/>
                  <a:pt x="5053828" y="0"/>
                </a:cubicBezTo>
                <a:cubicBezTo>
                  <a:pt x="5272426" y="-28925"/>
                  <a:pt x="5539044" y="26699"/>
                  <a:pt x="5795674" y="0"/>
                </a:cubicBezTo>
                <a:cubicBezTo>
                  <a:pt x="6052304" y="-26699"/>
                  <a:pt x="6123697" y="8721"/>
                  <a:pt x="6375242" y="0"/>
                </a:cubicBezTo>
                <a:cubicBezTo>
                  <a:pt x="6626787" y="-8721"/>
                  <a:pt x="6591557" y="33024"/>
                  <a:pt x="6711391" y="0"/>
                </a:cubicBezTo>
                <a:cubicBezTo>
                  <a:pt x="6831225" y="-33024"/>
                  <a:pt x="7075818" y="53982"/>
                  <a:pt x="7209819" y="0"/>
                </a:cubicBezTo>
                <a:cubicBezTo>
                  <a:pt x="7343820" y="-53982"/>
                  <a:pt x="7839614" y="15139"/>
                  <a:pt x="8113944" y="0"/>
                </a:cubicBezTo>
                <a:cubicBezTo>
                  <a:pt x="8139303" y="251544"/>
                  <a:pt x="8075128" y="468064"/>
                  <a:pt x="8113944" y="698106"/>
                </a:cubicBezTo>
                <a:cubicBezTo>
                  <a:pt x="8152760" y="928148"/>
                  <a:pt x="8045909" y="1033916"/>
                  <a:pt x="8113944" y="1342966"/>
                </a:cubicBezTo>
                <a:cubicBezTo>
                  <a:pt x="8181979" y="1652016"/>
                  <a:pt x="8047987" y="1843638"/>
                  <a:pt x="8113944" y="1987826"/>
                </a:cubicBezTo>
                <a:cubicBezTo>
                  <a:pt x="8179901" y="2132014"/>
                  <a:pt x="8104943" y="2528507"/>
                  <a:pt x="8113944" y="2685932"/>
                </a:cubicBezTo>
                <a:cubicBezTo>
                  <a:pt x="8122945" y="2843357"/>
                  <a:pt x="8092986" y="3085040"/>
                  <a:pt x="8113944" y="3384038"/>
                </a:cubicBezTo>
                <a:cubicBezTo>
                  <a:pt x="8134902" y="3683036"/>
                  <a:pt x="8091236" y="3751368"/>
                  <a:pt x="8113944" y="3975653"/>
                </a:cubicBezTo>
                <a:cubicBezTo>
                  <a:pt x="8136652" y="4199938"/>
                  <a:pt x="8082441" y="4396491"/>
                  <a:pt x="8113944" y="4620513"/>
                </a:cubicBezTo>
                <a:cubicBezTo>
                  <a:pt x="8145447" y="4844535"/>
                  <a:pt x="8063874" y="5059608"/>
                  <a:pt x="8113944" y="5324535"/>
                </a:cubicBezTo>
                <a:cubicBezTo>
                  <a:pt x="8011035" y="5363953"/>
                  <a:pt x="7858428" y="5292965"/>
                  <a:pt x="7696655" y="5324535"/>
                </a:cubicBezTo>
                <a:cubicBezTo>
                  <a:pt x="7534882" y="5356105"/>
                  <a:pt x="7320628" y="5318861"/>
                  <a:pt x="7035949" y="5324535"/>
                </a:cubicBezTo>
                <a:cubicBezTo>
                  <a:pt x="6751270" y="5330209"/>
                  <a:pt x="6802823" y="5317447"/>
                  <a:pt x="6699799" y="5324535"/>
                </a:cubicBezTo>
                <a:cubicBezTo>
                  <a:pt x="6596775" y="5331623"/>
                  <a:pt x="6386969" y="5256483"/>
                  <a:pt x="6120232" y="5324535"/>
                </a:cubicBezTo>
                <a:cubicBezTo>
                  <a:pt x="5853495" y="5392587"/>
                  <a:pt x="5861401" y="5305076"/>
                  <a:pt x="5784083" y="5324535"/>
                </a:cubicBezTo>
                <a:cubicBezTo>
                  <a:pt x="5706765" y="5343994"/>
                  <a:pt x="5437012" y="5270719"/>
                  <a:pt x="5123376" y="5324535"/>
                </a:cubicBezTo>
                <a:cubicBezTo>
                  <a:pt x="4809740" y="5378351"/>
                  <a:pt x="4570283" y="5289791"/>
                  <a:pt x="4381530" y="5324535"/>
                </a:cubicBezTo>
                <a:cubicBezTo>
                  <a:pt x="4192777" y="5359279"/>
                  <a:pt x="4095995" y="5271262"/>
                  <a:pt x="3883102" y="5324535"/>
                </a:cubicBezTo>
                <a:cubicBezTo>
                  <a:pt x="3670209" y="5377808"/>
                  <a:pt x="3622185" y="5320615"/>
                  <a:pt x="3546953" y="5324535"/>
                </a:cubicBezTo>
                <a:cubicBezTo>
                  <a:pt x="3471721" y="5328455"/>
                  <a:pt x="3094092" y="5276754"/>
                  <a:pt x="2967385" y="5324535"/>
                </a:cubicBezTo>
                <a:cubicBezTo>
                  <a:pt x="2840678" y="5372316"/>
                  <a:pt x="2717680" y="5307267"/>
                  <a:pt x="2550097" y="5324535"/>
                </a:cubicBezTo>
                <a:cubicBezTo>
                  <a:pt x="2382514" y="5341803"/>
                  <a:pt x="2200526" y="5276659"/>
                  <a:pt x="1970529" y="5324535"/>
                </a:cubicBezTo>
                <a:cubicBezTo>
                  <a:pt x="1740532" y="5372411"/>
                  <a:pt x="1511960" y="5288685"/>
                  <a:pt x="1309822" y="5324535"/>
                </a:cubicBezTo>
                <a:cubicBezTo>
                  <a:pt x="1107684" y="5360385"/>
                  <a:pt x="1076128" y="5284396"/>
                  <a:pt x="892534" y="5324535"/>
                </a:cubicBezTo>
                <a:cubicBezTo>
                  <a:pt x="708940" y="5364674"/>
                  <a:pt x="283377" y="5237936"/>
                  <a:pt x="0" y="5324535"/>
                </a:cubicBezTo>
                <a:cubicBezTo>
                  <a:pt x="-57716" y="5128144"/>
                  <a:pt x="31426" y="4913603"/>
                  <a:pt x="0" y="4786165"/>
                </a:cubicBezTo>
                <a:cubicBezTo>
                  <a:pt x="-31426" y="4658727"/>
                  <a:pt x="23819" y="4321929"/>
                  <a:pt x="0" y="4141305"/>
                </a:cubicBezTo>
                <a:cubicBezTo>
                  <a:pt x="-23819" y="3960681"/>
                  <a:pt x="22802" y="3748056"/>
                  <a:pt x="0" y="3443199"/>
                </a:cubicBezTo>
                <a:cubicBezTo>
                  <a:pt x="-22802" y="3138342"/>
                  <a:pt x="29395" y="3071461"/>
                  <a:pt x="0" y="2851584"/>
                </a:cubicBezTo>
                <a:cubicBezTo>
                  <a:pt x="-29395" y="2631708"/>
                  <a:pt x="68551" y="2397632"/>
                  <a:pt x="0" y="2206724"/>
                </a:cubicBezTo>
                <a:cubicBezTo>
                  <a:pt x="-68551" y="2015816"/>
                  <a:pt x="51903" y="1779322"/>
                  <a:pt x="0" y="1561864"/>
                </a:cubicBezTo>
                <a:cubicBezTo>
                  <a:pt x="-51903" y="1344406"/>
                  <a:pt x="29963" y="1307288"/>
                  <a:pt x="0" y="1129985"/>
                </a:cubicBezTo>
                <a:cubicBezTo>
                  <a:pt x="-29963" y="952682"/>
                  <a:pt x="32214" y="906273"/>
                  <a:pt x="0" y="698106"/>
                </a:cubicBezTo>
                <a:cubicBezTo>
                  <a:pt x="-32214" y="489939"/>
                  <a:pt x="74153" y="289547"/>
                  <a:pt x="0" y="0"/>
                </a:cubicBezTo>
                <a:close/>
              </a:path>
            </a:pathLst>
          </a:custGeom>
          <a:ln w="28575">
            <a:solidFill>
              <a:schemeClr val="tx2"/>
            </a:solidFill>
            <a:extLst>
              <a:ext uri="{C807C97D-BFC1-408E-A445-0C87EB9F89A2}">
                <ask:lineSketchStyleProps xmlns:ask="http://schemas.microsoft.com/office/drawing/2018/sketchyshapes" sd="2565701986">
                  <a:prstGeom prst="rect">
                    <a:avLst/>
                  </a:prstGeom>
                  <ask:type>
                    <ask:lineSketchScribble/>
                  </ask:type>
                </ask:lineSketchStyleProps>
              </a:ext>
            </a:extLst>
          </a:ln>
        </p:spPr>
        <p:txBody>
          <a:bodyPr wrap="square">
            <a:spAutoFit/>
          </a:bodyPr>
          <a:lstStyle/>
          <a:p>
            <a:pPr lvl="0"/>
            <a:r>
              <a:rPr lang="fr-FR" sz="2000" u="sng" dirty="0">
                <a:solidFill>
                  <a:prstClr val="black"/>
                </a:solidFill>
                <a:latin typeface="Short Stack" panose="02010500040000000007" pitchFamily="2" charset="0"/>
                <a:ea typeface="Georgia Belle" panose="02000603000000000000" pitchFamily="2" charset="0"/>
                <a:cs typeface="Dekko" panose="00000500000000000000" pitchFamily="2" charset="0"/>
              </a:rPr>
              <a:t>En français</a:t>
            </a:r>
            <a:r>
              <a:rPr lang="fr-FR" sz="2000" dirty="0">
                <a:solidFill>
                  <a:prstClr val="black"/>
                </a:solidFill>
                <a:latin typeface="Short Stack" panose="02010500040000000007" pitchFamily="2" charset="0"/>
                <a:ea typeface="Georgia Belle" panose="02000603000000000000" pitchFamily="2" charset="0"/>
                <a:cs typeface="Dekko" panose="00000500000000000000" pitchFamily="2" charset="0"/>
              </a:rPr>
              <a:t>, j’utilise « le français en action ! » </a:t>
            </a:r>
          </a:p>
          <a:p>
            <a:pPr lvl="0"/>
            <a:r>
              <a:rPr lang="fr-FR" sz="2000" dirty="0">
                <a:solidFill>
                  <a:prstClr val="black"/>
                </a:solidFill>
                <a:latin typeface="Short Stack" panose="02010500040000000007" pitchFamily="2" charset="0"/>
                <a:ea typeface="Georgia Belle" panose="02000603000000000000" pitchFamily="2" charset="0"/>
                <a:cs typeface="Dekko" panose="00000500000000000000" pitchFamily="2" charset="0"/>
              </a:rPr>
              <a:t>où il y a :	- La leçon </a:t>
            </a:r>
            <a:r>
              <a:rPr lang="fr-FR" dirty="0">
                <a:solidFill>
                  <a:prstClr val="black"/>
                </a:solidFill>
                <a:latin typeface="Short Stack" panose="02010500040000000007" pitchFamily="2" charset="0"/>
                <a:ea typeface="Georgia Belle" panose="02000603000000000000" pitchFamily="2" charset="0"/>
                <a:cs typeface="Dekko" panose="00000500000000000000" pitchFamily="2" charset="0"/>
              </a:rPr>
              <a:t>(je retiens)</a:t>
            </a:r>
          </a:p>
          <a:p>
            <a:pPr lvl="0"/>
            <a:r>
              <a:rPr lang="fr-FR" sz="2000" dirty="0">
                <a:solidFill>
                  <a:prstClr val="black"/>
                </a:solidFill>
                <a:latin typeface="Short Stack" panose="02010500040000000007" pitchFamily="2" charset="0"/>
                <a:ea typeface="Georgia Belle" panose="02000603000000000000" pitchFamily="2" charset="0"/>
                <a:cs typeface="Dekko" panose="00000500000000000000" pitchFamily="2" charset="0"/>
              </a:rPr>
              <a:t>		- Les exercices </a:t>
            </a:r>
            <a:r>
              <a:rPr lang="fr-FR" dirty="0">
                <a:solidFill>
                  <a:prstClr val="black"/>
                </a:solidFill>
                <a:latin typeface="Short Stack" panose="02010500040000000007" pitchFamily="2" charset="0"/>
                <a:ea typeface="Georgia Belle" panose="02000603000000000000" pitchFamily="2" charset="0"/>
                <a:cs typeface="Dekko" panose="00000500000000000000" pitchFamily="2" charset="0"/>
              </a:rPr>
              <a:t>(je m’exerce)</a:t>
            </a:r>
          </a:p>
          <a:p>
            <a:pPr lvl="0"/>
            <a:r>
              <a:rPr lang="fr-FR" sz="2000" dirty="0">
                <a:solidFill>
                  <a:prstClr val="black"/>
                </a:solidFill>
                <a:latin typeface="Short Stack" panose="02010500040000000007" pitchFamily="2" charset="0"/>
                <a:ea typeface="Georgia Belle" panose="02000603000000000000" pitchFamily="2" charset="0"/>
                <a:cs typeface="Dekko" panose="00000500000000000000" pitchFamily="2" charset="0"/>
              </a:rPr>
              <a:t>		- Le petit exercice de maison </a:t>
            </a:r>
            <a:r>
              <a:rPr lang="fr-FR" dirty="0">
                <a:solidFill>
                  <a:prstClr val="black"/>
                </a:solidFill>
                <a:latin typeface="Short Stack" panose="02010500040000000007" pitchFamily="2" charset="0"/>
                <a:ea typeface="Georgia Belle" panose="02000603000000000000" pitchFamily="2" charset="0"/>
                <a:cs typeface="Dekko" panose="00000500000000000000" pitchFamily="2" charset="0"/>
              </a:rPr>
              <a:t>(j’ai compris) </a:t>
            </a:r>
            <a:endParaRPr lang="fr-FR" sz="2000" dirty="0">
              <a:solidFill>
                <a:prstClr val="black"/>
              </a:solidFill>
              <a:latin typeface="Short Stack" panose="02010500040000000007" pitchFamily="2" charset="0"/>
              <a:ea typeface="Georgia Belle" panose="02000603000000000000" pitchFamily="2" charset="0"/>
              <a:cs typeface="Dekko" panose="00000500000000000000" pitchFamily="2" charset="0"/>
            </a:endParaRPr>
          </a:p>
          <a:p>
            <a:pPr lvl="0"/>
            <a:r>
              <a:rPr lang="fr-FR" sz="2000" dirty="0">
                <a:solidFill>
                  <a:prstClr val="black"/>
                </a:solidFill>
                <a:latin typeface="Short Stack" panose="02010500040000000007" pitchFamily="2" charset="0"/>
                <a:ea typeface="Georgia Belle" panose="02000603000000000000" pitchFamily="2" charset="0"/>
                <a:cs typeface="Dekko" panose="00000500000000000000" pitchFamily="2" charset="0"/>
              </a:rPr>
              <a:t>		</a:t>
            </a:r>
            <a:r>
              <a:rPr lang="fr-FR" sz="2000" spc="-40" dirty="0">
                <a:solidFill>
                  <a:prstClr val="black"/>
                </a:solidFill>
                <a:latin typeface="Short Stack" panose="02010500040000000007" pitchFamily="2" charset="0"/>
                <a:ea typeface="Georgia Belle" panose="02000603000000000000" pitchFamily="2" charset="0"/>
                <a:cs typeface="Dekko" panose="00000500000000000000" pitchFamily="2" charset="0"/>
              </a:rPr>
              <a:t>- Le petit exercice du lendemain </a:t>
            </a:r>
            <a:r>
              <a:rPr lang="fr-FR" spc="-40" dirty="0">
                <a:solidFill>
                  <a:prstClr val="black"/>
                </a:solidFill>
                <a:latin typeface="Short Stack" panose="02010500040000000007" pitchFamily="2" charset="0"/>
                <a:ea typeface="Georgia Belle" panose="02000603000000000000" pitchFamily="2" charset="0"/>
                <a:cs typeface="Dekko" panose="00000500000000000000" pitchFamily="2" charset="0"/>
              </a:rPr>
              <a:t>(je m’évalue)</a:t>
            </a:r>
            <a:endParaRPr lang="fr-FR" sz="2000" spc="-40" dirty="0">
              <a:solidFill>
                <a:prstClr val="black"/>
              </a:solidFill>
              <a:latin typeface="Short Stack" panose="02010500040000000007" pitchFamily="2" charset="0"/>
              <a:ea typeface="Georgia Belle" panose="02000603000000000000" pitchFamily="2" charset="0"/>
              <a:cs typeface="Dekko" panose="00000500000000000000" pitchFamily="2" charset="0"/>
            </a:endParaRPr>
          </a:p>
          <a:p>
            <a:pPr lvl="0"/>
            <a:endParaRPr lang="fr-FR" sz="2000" u="sng" dirty="0">
              <a:solidFill>
                <a:prstClr val="black"/>
              </a:solidFill>
              <a:latin typeface="Short Stack" panose="02010500040000000007" pitchFamily="2" charset="0"/>
              <a:ea typeface="Georgia Belle" panose="02000603000000000000" pitchFamily="2" charset="0"/>
              <a:cs typeface="Dekko" panose="00000500000000000000" pitchFamily="2" charset="0"/>
            </a:endParaRPr>
          </a:p>
          <a:p>
            <a:pPr lvl="0"/>
            <a:r>
              <a:rPr lang="fr-FR" sz="2000" u="sng" dirty="0">
                <a:solidFill>
                  <a:prstClr val="black"/>
                </a:solidFill>
                <a:latin typeface="Short Stack" panose="02010500040000000007" pitchFamily="2" charset="0"/>
                <a:ea typeface="Georgia Belle" panose="02000603000000000000" pitchFamily="2" charset="0"/>
                <a:cs typeface="Dekko" panose="00000500000000000000" pitchFamily="2" charset="0"/>
              </a:rPr>
              <a:t>En littérature </a:t>
            </a:r>
            <a:r>
              <a:rPr lang="fr-FR" sz="2000" dirty="0">
                <a:solidFill>
                  <a:prstClr val="black"/>
                </a:solidFill>
                <a:latin typeface="Short Stack" panose="02010500040000000007" pitchFamily="2" charset="0"/>
                <a:ea typeface="Georgia Belle" panose="02000603000000000000" pitchFamily="2" charset="0"/>
                <a:cs typeface="Dekko" panose="00000500000000000000" pitchFamily="2" charset="0"/>
              </a:rPr>
              <a:t>: </a:t>
            </a:r>
          </a:p>
          <a:p>
            <a:pPr lvl="0"/>
            <a:r>
              <a:rPr lang="fr-FR" sz="2000" dirty="0">
                <a:solidFill>
                  <a:prstClr val="black"/>
                </a:solidFill>
                <a:latin typeface="Short Stack" panose="02010500040000000007" pitchFamily="2" charset="0"/>
                <a:ea typeface="Georgia Belle" panose="02000603000000000000" pitchFamily="2" charset="0"/>
                <a:cs typeface="Dekko" panose="00000500000000000000" pitchFamily="2" charset="0"/>
              </a:rPr>
              <a:t>Merci de ne pas lire à l’avance les chapitres pour laisser le suspense et surtout ne leur montrez pas le film !</a:t>
            </a:r>
          </a:p>
          <a:p>
            <a:pPr lvl="0"/>
            <a:endParaRPr lang="fr-FR" sz="2000" dirty="0">
              <a:solidFill>
                <a:prstClr val="black"/>
              </a:solidFill>
              <a:latin typeface="Short Stack" panose="02010500040000000007" pitchFamily="2" charset="0"/>
              <a:ea typeface="Georgia Belle" panose="02000603000000000000" pitchFamily="2" charset="0"/>
              <a:cs typeface="Dekko" panose="00000500000000000000" pitchFamily="2" charset="0"/>
            </a:endParaRPr>
          </a:p>
          <a:p>
            <a:pPr lvl="0"/>
            <a:r>
              <a:rPr lang="fr-FR" sz="2000" dirty="0">
                <a:solidFill>
                  <a:prstClr val="black"/>
                </a:solidFill>
                <a:latin typeface="Short Stack" panose="02010500040000000007" pitchFamily="2" charset="0"/>
                <a:ea typeface="Georgia Belle" panose="02000603000000000000" pitchFamily="2" charset="0"/>
                <a:cs typeface="Dekko" panose="00000500000000000000" pitchFamily="2" charset="0"/>
              </a:rPr>
              <a:t>En </a:t>
            </a:r>
            <a:r>
              <a:rPr lang="fr-FR" sz="2000" u="sng" dirty="0">
                <a:solidFill>
                  <a:prstClr val="black"/>
                </a:solidFill>
                <a:latin typeface="Short Stack" panose="02010500040000000007" pitchFamily="2" charset="0"/>
                <a:ea typeface="Georgia Belle" panose="02000603000000000000" pitchFamily="2" charset="0"/>
                <a:cs typeface="Dekko" panose="00000500000000000000" pitchFamily="2" charset="0"/>
              </a:rPr>
              <a:t>mathématiques</a:t>
            </a:r>
            <a:r>
              <a:rPr lang="fr-FR" sz="2000" dirty="0">
                <a:solidFill>
                  <a:prstClr val="black"/>
                </a:solidFill>
                <a:latin typeface="Short Stack" panose="02010500040000000007" pitchFamily="2" charset="0"/>
                <a:ea typeface="Georgia Belle" panose="02000603000000000000" pitchFamily="2" charset="0"/>
                <a:cs typeface="Dekko" panose="00000500000000000000" pitchFamily="2" charset="0"/>
              </a:rPr>
              <a:t>, les enfants ont un fichier « </a:t>
            </a:r>
            <a:r>
              <a:rPr lang="fr-FR" sz="2000" dirty="0" err="1">
                <a:solidFill>
                  <a:prstClr val="black"/>
                </a:solidFill>
                <a:latin typeface="Short Stack" panose="02010500040000000007" pitchFamily="2" charset="0"/>
                <a:ea typeface="Georgia Belle" panose="02000603000000000000" pitchFamily="2" charset="0"/>
                <a:cs typeface="Dekko" panose="00000500000000000000" pitchFamily="2" charset="0"/>
              </a:rPr>
              <a:t>Iparcours</a:t>
            </a:r>
            <a:r>
              <a:rPr lang="fr-FR" sz="2000" dirty="0">
                <a:solidFill>
                  <a:prstClr val="black"/>
                </a:solidFill>
                <a:latin typeface="Short Stack" panose="02010500040000000007" pitchFamily="2" charset="0"/>
                <a:ea typeface="Georgia Belle" panose="02000603000000000000" pitchFamily="2" charset="0"/>
                <a:cs typeface="Dekko" panose="00000500000000000000" pitchFamily="2" charset="0"/>
              </a:rPr>
              <a:t> ». </a:t>
            </a:r>
          </a:p>
          <a:p>
            <a:pPr lvl="0"/>
            <a:r>
              <a:rPr lang="fr-FR" sz="2000" dirty="0">
                <a:solidFill>
                  <a:prstClr val="black"/>
                </a:solidFill>
                <a:latin typeface="Short Stack" panose="02010500040000000007" pitchFamily="2" charset="0"/>
                <a:ea typeface="Georgia Belle" panose="02000603000000000000" pitchFamily="2" charset="0"/>
                <a:cs typeface="Dekko" panose="00000500000000000000" pitchFamily="2" charset="0"/>
              </a:rPr>
              <a:t>Ne vous inquiétez pas si tous les exercices ne sont pas faits. Parfois, je fais exprès d’en sauter.</a:t>
            </a:r>
          </a:p>
          <a:p>
            <a:pPr lvl="0"/>
            <a:r>
              <a:rPr lang="fr-FR" sz="2000" dirty="0">
                <a:solidFill>
                  <a:prstClr val="black"/>
                </a:solidFill>
                <a:latin typeface="Short Stack" panose="02010500040000000007" pitchFamily="2" charset="0"/>
                <a:ea typeface="Georgia Belle" panose="02000603000000000000" pitchFamily="2" charset="0"/>
                <a:cs typeface="Dekko" panose="00000500000000000000" pitchFamily="2" charset="0"/>
              </a:rPr>
              <a:t>Il n’est pas obligatoire de les faire à la maison, mais si les enfants veulent, ils peuvent les faire.</a:t>
            </a:r>
          </a:p>
        </p:txBody>
      </p:sp>
      <p:sp>
        <p:nvSpPr>
          <p:cNvPr id="5" name="Arrondir un rectangle avec un coin diagonal 8">
            <a:extLst>
              <a:ext uri="{FF2B5EF4-FFF2-40B4-BE49-F238E27FC236}">
                <a16:creationId xmlns:a16="http://schemas.microsoft.com/office/drawing/2014/main" id="{44F81885-9FC7-6933-78B1-98021D13B6D0}"/>
              </a:ext>
            </a:extLst>
          </p:cNvPr>
          <p:cNvSpPr/>
          <p:nvPr/>
        </p:nvSpPr>
        <p:spPr>
          <a:xfrm>
            <a:off x="418496" y="234704"/>
            <a:ext cx="8113944" cy="602008"/>
          </a:xfrm>
          <a:custGeom>
            <a:avLst/>
            <a:gdLst>
              <a:gd name="connsiteX0" fmla="*/ 0 w 8113944"/>
              <a:gd name="connsiteY0" fmla="*/ 0 h 602008"/>
              <a:gd name="connsiteX1" fmla="*/ 417289 w 8113944"/>
              <a:gd name="connsiteY1" fmla="*/ 0 h 602008"/>
              <a:gd name="connsiteX2" fmla="*/ 753438 w 8113944"/>
              <a:gd name="connsiteY2" fmla="*/ 0 h 602008"/>
              <a:gd name="connsiteX3" fmla="*/ 1251866 w 8113944"/>
              <a:gd name="connsiteY3" fmla="*/ 0 h 602008"/>
              <a:gd name="connsiteX4" fmla="*/ 1669154 w 8113944"/>
              <a:gd name="connsiteY4" fmla="*/ 0 h 602008"/>
              <a:gd name="connsiteX5" fmla="*/ 2167582 w 8113944"/>
              <a:gd name="connsiteY5" fmla="*/ 0 h 602008"/>
              <a:gd name="connsiteX6" fmla="*/ 2666010 w 8113944"/>
              <a:gd name="connsiteY6" fmla="*/ 0 h 602008"/>
              <a:gd name="connsiteX7" fmla="*/ 3245578 w 8113944"/>
              <a:gd name="connsiteY7" fmla="*/ 0 h 602008"/>
              <a:gd name="connsiteX8" fmla="*/ 3581727 w 8113944"/>
              <a:gd name="connsiteY8" fmla="*/ 0 h 602008"/>
              <a:gd name="connsiteX9" fmla="*/ 4161294 w 8113944"/>
              <a:gd name="connsiteY9" fmla="*/ 0 h 602008"/>
              <a:gd name="connsiteX10" fmla="*/ 4740862 w 8113944"/>
              <a:gd name="connsiteY10" fmla="*/ 0 h 602008"/>
              <a:gd name="connsiteX11" fmla="*/ 5401568 w 8113944"/>
              <a:gd name="connsiteY11" fmla="*/ 0 h 602008"/>
              <a:gd name="connsiteX12" fmla="*/ 5737718 w 8113944"/>
              <a:gd name="connsiteY12" fmla="*/ 0 h 602008"/>
              <a:gd name="connsiteX13" fmla="*/ 6317285 w 8113944"/>
              <a:gd name="connsiteY13" fmla="*/ 0 h 602008"/>
              <a:gd name="connsiteX14" fmla="*/ 6653434 w 8113944"/>
              <a:gd name="connsiteY14" fmla="*/ 0 h 602008"/>
              <a:gd name="connsiteX15" fmla="*/ 7233002 w 8113944"/>
              <a:gd name="connsiteY15" fmla="*/ 0 h 602008"/>
              <a:gd name="connsiteX16" fmla="*/ 8113944 w 8113944"/>
              <a:gd name="connsiteY16" fmla="*/ 0 h 602008"/>
              <a:gd name="connsiteX17" fmla="*/ 8113944 w 8113944"/>
              <a:gd name="connsiteY17" fmla="*/ 282944 h 602008"/>
              <a:gd name="connsiteX18" fmla="*/ 8113944 w 8113944"/>
              <a:gd name="connsiteY18" fmla="*/ 602008 h 602008"/>
              <a:gd name="connsiteX19" fmla="*/ 7372098 w 8113944"/>
              <a:gd name="connsiteY19" fmla="*/ 602008 h 602008"/>
              <a:gd name="connsiteX20" fmla="*/ 6711391 w 8113944"/>
              <a:gd name="connsiteY20" fmla="*/ 602008 h 602008"/>
              <a:gd name="connsiteX21" fmla="*/ 6212963 w 8113944"/>
              <a:gd name="connsiteY21" fmla="*/ 602008 h 602008"/>
              <a:gd name="connsiteX22" fmla="*/ 5633395 w 8113944"/>
              <a:gd name="connsiteY22" fmla="*/ 602008 h 602008"/>
              <a:gd name="connsiteX23" fmla="*/ 5216107 w 8113944"/>
              <a:gd name="connsiteY23" fmla="*/ 602008 h 602008"/>
              <a:gd name="connsiteX24" fmla="*/ 4798818 w 8113944"/>
              <a:gd name="connsiteY24" fmla="*/ 602008 h 602008"/>
              <a:gd name="connsiteX25" fmla="*/ 4056972 w 8113944"/>
              <a:gd name="connsiteY25" fmla="*/ 602008 h 602008"/>
              <a:gd name="connsiteX26" fmla="*/ 3558544 w 8113944"/>
              <a:gd name="connsiteY26" fmla="*/ 602008 h 602008"/>
              <a:gd name="connsiteX27" fmla="*/ 2816698 w 8113944"/>
              <a:gd name="connsiteY27" fmla="*/ 602008 h 602008"/>
              <a:gd name="connsiteX28" fmla="*/ 2237130 w 8113944"/>
              <a:gd name="connsiteY28" fmla="*/ 602008 h 602008"/>
              <a:gd name="connsiteX29" fmla="*/ 1738702 w 8113944"/>
              <a:gd name="connsiteY29" fmla="*/ 602008 h 602008"/>
              <a:gd name="connsiteX30" fmla="*/ 1240274 w 8113944"/>
              <a:gd name="connsiteY30" fmla="*/ 602008 h 602008"/>
              <a:gd name="connsiteX31" fmla="*/ 904125 w 8113944"/>
              <a:gd name="connsiteY31" fmla="*/ 602008 h 602008"/>
              <a:gd name="connsiteX32" fmla="*/ 0 w 8113944"/>
              <a:gd name="connsiteY32" fmla="*/ 602008 h 602008"/>
              <a:gd name="connsiteX33" fmla="*/ 0 w 8113944"/>
              <a:gd name="connsiteY33" fmla="*/ 313044 h 602008"/>
              <a:gd name="connsiteX34" fmla="*/ 0 w 8113944"/>
              <a:gd name="connsiteY34" fmla="*/ 0 h 602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8113944" h="602008" fill="none" extrusionOk="0">
                <a:moveTo>
                  <a:pt x="0" y="0"/>
                </a:moveTo>
                <a:cubicBezTo>
                  <a:pt x="143445" y="-12495"/>
                  <a:pt x="246595" y="4198"/>
                  <a:pt x="417289" y="0"/>
                </a:cubicBezTo>
                <a:cubicBezTo>
                  <a:pt x="587983" y="-4198"/>
                  <a:pt x="671941" y="6393"/>
                  <a:pt x="753438" y="0"/>
                </a:cubicBezTo>
                <a:cubicBezTo>
                  <a:pt x="834935" y="-6393"/>
                  <a:pt x="1132802" y="19483"/>
                  <a:pt x="1251866" y="0"/>
                </a:cubicBezTo>
                <a:cubicBezTo>
                  <a:pt x="1370930" y="-19483"/>
                  <a:pt x="1570103" y="21892"/>
                  <a:pt x="1669154" y="0"/>
                </a:cubicBezTo>
                <a:cubicBezTo>
                  <a:pt x="1768205" y="-21892"/>
                  <a:pt x="1987867" y="49286"/>
                  <a:pt x="2167582" y="0"/>
                </a:cubicBezTo>
                <a:cubicBezTo>
                  <a:pt x="2347297" y="-49286"/>
                  <a:pt x="2440360" y="48647"/>
                  <a:pt x="2666010" y="0"/>
                </a:cubicBezTo>
                <a:cubicBezTo>
                  <a:pt x="2891660" y="-48647"/>
                  <a:pt x="3071249" y="44373"/>
                  <a:pt x="3245578" y="0"/>
                </a:cubicBezTo>
                <a:cubicBezTo>
                  <a:pt x="3419907" y="-44373"/>
                  <a:pt x="3423112" y="39184"/>
                  <a:pt x="3581727" y="0"/>
                </a:cubicBezTo>
                <a:cubicBezTo>
                  <a:pt x="3740342" y="-39184"/>
                  <a:pt x="3994620" y="37704"/>
                  <a:pt x="4161294" y="0"/>
                </a:cubicBezTo>
                <a:cubicBezTo>
                  <a:pt x="4327968" y="-37704"/>
                  <a:pt x="4554502" y="31724"/>
                  <a:pt x="4740862" y="0"/>
                </a:cubicBezTo>
                <a:cubicBezTo>
                  <a:pt x="4927222" y="-31724"/>
                  <a:pt x="5091684" y="72327"/>
                  <a:pt x="5401568" y="0"/>
                </a:cubicBezTo>
                <a:cubicBezTo>
                  <a:pt x="5711452" y="-72327"/>
                  <a:pt x="5654062" y="12983"/>
                  <a:pt x="5737718" y="0"/>
                </a:cubicBezTo>
                <a:cubicBezTo>
                  <a:pt x="5821374" y="-12983"/>
                  <a:pt x="6099782" y="35932"/>
                  <a:pt x="6317285" y="0"/>
                </a:cubicBezTo>
                <a:cubicBezTo>
                  <a:pt x="6534788" y="-35932"/>
                  <a:pt x="6522570" y="13643"/>
                  <a:pt x="6653434" y="0"/>
                </a:cubicBezTo>
                <a:cubicBezTo>
                  <a:pt x="6784298" y="-13643"/>
                  <a:pt x="7021106" y="52215"/>
                  <a:pt x="7233002" y="0"/>
                </a:cubicBezTo>
                <a:cubicBezTo>
                  <a:pt x="7444898" y="-52215"/>
                  <a:pt x="7925740" y="98492"/>
                  <a:pt x="8113944" y="0"/>
                </a:cubicBezTo>
                <a:cubicBezTo>
                  <a:pt x="8132066" y="115806"/>
                  <a:pt x="8086932" y="225457"/>
                  <a:pt x="8113944" y="282944"/>
                </a:cubicBezTo>
                <a:cubicBezTo>
                  <a:pt x="8140956" y="340431"/>
                  <a:pt x="8076043" y="537629"/>
                  <a:pt x="8113944" y="602008"/>
                </a:cubicBezTo>
                <a:cubicBezTo>
                  <a:pt x="7845057" y="664485"/>
                  <a:pt x="7545262" y="532942"/>
                  <a:pt x="7372098" y="602008"/>
                </a:cubicBezTo>
                <a:cubicBezTo>
                  <a:pt x="7198934" y="671074"/>
                  <a:pt x="6960158" y="545633"/>
                  <a:pt x="6711391" y="602008"/>
                </a:cubicBezTo>
                <a:cubicBezTo>
                  <a:pt x="6462624" y="658383"/>
                  <a:pt x="6434705" y="549039"/>
                  <a:pt x="6212963" y="602008"/>
                </a:cubicBezTo>
                <a:cubicBezTo>
                  <a:pt x="5991221" y="654977"/>
                  <a:pt x="5857660" y="597660"/>
                  <a:pt x="5633395" y="602008"/>
                </a:cubicBezTo>
                <a:cubicBezTo>
                  <a:pt x="5409130" y="606356"/>
                  <a:pt x="5343835" y="580084"/>
                  <a:pt x="5216107" y="602008"/>
                </a:cubicBezTo>
                <a:cubicBezTo>
                  <a:pt x="5088379" y="623932"/>
                  <a:pt x="4961182" y="568504"/>
                  <a:pt x="4798818" y="602008"/>
                </a:cubicBezTo>
                <a:cubicBezTo>
                  <a:pt x="4636454" y="635512"/>
                  <a:pt x="4317275" y="597904"/>
                  <a:pt x="4056972" y="602008"/>
                </a:cubicBezTo>
                <a:cubicBezTo>
                  <a:pt x="3796669" y="606112"/>
                  <a:pt x="3688935" y="564898"/>
                  <a:pt x="3558544" y="602008"/>
                </a:cubicBezTo>
                <a:cubicBezTo>
                  <a:pt x="3428153" y="639118"/>
                  <a:pt x="3131425" y="528369"/>
                  <a:pt x="2816698" y="602008"/>
                </a:cubicBezTo>
                <a:cubicBezTo>
                  <a:pt x="2501971" y="675647"/>
                  <a:pt x="2493613" y="540646"/>
                  <a:pt x="2237130" y="602008"/>
                </a:cubicBezTo>
                <a:cubicBezTo>
                  <a:pt x="1980647" y="663370"/>
                  <a:pt x="1886229" y="599585"/>
                  <a:pt x="1738702" y="602008"/>
                </a:cubicBezTo>
                <a:cubicBezTo>
                  <a:pt x="1591175" y="604431"/>
                  <a:pt x="1360054" y="555213"/>
                  <a:pt x="1240274" y="602008"/>
                </a:cubicBezTo>
                <a:cubicBezTo>
                  <a:pt x="1120494" y="648803"/>
                  <a:pt x="1011311" y="588876"/>
                  <a:pt x="904125" y="602008"/>
                </a:cubicBezTo>
                <a:cubicBezTo>
                  <a:pt x="796939" y="615140"/>
                  <a:pt x="370871" y="528081"/>
                  <a:pt x="0" y="602008"/>
                </a:cubicBezTo>
                <a:cubicBezTo>
                  <a:pt x="-7015" y="508784"/>
                  <a:pt x="30857" y="374968"/>
                  <a:pt x="0" y="313044"/>
                </a:cubicBezTo>
                <a:cubicBezTo>
                  <a:pt x="-30857" y="251120"/>
                  <a:pt x="34938" y="95039"/>
                  <a:pt x="0" y="0"/>
                </a:cubicBezTo>
                <a:close/>
              </a:path>
              <a:path w="8113944" h="602008" stroke="0" extrusionOk="0">
                <a:moveTo>
                  <a:pt x="0" y="0"/>
                </a:moveTo>
                <a:cubicBezTo>
                  <a:pt x="136315" y="-19989"/>
                  <a:pt x="297728" y="53405"/>
                  <a:pt x="498428" y="0"/>
                </a:cubicBezTo>
                <a:cubicBezTo>
                  <a:pt x="699128" y="-53405"/>
                  <a:pt x="740679" y="25860"/>
                  <a:pt x="834577" y="0"/>
                </a:cubicBezTo>
                <a:cubicBezTo>
                  <a:pt x="928475" y="-25860"/>
                  <a:pt x="1346321" y="71136"/>
                  <a:pt x="1576423" y="0"/>
                </a:cubicBezTo>
                <a:cubicBezTo>
                  <a:pt x="1806525" y="-71136"/>
                  <a:pt x="1893680" y="30164"/>
                  <a:pt x="1993712" y="0"/>
                </a:cubicBezTo>
                <a:cubicBezTo>
                  <a:pt x="2093744" y="-30164"/>
                  <a:pt x="2164829" y="37946"/>
                  <a:pt x="2329861" y="0"/>
                </a:cubicBezTo>
                <a:cubicBezTo>
                  <a:pt x="2494893" y="-37946"/>
                  <a:pt x="2634562" y="53"/>
                  <a:pt x="2828289" y="0"/>
                </a:cubicBezTo>
                <a:cubicBezTo>
                  <a:pt x="3022016" y="-53"/>
                  <a:pt x="3220376" y="82763"/>
                  <a:pt x="3570135" y="0"/>
                </a:cubicBezTo>
                <a:cubicBezTo>
                  <a:pt x="3919894" y="-82763"/>
                  <a:pt x="3831625" y="8477"/>
                  <a:pt x="4068563" y="0"/>
                </a:cubicBezTo>
                <a:cubicBezTo>
                  <a:pt x="4305501" y="-8477"/>
                  <a:pt x="4357840" y="47588"/>
                  <a:pt x="4566991" y="0"/>
                </a:cubicBezTo>
                <a:cubicBezTo>
                  <a:pt x="4776142" y="-47588"/>
                  <a:pt x="4969377" y="65794"/>
                  <a:pt x="5227698" y="0"/>
                </a:cubicBezTo>
                <a:cubicBezTo>
                  <a:pt x="5486019" y="-65794"/>
                  <a:pt x="5470345" y="1276"/>
                  <a:pt x="5563847" y="0"/>
                </a:cubicBezTo>
                <a:cubicBezTo>
                  <a:pt x="5657349" y="-1276"/>
                  <a:pt x="5855705" y="6981"/>
                  <a:pt x="5981136" y="0"/>
                </a:cubicBezTo>
                <a:cubicBezTo>
                  <a:pt x="6106567" y="-6981"/>
                  <a:pt x="6294062" y="28049"/>
                  <a:pt x="6479564" y="0"/>
                </a:cubicBezTo>
                <a:cubicBezTo>
                  <a:pt x="6665066" y="-28049"/>
                  <a:pt x="6717732" y="29482"/>
                  <a:pt x="6815713" y="0"/>
                </a:cubicBezTo>
                <a:cubicBezTo>
                  <a:pt x="6913694" y="-29482"/>
                  <a:pt x="7030738" y="29999"/>
                  <a:pt x="7233002" y="0"/>
                </a:cubicBezTo>
                <a:cubicBezTo>
                  <a:pt x="7435266" y="-29999"/>
                  <a:pt x="7807595" y="64509"/>
                  <a:pt x="8113944" y="0"/>
                </a:cubicBezTo>
                <a:cubicBezTo>
                  <a:pt x="8116603" y="104781"/>
                  <a:pt x="8079362" y="146106"/>
                  <a:pt x="8113944" y="288964"/>
                </a:cubicBezTo>
                <a:cubicBezTo>
                  <a:pt x="8148526" y="431822"/>
                  <a:pt x="8097152" y="505613"/>
                  <a:pt x="8113944" y="602008"/>
                </a:cubicBezTo>
                <a:cubicBezTo>
                  <a:pt x="7949358" y="616110"/>
                  <a:pt x="7910622" y="570322"/>
                  <a:pt x="7777795" y="602008"/>
                </a:cubicBezTo>
                <a:cubicBezTo>
                  <a:pt x="7644968" y="633694"/>
                  <a:pt x="7375301" y="553457"/>
                  <a:pt x="7117088" y="602008"/>
                </a:cubicBezTo>
                <a:cubicBezTo>
                  <a:pt x="6858875" y="650559"/>
                  <a:pt x="6877093" y="592766"/>
                  <a:pt x="6780939" y="602008"/>
                </a:cubicBezTo>
                <a:cubicBezTo>
                  <a:pt x="6684785" y="611250"/>
                  <a:pt x="6426976" y="552060"/>
                  <a:pt x="6282511" y="602008"/>
                </a:cubicBezTo>
                <a:cubicBezTo>
                  <a:pt x="6138046" y="651956"/>
                  <a:pt x="5841078" y="562207"/>
                  <a:pt x="5702943" y="602008"/>
                </a:cubicBezTo>
                <a:cubicBezTo>
                  <a:pt x="5564808" y="641809"/>
                  <a:pt x="5344560" y="583503"/>
                  <a:pt x="5204516" y="602008"/>
                </a:cubicBezTo>
                <a:cubicBezTo>
                  <a:pt x="5064472" y="620513"/>
                  <a:pt x="4883949" y="589640"/>
                  <a:pt x="4624948" y="602008"/>
                </a:cubicBezTo>
                <a:cubicBezTo>
                  <a:pt x="4365947" y="614376"/>
                  <a:pt x="4107441" y="580782"/>
                  <a:pt x="3964241" y="602008"/>
                </a:cubicBezTo>
                <a:cubicBezTo>
                  <a:pt x="3821041" y="623234"/>
                  <a:pt x="3752384" y="595397"/>
                  <a:pt x="3628092" y="602008"/>
                </a:cubicBezTo>
                <a:cubicBezTo>
                  <a:pt x="3503800" y="608619"/>
                  <a:pt x="3413986" y="574208"/>
                  <a:pt x="3291943" y="602008"/>
                </a:cubicBezTo>
                <a:cubicBezTo>
                  <a:pt x="3169900" y="629808"/>
                  <a:pt x="2934097" y="586144"/>
                  <a:pt x="2793515" y="602008"/>
                </a:cubicBezTo>
                <a:cubicBezTo>
                  <a:pt x="2652933" y="617872"/>
                  <a:pt x="2533128" y="591111"/>
                  <a:pt x="2295087" y="602008"/>
                </a:cubicBezTo>
                <a:cubicBezTo>
                  <a:pt x="2057046" y="612905"/>
                  <a:pt x="1866535" y="597729"/>
                  <a:pt x="1553241" y="602008"/>
                </a:cubicBezTo>
                <a:cubicBezTo>
                  <a:pt x="1239947" y="606287"/>
                  <a:pt x="1236733" y="559760"/>
                  <a:pt x="973673" y="602008"/>
                </a:cubicBezTo>
                <a:cubicBezTo>
                  <a:pt x="710613" y="644256"/>
                  <a:pt x="357725" y="507698"/>
                  <a:pt x="0" y="602008"/>
                </a:cubicBezTo>
                <a:cubicBezTo>
                  <a:pt x="-30105" y="508753"/>
                  <a:pt x="22920" y="447944"/>
                  <a:pt x="0" y="319064"/>
                </a:cubicBezTo>
                <a:cubicBezTo>
                  <a:pt x="-22920" y="190184"/>
                  <a:pt x="20064" y="158114"/>
                  <a:pt x="0" y="0"/>
                </a:cubicBezTo>
                <a:close/>
              </a:path>
            </a:pathLst>
          </a:custGeom>
          <a:solidFill>
            <a:schemeClr val="accent1">
              <a:lumMod val="40000"/>
              <a:lumOff val="60000"/>
            </a:schemeClr>
          </a:solidFill>
          <a:ln>
            <a:solidFill>
              <a:schemeClr val="tx2"/>
            </a:solidFill>
            <a:extLst>
              <a:ext uri="{C807C97D-BFC1-408E-A445-0C87EB9F89A2}">
                <ask:lineSketchStyleProps xmlns:ask="http://schemas.microsoft.com/office/drawing/2018/sketchyshapes" sd="1298852603">
                  <a:prstGeom prst="rect">
                    <a:avLst/>
                  </a:prstGeom>
                  <ask:type>
                    <ask:lineSketchScribble/>
                  </ask:type>
                </ask:lineSketchStyleProps>
              </a:ext>
            </a:extLst>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Text Box 7">
            <a:extLst>
              <a:ext uri="{FF2B5EF4-FFF2-40B4-BE49-F238E27FC236}">
                <a16:creationId xmlns:a16="http://schemas.microsoft.com/office/drawing/2014/main" id="{D0095785-98B6-2FF9-9BB8-C8F54ECDA863}"/>
              </a:ext>
            </a:extLst>
          </p:cNvPr>
          <p:cNvSpPr txBox="1">
            <a:spLocks noChangeArrowheads="1"/>
          </p:cNvSpPr>
          <p:nvPr/>
        </p:nvSpPr>
        <p:spPr bwMode="auto">
          <a:xfrm>
            <a:off x="418496" y="274098"/>
            <a:ext cx="811394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fr-FR" altLang="fr-FR" sz="2800" b="1" dirty="0">
                <a:ln w="12700">
                  <a:solidFill>
                    <a:schemeClr val="bg1"/>
                  </a:solidFill>
                  <a:prstDash val="solid"/>
                </a:ln>
                <a:solidFill>
                  <a:schemeClr val="bg1"/>
                </a:solidFill>
                <a:effectLst>
                  <a:outerShdw blurRad="41275" dist="20320" dir="1800000" algn="tl" rotWithShape="0">
                    <a:srgbClr val="000000">
                      <a:alpha val="40000"/>
                    </a:srgbClr>
                  </a:outerShdw>
                </a:effectLst>
                <a:latin typeface="Hachi Maru Pop" pitchFamily="2" charset="-128"/>
                <a:ea typeface="Hachi Maru Pop" pitchFamily="2" charset="-128"/>
                <a:cs typeface="CHARLEEBOOTS" panose="02000603000000000000" pitchFamily="2" charset="-34"/>
              </a:rPr>
              <a:t>LE FRANÇAIS, LES MATHS</a:t>
            </a:r>
            <a:endParaRPr lang="fr-FR" altLang="fr-FR" sz="2800" b="1" dirty="0">
              <a:ln w="12700">
                <a:solidFill>
                  <a:schemeClr val="bg1"/>
                </a:solidFill>
                <a:prstDash val="solid"/>
              </a:ln>
              <a:solidFill>
                <a:schemeClr val="bg1"/>
              </a:solidFill>
              <a:effectLst>
                <a:outerShdw blurRad="41275" dist="20320" dir="1800000" algn="tl" rotWithShape="0">
                  <a:srgbClr val="000000">
                    <a:alpha val="40000"/>
                  </a:srgbClr>
                </a:outerShdw>
              </a:effectLst>
              <a:latin typeface="Mrs Chocolat" pitchFamily="2"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617672473"/>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3527" y="1052736"/>
            <a:ext cx="8208912" cy="5570756"/>
          </a:xfrm>
          <a:custGeom>
            <a:avLst/>
            <a:gdLst>
              <a:gd name="connsiteX0" fmla="*/ 0 w 8208912"/>
              <a:gd name="connsiteY0" fmla="*/ 0 h 5570756"/>
              <a:gd name="connsiteX1" fmla="*/ 586351 w 8208912"/>
              <a:gd name="connsiteY1" fmla="*/ 0 h 5570756"/>
              <a:gd name="connsiteX2" fmla="*/ 1336880 w 8208912"/>
              <a:gd name="connsiteY2" fmla="*/ 0 h 5570756"/>
              <a:gd name="connsiteX3" fmla="*/ 2005320 w 8208912"/>
              <a:gd name="connsiteY3" fmla="*/ 0 h 5570756"/>
              <a:gd name="connsiteX4" fmla="*/ 2427493 w 8208912"/>
              <a:gd name="connsiteY4" fmla="*/ 0 h 5570756"/>
              <a:gd name="connsiteX5" fmla="*/ 3178022 w 8208912"/>
              <a:gd name="connsiteY5" fmla="*/ 0 h 5570756"/>
              <a:gd name="connsiteX6" fmla="*/ 3764373 w 8208912"/>
              <a:gd name="connsiteY6" fmla="*/ 0 h 5570756"/>
              <a:gd name="connsiteX7" fmla="*/ 4186545 w 8208912"/>
              <a:gd name="connsiteY7" fmla="*/ 0 h 5570756"/>
              <a:gd name="connsiteX8" fmla="*/ 4526629 w 8208912"/>
              <a:gd name="connsiteY8" fmla="*/ 0 h 5570756"/>
              <a:gd name="connsiteX9" fmla="*/ 4866712 w 8208912"/>
              <a:gd name="connsiteY9" fmla="*/ 0 h 5570756"/>
              <a:gd name="connsiteX10" fmla="*/ 5288885 w 8208912"/>
              <a:gd name="connsiteY10" fmla="*/ 0 h 5570756"/>
              <a:gd name="connsiteX11" fmla="*/ 6039414 w 8208912"/>
              <a:gd name="connsiteY11" fmla="*/ 0 h 5570756"/>
              <a:gd name="connsiteX12" fmla="*/ 6461586 w 8208912"/>
              <a:gd name="connsiteY12" fmla="*/ 0 h 5570756"/>
              <a:gd name="connsiteX13" fmla="*/ 6883759 w 8208912"/>
              <a:gd name="connsiteY13" fmla="*/ 0 h 5570756"/>
              <a:gd name="connsiteX14" fmla="*/ 7470110 w 8208912"/>
              <a:gd name="connsiteY14" fmla="*/ 0 h 5570756"/>
              <a:gd name="connsiteX15" fmla="*/ 8208912 w 8208912"/>
              <a:gd name="connsiteY15" fmla="*/ 0 h 5570756"/>
              <a:gd name="connsiteX16" fmla="*/ 8208912 w 8208912"/>
              <a:gd name="connsiteY16" fmla="*/ 557076 h 5570756"/>
              <a:gd name="connsiteX17" fmla="*/ 8208912 w 8208912"/>
              <a:gd name="connsiteY17" fmla="*/ 1114151 h 5570756"/>
              <a:gd name="connsiteX18" fmla="*/ 8208912 w 8208912"/>
              <a:gd name="connsiteY18" fmla="*/ 1615519 h 5570756"/>
              <a:gd name="connsiteX19" fmla="*/ 8208912 w 8208912"/>
              <a:gd name="connsiteY19" fmla="*/ 2116887 h 5570756"/>
              <a:gd name="connsiteX20" fmla="*/ 8208912 w 8208912"/>
              <a:gd name="connsiteY20" fmla="*/ 2506840 h 5570756"/>
              <a:gd name="connsiteX21" fmla="*/ 8208912 w 8208912"/>
              <a:gd name="connsiteY21" fmla="*/ 2896793 h 5570756"/>
              <a:gd name="connsiteX22" fmla="*/ 8208912 w 8208912"/>
              <a:gd name="connsiteY22" fmla="*/ 3509576 h 5570756"/>
              <a:gd name="connsiteX23" fmla="*/ 8208912 w 8208912"/>
              <a:gd name="connsiteY23" fmla="*/ 4122359 h 5570756"/>
              <a:gd name="connsiteX24" fmla="*/ 8208912 w 8208912"/>
              <a:gd name="connsiteY24" fmla="*/ 4790850 h 5570756"/>
              <a:gd name="connsiteX25" fmla="*/ 8208912 w 8208912"/>
              <a:gd name="connsiteY25" fmla="*/ 5570756 h 5570756"/>
              <a:gd name="connsiteX26" fmla="*/ 7540472 w 8208912"/>
              <a:gd name="connsiteY26" fmla="*/ 5570756 h 5570756"/>
              <a:gd name="connsiteX27" fmla="*/ 7118299 w 8208912"/>
              <a:gd name="connsiteY27" fmla="*/ 5570756 h 5570756"/>
              <a:gd name="connsiteX28" fmla="*/ 6614038 w 8208912"/>
              <a:gd name="connsiteY28" fmla="*/ 5570756 h 5570756"/>
              <a:gd name="connsiteX29" fmla="*/ 6191865 w 8208912"/>
              <a:gd name="connsiteY29" fmla="*/ 5570756 h 5570756"/>
              <a:gd name="connsiteX30" fmla="*/ 5441336 w 8208912"/>
              <a:gd name="connsiteY30" fmla="*/ 5570756 h 5570756"/>
              <a:gd name="connsiteX31" fmla="*/ 4854985 w 8208912"/>
              <a:gd name="connsiteY31" fmla="*/ 5570756 h 5570756"/>
              <a:gd name="connsiteX32" fmla="*/ 4514902 w 8208912"/>
              <a:gd name="connsiteY32" fmla="*/ 5570756 h 5570756"/>
              <a:gd name="connsiteX33" fmla="*/ 4010640 w 8208912"/>
              <a:gd name="connsiteY33" fmla="*/ 5570756 h 5570756"/>
              <a:gd name="connsiteX34" fmla="*/ 3342200 w 8208912"/>
              <a:gd name="connsiteY34" fmla="*/ 5570756 h 5570756"/>
              <a:gd name="connsiteX35" fmla="*/ 3002116 w 8208912"/>
              <a:gd name="connsiteY35" fmla="*/ 5570756 h 5570756"/>
              <a:gd name="connsiteX36" fmla="*/ 2415766 w 8208912"/>
              <a:gd name="connsiteY36" fmla="*/ 5570756 h 5570756"/>
              <a:gd name="connsiteX37" fmla="*/ 1993593 w 8208912"/>
              <a:gd name="connsiteY37" fmla="*/ 5570756 h 5570756"/>
              <a:gd name="connsiteX38" fmla="*/ 1653509 w 8208912"/>
              <a:gd name="connsiteY38" fmla="*/ 5570756 h 5570756"/>
              <a:gd name="connsiteX39" fmla="*/ 1313426 w 8208912"/>
              <a:gd name="connsiteY39" fmla="*/ 5570756 h 5570756"/>
              <a:gd name="connsiteX40" fmla="*/ 644986 w 8208912"/>
              <a:gd name="connsiteY40" fmla="*/ 5570756 h 5570756"/>
              <a:gd name="connsiteX41" fmla="*/ 0 w 8208912"/>
              <a:gd name="connsiteY41" fmla="*/ 5570756 h 5570756"/>
              <a:gd name="connsiteX42" fmla="*/ 0 w 8208912"/>
              <a:gd name="connsiteY42" fmla="*/ 5125096 h 5570756"/>
              <a:gd name="connsiteX43" fmla="*/ 0 w 8208912"/>
              <a:gd name="connsiteY43" fmla="*/ 4679435 h 5570756"/>
              <a:gd name="connsiteX44" fmla="*/ 0 w 8208912"/>
              <a:gd name="connsiteY44" fmla="*/ 4010944 h 5570756"/>
              <a:gd name="connsiteX45" fmla="*/ 0 w 8208912"/>
              <a:gd name="connsiteY45" fmla="*/ 3398161 h 5570756"/>
              <a:gd name="connsiteX46" fmla="*/ 0 w 8208912"/>
              <a:gd name="connsiteY46" fmla="*/ 3008208 h 5570756"/>
              <a:gd name="connsiteX47" fmla="*/ 0 w 8208912"/>
              <a:gd name="connsiteY47" fmla="*/ 2339718 h 5570756"/>
              <a:gd name="connsiteX48" fmla="*/ 0 w 8208912"/>
              <a:gd name="connsiteY48" fmla="*/ 1671227 h 5570756"/>
              <a:gd name="connsiteX49" fmla="*/ 0 w 8208912"/>
              <a:gd name="connsiteY49" fmla="*/ 1169859 h 5570756"/>
              <a:gd name="connsiteX50" fmla="*/ 0 w 8208912"/>
              <a:gd name="connsiteY50" fmla="*/ 501368 h 5570756"/>
              <a:gd name="connsiteX51" fmla="*/ 0 w 8208912"/>
              <a:gd name="connsiteY51" fmla="*/ 0 h 5570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208912" h="5570756" fill="none" extrusionOk="0">
                <a:moveTo>
                  <a:pt x="0" y="0"/>
                </a:moveTo>
                <a:cubicBezTo>
                  <a:pt x="284334" y="-33488"/>
                  <a:pt x="352084" y="16292"/>
                  <a:pt x="586351" y="0"/>
                </a:cubicBezTo>
                <a:cubicBezTo>
                  <a:pt x="820618" y="-16292"/>
                  <a:pt x="1074440" y="38174"/>
                  <a:pt x="1336880" y="0"/>
                </a:cubicBezTo>
                <a:cubicBezTo>
                  <a:pt x="1599320" y="-38174"/>
                  <a:pt x="1833623" y="70185"/>
                  <a:pt x="2005320" y="0"/>
                </a:cubicBezTo>
                <a:cubicBezTo>
                  <a:pt x="2177017" y="-70185"/>
                  <a:pt x="2234085" y="11874"/>
                  <a:pt x="2427493" y="0"/>
                </a:cubicBezTo>
                <a:cubicBezTo>
                  <a:pt x="2620901" y="-11874"/>
                  <a:pt x="2955088" y="17510"/>
                  <a:pt x="3178022" y="0"/>
                </a:cubicBezTo>
                <a:cubicBezTo>
                  <a:pt x="3400956" y="-17510"/>
                  <a:pt x="3485363" y="30962"/>
                  <a:pt x="3764373" y="0"/>
                </a:cubicBezTo>
                <a:cubicBezTo>
                  <a:pt x="4043383" y="-30962"/>
                  <a:pt x="4067122" y="25207"/>
                  <a:pt x="4186545" y="0"/>
                </a:cubicBezTo>
                <a:cubicBezTo>
                  <a:pt x="4305968" y="-25207"/>
                  <a:pt x="4422599" y="38783"/>
                  <a:pt x="4526629" y="0"/>
                </a:cubicBezTo>
                <a:cubicBezTo>
                  <a:pt x="4630659" y="-38783"/>
                  <a:pt x="4710323" y="21716"/>
                  <a:pt x="4866712" y="0"/>
                </a:cubicBezTo>
                <a:cubicBezTo>
                  <a:pt x="5023101" y="-21716"/>
                  <a:pt x="5121863" y="49777"/>
                  <a:pt x="5288885" y="0"/>
                </a:cubicBezTo>
                <a:cubicBezTo>
                  <a:pt x="5455907" y="-49777"/>
                  <a:pt x="5735966" y="64744"/>
                  <a:pt x="6039414" y="0"/>
                </a:cubicBezTo>
                <a:cubicBezTo>
                  <a:pt x="6342862" y="-64744"/>
                  <a:pt x="6281804" y="29430"/>
                  <a:pt x="6461586" y="0"/>
                </a:cubicBezTo>
                <a:cubicBezTo>
                  <a:pt x="6641368" y="-29430"/>
                  <a:pt x="6788311" y="25974"/>
                  <a:pt x="6883759" y="0"/>
                </a:cubicBezTo>
                <a:cubicBezTo>
                  <a:pt x="6979207" y="-25974"/>
                  <a:pt x="7274494" y="40580"/>
                  <a:pt x="7470110" y="0"/>
                </a:cubicBezTo>
                <a:cubicBezTo>
                  <a:pt x="7665726" y="-40580"/>
                  <a:pt x="7918216" y="66995"/>
                  <a:pt x="8208912" y="0"/>
                </a:cubicBezTo>
                <a:cubicBezTo>
                  <a:pt x="8239452" y="253978"/>
                  <a:pt x="8207624" y="343837"/>
                  <a:pt x="8208912" y="557076"/>
                </a:cubicBezTo>
                <a:cubicBezTo>
                  <a:pt x="8210200" y="770315"/>
                  <a:pt x="8190660" y="975047"/>
                  <a:pt x="8208912" y="1114151"/>
                </a:cubicBezTo>
                <a:cubicBezTo>
                  <a:pt x="8227164" y="1253255"/>
                  <a:pt x="8185746" y="1492851"/>
                  <a:pt x="8208912" y="1615519"/>
                </a:cubicBezTo>
                <a:cubicBezTo>
                  <a:pt x="8232078" y="1738187"/>
                  <a:pt x="8182064" y="2010253"/>
                  <a:pt x="8208912" y="2116887"/>
                </a:cubicBezTo>
                <a:cubicBezTo>
                  <a:pt x="8235760" y="2223521"/>
                  <a:pt x="8205659" y="2375974"/>
                  <a:pt x="8208912" y="2506840"/>
                </a:cubicBezTo>
                <a:cubicBezTo>
                  <a:pt x="8212165" y="2637706"/>
                  <a:pt x="8168264" y="2757991"/>
                  <a:pt x="8208912" y="2896793"/>
                </a:cubicBezTo>
                <a:cubicBezTo>
                  <a:pt x="8249560" y="3035595"/>
                  <a:pt x="8160745" y="3239497"/>
                  <a:pt x="8208912" y="3509576"/>
                </a:cubicBezTo>
                <a:cubicBezTo>
                  <a:pt x="8257079" y="3779655"/>
                  <a:pt x="8200760" y="3976152"/>
                  <a:pt x="8208912" y="4122359"/>
                </a:cubicBezTo>
                <a:cubicBezTo>
                  <a:pt x="8217064" y="4268566"/>
                  <a:pt x="8145313" y="4500330"/>
                  <a:pt x="8208912" y="4790850"/>
                </a:cubicBezTo>
                <a:cubicBezTo>
                  <a:pt x="8272511" y="5081370"/>
                  <a:pt x="8185077" y="5407170"/>
                  <a:pt x="8208912" y="5570756"/>
                </a:cubicBezTo>
                <a:cubicBezTo>
                  <a:pt x="8013742" y="5601310"/>
                  <a:pt x="7767605" y="5552523"/>
                  <a:pt x="7540472" y="5570756"/>
                </a:cubicBezTo>
                <a:cubicBezTo>
                  <a:pt x="7313339" y="5588989"/>
                  <a:pt x="7308197" y="5526725"/>
                  <a:pt x="7118299" y="5570756"/>
                </a:cubicBezTo>
                <a:cubicBezTo>
                  <a:pt x="6928401" y="5614787"/>
                  <a:pt x="6848514" y="5541335"/>
                  <a:pt x="6614038" y="5570756"/>
                </a:cubicBezTo>
                <a:cubicBezTo>
                  <a:pt x="6379562" y="5600177"/>
                  <a:pt x="6368125" y="5531790"/>
                  <a:pt x="6191865" y="5570756"/>
                </a:cubicBezTo>
                <a:cubicBezTo>
                  <a:pt x="6015605" y="5609722"/>
                  <a:pt x="5600158" y="5565345"/>
                  <a:pt x="5441336" y="5570756"/>
                </a:cubicBezTo>
                <a:cubicBezTo>
                  <a:pt x="5282514" y="5576167"/>
                  <a:pt x="5021380" y="5540001"/>
                  <a:pt x="4854985" y="5570756"/>
                </a:cubicBezTo>
                <a:cubicBezTo>
                  <a:pt x="4688590" y="5601511"/>
                  <a:pt x="4616725" y="5542355"/>
                  <a:pt x="4514902" y="5570756"/>
                </a:cubicBezTo>
                <a:cubicBezTo>
                  <a:pt x="4413079" y="5599157"/>
                  <a:pt x="4251815" y="5534630"/>
                  <a:pt x="4010640" y="5570756"/>
                </a:cubicBezTo>
                <a:cubicBezTo>
                  <a:pt x="3769465" y="5606882"/>
                  <a:pt x="3629265" y="5500022"/>
                  <a:pt x="3342200" y="5570756"/>
                </a:cubicBezTo>
                <a:cubicBezTo>
                  <a:pt x="3055135" y="5641490"/>
                  <a:pt x="3137475" y="5531686"/>
                  <a:pt x="3002116" y="5570756"/>
                </a:cubicBezTo>
                <a:cubicBezTo>
                  <a:pt x="2866757" y="5609826"/>
                  <a:pt x="2540624" y="5551107"/>
                  <a:pt x="2415766" y="5570756"/>
                </a:cubicBezTo>
                <a:cubicBezTo>
                  <a:pt x="2290908" y="5590405"/>
                  <a:pt x="2126827" y="5563579"/>
                  <a:pt x="1993593" y="5570756"/>
                </a:cubicBezTo>
                <a:cubicBezTo>
                  <a:pt x="1860359" y="5577933"/>
                  <a:pt x="1780797" y="5544974"/>
                  <a:pt x="1653509" y="5570756"/>
                </a:cubicBezTo>
                <a:cubicBezTo>
                  <a:pt x="1526221" y="5596538"/>
                  <a:pt x="1447021" y="5549580"/>
                  <a:pt x="1313426" y="5570756"/>
                </a:cubicBezTo>
                <a:cubicBezTo>
                  <a:pt x="1179831" y="5591932"/>
                  <a:pt x="798543" y="5516173"/>
                  <a:pt x="644986" y="5570756"/>
                </a:cubicBezTo>
                <a:cubicBezTo>
                  <a:pt x="491429" y="5625339"/>
                  <a:pt x="211081" y="5535579"/>
                  <a:pt x="0" y="5570756"/>
                </a:cubicBezTo>
                <a:cubicBezTo>
                  <a:pt x="-1186" y="5417893"/>
                  <a:pt x="35358" y="5308387"/>
                  <a:pt x="0" y="5125096"/>
                </a:cubicBezTo>
                <a:cubicBezTo>
                  <a:pt x="-35358" y="4941805"/>
                  <a:pt x="4308" y="4835114"/>
                  <a:pt x="0" y="4679435"/>
                </a:cubicBezTo>
                <a:cubicBezTo>
                  <a:pt x="-4308" y="4523756"/>
                  <a:pt x="38202" y="4288947"/>
                  <a:pt x="0" y="4010944"/>
                </a:cubicBezTo>
                <a:cubicBezTo>
                  <a:pt x="-38202" y="3732941"/>
                  <a:pt x="70600" y="3647885"/>
                  <a:pt x="0" y="3398161"/>
                </a:cubicBezTo>
                <a:cubicBezTo>
                  <a:pt x="-70600" y="3148437"/>
                  <a:pt x="26019" y="3105331"/>
                  <a:pt x="0" y="3008208"/>
                </a:cubicBezTo>
                <a:cubicBezTo>
                  <a:pt x="-26019" y="2911085"/>
                  <a:pt x="61107" y="2476411"/>
                  <a:pt x="0" y="2339718"/>
                </a:cubicBezTo>
                <a:cubicBezTo>
                  <a:pt x="-61107" y="2203025"/>
                  <a:pt x="42831" y="1905336"/>
                  <a:pt x="0" y="1671227"/>
                </a:cubicBezTo>
                <a:cubicBezTo>
                  <a:pt x="-42831" y="1437118"/>
                  <a:pt x="4470" y="1387070"/>
                  <a:pt x="0" y="1169859"/>
                </a:cubicBezTo>
                <a:cubicBezTo>
                  <a:pt x="-4470" y="952648"/>
                  <a:pt x="65410" y="720404"/>
                  <a:pt x="0" y="501368"/>
                </a:cubicBezTo>
                <a:cubicBezTo>
                  <a:pt x="-65410" y="282332"/>
                  <a:pt x="51147" y="191637"/>
                  <a:pt x="0" y="0"/>
                </a:cubicBezTo>
                <a:close/>
              </a:path>
              <a:path w="8208912" h="5570756" stroke="0" extrusionOk="0">
                <a:moveTo>
                  <a:pt x="0" y="0"/>
                </a:moveTo>
                <a:cubicBezTo>
                  <a:pt x="175187" y="-36891"/>
                  <a:pt x="316870" y="13014"/>
                  <a:pt x="422173" y="0"/>
                </a:cubicBezTo>
                <a:cubicBezTo>
                  <a:pt x="527476" y="-13014"/>
                  <a:pt x="662340" y="4957"/>
                  <a:pt x="844345" y="0"/>
                </a:cubicBezTo>
                <a:cubicBezTo>
                  <a:pt x="1026350" y="-4957"/>
                  <a:pt x="1280755" y="38205"/>
                  <a:pt x="1430696" y="0"/>
                </a:cubicBezTo>
                <a:cubicBezTo>
                  <a:pt x="1580637" y="-38205"/>
                  <a:pt x="1820480" y="27670"/>
                  <a:pt x="1934958" y="0"/>
                </a:cubicBezTo>
                <a:cubicBezTo>
                  <a:pt x="2049436" y="-27670"/>
                  <a:pt x="2159300" y="44632"/>
                  <a:pt x="2357130" y="0"/>
                </a:cubicBezTo>
                <a:cubicBezTo>
                  <a:pt x="2554960" y="-44632"/>
                  <a:pt x="2639647" y="18635"/>
                  <a:pt x="2779303" y="0"/>
                </a:cubicBezTo>
                <a:cubicBezTo>
                  <a:pt x="2918959" y="-18635"/>
                  <a:pt x="3035323" y="6083"/>
                  <a:pt x="3201476" y="0"/>
                </a:cubicBezTo>
                <a:cubicBezTo>
                  <a:pt x="3367629" y="-6083"/>
                  <a:pt x="3572211" y="42990"/>
                  <a:pt x="3787827" y="0"/>
                </a:cubicBezTo>
                <a:cubicBezTo>
                  <a:pt x="4003443" y="-42990"/>
                  <a:pt x="4372340" y="16785"/>
                  <a:pt x="4538356" y="0"/>
                </a:cubicBezTo>
                <a:cubicBezTo>
                  <a:pt x="4704372" y="-16785"/>
                  <a:pt x="4888801" y="19201"/>
                  <a:pt x="5124706" y="0"/>
                </a:cubicBezTo>
                <a:cubicBezTo>
                  <a:pt x="5360611" y="-19201"/>
                  <a:pt x="5445106" y="13053"/>
                  <a:pt x="5628968" y="0"/>
                </a:cubicBezTo>
                <a:cubicBezTo>
                  <a:pt x="5812830" y="-13053"/>
                  <a:pt x="6075170" y="18520"/>
                  <a:pt x="6215319" y="0"/>
                </a:cubicBezTo>
                <a:cubicBezTo>
                  <a:pt x="6355468" y="-18520"/>
                  <a:pt x="6578703" y="23698"/>
                  <a:pt x="6801670" y="0"/>
                </a:cubicBezTo>
                <a:cubicBezTo>
                  <a:pt x="7024637" y="-23698"/>
                  <a:pt x="7181185" y="46347"/>
                  <a:pt x="7470110" y="0"/>
                </a:cubicBezTo>
                <a:cubicBezTo>
                  <a:pt x="7759035" y="-46347"/>
                  <a:pt x="7934067" y="61748"/>
                  <a:pt x="8208912" y="0"/>
                </a:cubicBezTo>
                <a:cubicBezTo>
                  <a:pt x="8258684" y="172004"/>
                  <a:pt x="8194746" y="232446"/>
                  <a:pt x="8208912" y="445660"/>
                </a:cubicBezTo>
                <a:cubicBezTo>
                  <a:pt x="8223078" y="658874"/>
                  <a:pt x="8208066" y="741211"/>
                  <a:pt x="8208912" y="1002736"/>
                </a:cubicBezTo>
                <a:cubicBezTo>
                  <a:pt x="8209758" y="1264261"/>
                  <a:pt x="8203033" y="1464249"/>
                  <a:pt x="8208912" y="1615519"/>
                </a:cubicBezTo>
                <a:cubicBezTo>
                  <a:pt x="8214791" y="1766789"/>
                  <a:pt x="8140893" y="2098956"/>
                  <a:pt x="8208912" y="2284010"/>
                </a:cubicBezTo>
                <a:cubicBezTo>
                  <a:pt x="8276931" y="2469064"/>
                  <a:pt x="8205140" y="2651138"/>
                  <a:pt x="8208912" y="2785378"/>
                </a:cubicBezTo>
                <a:cubicBezTo>
                  <a:pt x="8212684" y="2919618"/>
                  <a:pt x="8168179" y="3139302"/>
                  <a:pt x="8208912" y="3231038"/>
                </a:cubicBezTo>
                <a:cubicBezTo>
                  <a:pt x="8249645" y="3322774"/>
                  <a:pt x="8135650" y="3588151"/>
                  <a:pt x="8208912" y="3899529"/>
                </a:cubicBezTo>
                <a:cubicBezTo>
                  <a:pt x="8282174" y="4210907"/>
                  <a:pt x="8197643" y="4183220"/>
                  <a:pt x="8208912" y="4289482"/>
                </a:cubicBezTo>
                <a:cubicBezTo>
                  <a:pt x="8220181" y="4395744"/>
                  <a:pt x="8208346" y="4558253"/>
                  <a:pt x="8208912" y="4679435"/>
                </a:cubicBezTo>
                <a:cubicBezTo>
                  <a:pt x="8209478" y="4800617"/>
                  <a:pt x="8128686" y="5196328"/>
                  <a:pt x="8208912" y="5570756"/>
                </a:cubicBezTo>
                <a:cubicBezTo>
                  <a:pt x="7977379" y="5572506"/>
                  <a:pt x="7861859" y="5559636"/>
                  <a:pt x="7540472" y="5570756"/>
                </a:cubicBezTo>
                <a:cubicBezTo>
                  <a:pt x="7219085" y="5581876"/>
                  <a:pt x="7252366" y="5529520"/>
                  <a:pt x="7118299" y="5570756"/>
                </a:cubicBezTo>
                <a:cubicBezTo>
                  <a:pt x="6984232" y="5611992"/>
                  <a:pt x="6863684" y="5511347"/>
                  <a:pt x="6614038" y="5570756"/>
                </a:cubicBezTo>
                <a:cubicBezTo>
                  <a:pt x="6364392" y="5630165"/>
                  <a:pt x="6436334" y="5530025"/>
                  <a:pt x="6273954" y="5570756"/>
                </a:cubicBezTo>
                <a:cubicBezTo>
                  <a:pt x="6111574" y="5611487"/>
                  <a:pt x="5797886" y="5557231"/>
                  <a:pt x="5523425" y="5570756"/>
                </a:cubicBezTo>
                <a:cubicBezTo>
                  <a:pt x="5248964" y="5584281"/>
                  <a:pt x="5025130" y="5503947"/>
                  <a:pt x="4854985" y="5570756"/>
                </a:cubicBezTo>
                <a:cubicBezTo>
                  <a:pt x="4684840" y="5637565"/>
                  <a:pt x="4402217" y="5568805"/>
                  <a:pt x="4186545" y="5570756"/>
                </a:cubicBezTo>
                <a:cubicBezTo>
                  <a:pt x="3970873" y="5572707"/>
                  <a:pt x="3807955" y="5520737"/>
                  <a:pt x="3682283" y="5570756"/>
                </a:cubicBezTo>
                <a:cubicBezTo>
                  <a:pt x="3556611" y="5620775"/>
                  <a:pt x="3500181" y="5569567"/>
                  <a:pt x="3342200" y="5570756"/>
                </a:cubicBezTo>
                <a:cubicBezTo>
                  <a:pt x="3184219" y="5571945"/>
                  <a:pt x="2812479" y="5524228"/>
                  <a:pt x="2591671" y="5570756"/>
                </a:cubicBezTo>
                <a:cubicBezTo>
                  <a:pt x="2370863" y="5617284"/>
                  <a:pt x="2252851" y="5513473"/>
                  <a:pt x="2005320" y="5570756"/>
                </a:cubicBezTo>
                <a:cubicBezTo>
                  <a:pt x="1757789" y="5628039"/>
                  <a:pt x="1718989" y="5567804"/>
                  <a:pt x="1583147" y="5570756"/>
                </a:cubicBezTo>
                <a:cubicBezTo>
                  <a:pt x="1447305" y="5573708"/>
                  <a:pt x="1409968" y="5539991"/>
                  <a:pt x="1243064" y="5570756"/>
                </a:cubicBezTo>
                <a:cubicBezTo>
                  <a:pt x="1076160" y="5601521"/>
                  <a:pt x="925265" y="5515258"/>
                  <a:pt x="656713" y="5570756"/>
                </a:cubicBezTo>
                <a:cubicBezTo>
                  <a:pt x="388161" y="5626254"/>
                  <a:pt x="191821" y="5513224"/>
                  <a:pt x="0" y="5570756"/>
                </a:cubicBezTo>
                <a:cubicBezTo>
                  <a:pt x="-48391" y="5334826"/>
                  <a:pt x="15246" y="5218553"/>
                  <a:pt x="0" y="4902265"/>
                </a:cubicBezTo>
                <a:cubicBezTo>
                  <a:pt x="-15246" y="4585977"/>
                  <a:pt x="32630" y="4632012"/>
                  <a:pt x="0" y="4456605"/>
                </a:cubicBezTo>
                <a:cubicBezTo>
                  <a:pt x="-32630" y="4281198"/>
                  <a:pt x="30008" y="4168336"/>
                  <a:pt x="0" y="4010944"/>
                </a:cubicBezTo>
                <a:cubicBezTo>
                  <a:pt x="-30008" y="3853552"/>
                  <a:pt x="25469" y="3749444"/>
                  <a:pt x="0" y="3565284"/>
                </a:cubicBezTo>
                <a:cubicBezTo>
                  <a:pt x="-25469" y="3381124"/>
                  <a:pt x="44776" y="3201056"/>
                  <a:pt x="0" y="3008208"/>
                </a:cubicBezTo>
                <a:cubicBezTo>
                  <a:pt x="-44776" y="2815360"/>
                  <a:pt x="42928" y="2731149"/>
                  <a:pt x="0" y="2618255"/>
                </a:cubicBezTo>
                <a:cubicBezTo>
                  <a:pt x="-42928" y="2505361"/>
                  <a:pt x="28790" y="2358460"/>
                  <a:pt x="0" y="2172595"/>
                </a:cubicBezTo>
                <a:cubicBezTo>
                  <a:pt x="-28790" y="1986730"/>
                  <a:pt x="38732" y="1821148"/>
                  <a:pt x="0" y="1726934"/>
                </a:cubicBezTo>
                <a:cubicBezTo>
                  <a:pt x="-38732" y="1632720"/>
                  <a:pt x="12243" y="1419062"/>
                  <a:pt x="0" y="1336981"/>
                </a:cubicBezTo>
                <a:cubicBezTo>
                  <a:pt x="-12243" y="1254900"/>
                  <a:pt x="14648" y="1029993"/>
                  <a:pt x="0" y="835613"/>
                </a:cubicBezTo>
                <a:cubicBezTo>
                  <a:pt x="-14648" y="641233"/>
                  <a:pt x="26858" y="409765"/>
                  <a:pt x="0" y="0"/>
                </a:cubicBezTo>
                <a:close/>
              </a:path>
            </a:pathLst>
          </a:custGeom>
          <a:ln w="28575">
            <a:solidFill>
              <a:schemeClr val="tx2"/>
            </a:solidFill>
            <a:extLst>
              <a:ext uri="{C807C97D-BFC1-408E-A445-0C87EB9F89A2}">
                <ask:lineSketchStyleProps xmlns:ask="http://schemas.microsoft.com/office/drawing/2018/sketchyshapes" sd="2963499087">
                  <a:prstGeom prst="rect">
                    <a:avLst/>
                  </a:prstGeom>
                  <ask:type>
                    <ask:lineSketchScribble/>
                  </ask:type>
                </ask:lineSketchStyleProps>
              </a:ext>
            </a:extLst>
          </a:ln>
        </p:spPr>
        <p:txBody>
          <a:bodyPr wrap="square">
            <a:spAutoFit/>
          </a:bodyPr>
          <a:lstStyle/>
          <a:p>
            <a:pPr lvl="0">
              <a:spcAft>
                <a:spcPts val="600"/>
              </a:spcAft>
            </a:pPr>
            <a:r>
              <a:rPr lang="fr-FR" sz="2400" dirty="0">
                <a:solidFill>
                  <a:prstClr val="black"/>
                </a:solidFill>
                <a:latin typeface="Short Stack" panose="02010500040000000007" pitchFamily="2" charset="0"/>
                <a:ea typeface="Georgia Belle" panose="02000603000000000000" pitchFamily="2" charset="0"/>
                <a:cs typeface="Dekko" panose="00000500000000000000" pitchFamily="2" charset="0"/>
              </a:rPr>
              <a:t>En </a:t>
            </a:r>
            <a:r>
              <a:rPr lang="fr-FR" sz="2400" u="sng" dirty="0">
                <a:solidFill>
                  <a:prstClr val="black"/>
                </a:solidFill>
                <a:latin typeface="Short Stack" panose="02010500040000000007" pitchFamily="2" charset="0"/>
                <a:ea typeface="Georgia Belle" panose="02000603000000000000" pitchFamily="2" charset="0"/>
                <a:cs typeface="Dekko" panose="00000500000000000000" pitchFamily="2" charset="0"/>
              </a:rPr>
              <a:t>français</a:t>
            </a:r>
            <a:r>
              <a:rPr lang="fr-FR" sz="2400" dirty="0">
                <a:solidFill>
                  <a:prstClr val="black"/>
                </a:solidFill>
                <a:latin typeface="Short Stack" panose="02010500040000000007" pitchFamily="2" charset="0"/>
                <a:ea typeface="Georgia Belle" panose="02000603000000000000" pitchFamily="2" charset="0"/>
                <a:cs typeface="Dekko" panose="00000500000000000000" pitchFamily="2" charset="0"/>
              </a:rPr>
              <a:t>, nous faisons des </a:t>
            </a:r>
            <a:r>
              <a:rPr lang="fr-FR" sz="2400" dirty="0">
                <a:latin typeface="Short Stack" panose="02010500040000000007" pitchFamily="2" charset="0"/>
                <a:ea typeface="Georgia Belle" panose="02000603000000000000" pitchFamily="2" charset="0"/>
                <a:cs typeface="Dekko" panose="00000500000000000000" pitchFamily="2" charset="0"/>
              </a:rPr>
              <a:t>évaluations </a:t>
            </a:r>
            <a:r>
              <a:rPr lang="fr-FR" sz="2400" dirty="0">
                <a:solidFill>
                  <a:prstClr val="black"/>
                </a:solidFill>
                <a:latin typeface="Short Stack" panose="02010500040000000007" pitchFamily="2" charset="0"/>
                <a:ea typeface="Georgia Belle" panose="02000603000000000000" pitchFamily="2" charset="0"/>
                <a:cs typeface="Dekko" panose="00000500000000000000" pitchFamily="2" charset="0"/>
              </a:rPr>
              <a:t>régulièrement après 3 leçons. Nous faisons les exercices « je révise » à la fin du cahier avant l’évaluation. Ce sont ces exercices à revoir à la maison.</a:t>
            </a:r>
          </a:p>
          <a:p>
            <a:pPr lvl="0">
              <a:spcAft>
                <a:spcPts val="600"/>
              </a:spcAft>
            </a:pPr>
            <a:endParaRPr lang="fr-FR" sz="2400" dirty="0">
              <a:solidFill>
                <a:prstClr val="black"/>
              </a:solidFill>
              <a:latin typeface="Short Stack" panose="02010500040000000007" pitchFamily="2" charset="0"/>
              <a:ea typeface="Georgia Belle" panose="02000603000000000000" pitchFamily="2" charset="0"/>
              <a:cs typeface="Dekko" panose="00000500000000000000" pitchFamily="2" charset="0"/>
            </a:endParaRPr>
          </a:p>
          <a:p>
            <a:pPr lvl="0">
              <a:spcAft>
                <a:spcPts val="600"/>
              </a:spcAft>
            </a:pPr>
            <a:r>
              <a:rPr lang="fr-FR" sz="2400" dirty="0">
                <a:solidFill>
                  <a:prstClr val="black"/>
                </a:solidFill>
                <a:latin typeface="Short Stack" panose="02010500040000000007" pitchFamily="2" charset="0"/>
                <a:ea typeface="Georgia Belle" panose="02000603000000000000" pitchFamily="2" charset="0"/>
                <a:cs typeface="Dekko" panose="00000500000000000000" pitchFamily="2" charset="0"/>
              </a:rPr>
              <a:t>En </a:t>
            </a:r>
            <a:r>
              <a:rPr lang="fr-FR" sz="2400" u="sng" dirty="0">
                <a:solidFill>
                  <a:prstClr val="black"/>
                </a:solidFill>
                <a:latin typeface="Short Stack" panose="02010500040000000007" pitchFamily="2" charset="0"/>
                <a:ea typeface="Georgia Belle" panose="02000603000000000000" pitchFamily="2" charset="0"/>
                <a:cs typeface="Dekko" panose="00000500000000000000" pitchFamily="2" charset="0"/>
              </a:rPr>
              <a:t>maths</a:t>
            </a:r>
            <a:r>
              <a:rPr lang="fr-FR" sz="2400" dirty="0">
                <a:solidFill>
                  <a:prstClr val="black"/>
                </a:solidFill>
                <a:latin typeface="Short Stack" panose="02010500040000000007" pitchFamily="2" charset="0"/>
                <a:ea typeface="Georgia Belle" panose="02000603000000000000" pitchFamily="2" charset="0"/>
                <a:cs typeface="Dekko" panose="00000500000000000000" pitchFamily="2" charset="0"/>
              </a:rPr>
              <a:t>, Nous faisons une séquence (par exemple « les nombres entiers », puis une feuille d’entraînement « je fais le point » puis l’évaluation.</a:t>
            </a:r>
          </a:p>
          <a:p>
            <a:pPr lvl="0">
              <a:spcAft>
                <a:spcPts val="600"/>
              </a:spcAft>
            </a:pPr>
            <a:endParaRPr lang="fr-FR" sz="2400" dirty="0">
              <a:solidFill>
                <a:prstClr val="black"/>
              </a:solidFill>
              <a:latin typeface="Short Stack" panose="02010500040000000007" pitchFamily="2" charset="0"/>
              <a:ea typeface="Georgia Belle" panose="02000603000000000000" pitchFamily="2" charset="0"/>
              <a:cs typeface="Dekko" panose="00000500000000000000" pitchFamily="2" charset="0"/>
            </a:endParaRPr>
          </a:p>
          <a:p>
            <a:pPr lvl="0">
              <a:spcAft>
                <a:spcPts val="600"/>
              </a:spcAft>
            </a:pPr>
            <a:r>
              <a:rPr lang="fr-FR" sz="2400" dirty="0">
                <a:solidFill>
                  <a:prstClr val="black"/>
                </a:solidFill>
                <a:latin typeface="Short Stack" panose="02010500040000000007" pitchFamily="2" charset="0"/>
                <a:ea typeface="Georgia Belle" panose="02000603000000000000" pitchFamily="2" charset="0"/>
                <a:cs typeface="Dekko" panose="00000500000000000000" pitchFamily="2" charset="0"/>
              </a:rPr>
              <a:t>En </a:t>
            </a:r>
            <a:r>
              <a:rPr lang="fr-FR" sz="2400" u="sng" dirty="0">
                <a:solidFill>
                  <a:prstClr val="black"/>
                </a:solidFill>
                <a:latin typeface="Short Stack" panose="02010500040000000007" pitchFamily="2" charset="0"/>
                <a:ea typeface="Georgia Belle" panose="02000603000000000000" pitchFamily="2" charset="0"/>
                <a:cs typeface="Dekko" panose="00000500000000000000" pitchFamily="2" charset="0"/>
              </a:rPr>
              <a:t>Histoire, Géographie, EMC, sciences </a:t>
            </a:r>
            <a:r>
              <a:rPr lang="fr-FR" sz="2400" dirty="0">
                <a:solidFill>
                  <a:prstClr val="black"/>
                </a:solidFill>
                <a:latin typeface="Short Stack" panose="02010500040000000007" pitchFamily="2" charset="0"/>
                <a:ea typeface="Georgia Belle" panose="02000603000000000000" pitchFamily="2" charset="0"/>
                <a:cs typeface="Dekko" panose="00000500000000000000" pitchFamily="2" charset="0"/>
              </a:rPr>
              <a:t>et </a:t>
            </a:r>
            <a:r>
              <a:rPr lang="fr-FR" sz="2400" u="sng" dirty="0">
                <a:solidFill>
                  <a:prstClr val="black"/>
                </a:solidFill>
                <a:latin typeface="Short Stack" panose="02010500040000000007" pitchFamily="2" charset="0"/>
                <a:ea typeface="Georgia Belle" panose="02000603000000000000" pitchFamily="2" charset="0"/>
                <a:cs typeface="Dekko" panose="00000500000000000000" pitchFamily="2" charset="0"/>
              </a:rPr>
              <a:t>anglais</a:t>
            </a:r>
            <a:r>
              <a:rPr lang="fr-FR" sz="2400" dirty="0">
                <a:solidFill>
                  <a:prstClr val="black"/>
                </a:solidFill>
                <a:latin typeface="Short Stack" panose="02010500040000000007" pitchFamily="2" charset="0"/>
                <a:ea typeface="Georgia Belle" panose="02000603000000000000" pitchFamily="2" charset="0"/>
                <a:cs typeface="Dekko" panose="00000500000000000000" pitchFamily="2" charset="0"/>
              </a:rPr>
              <a:t> une évaluation toutes les 2 leçons, sauf si la leçon est très longue (pour les CM2).</a:t>
            </a:r>
          </a:p>
        </p:txBody>
      </p:sp>
      <p:sp>
        <p:nvSpPr>
          <p:cNvPr id="5" name="Arrondir un rectangle avec un coin diagonal 8">
            <a:extLst>
              <a:ext uri="{FF2B5EF4-FFF2-40B4-BE49-F238E27FC236}">
                <a16:creationId xmlns:a16="http://schemas.microsoft.com/office/drawing/2014/main" id="{A1C63580-647F-F6EA-D7A0-6B5CE197198C}"/>
              </a:ext>
            </a:extLst>
          </p:cNvPr>
          <p:cNvSpPr/>
          <p:nvPr/>
        </p:nvSpPr>
        <p:spPr>
          <a:xfrm>
            <a:off x="382961" y="260648"/>
            <a:ext cx="8113944" cy="602008"/>
          </a:xfrm>
          <a:custGeom>
            <a:avLst/>
            <a:gdLst>
              <a:gd name="connsiteX0" fmla="*/ 0 w 8113944"/>
              <a:gd name="connsiteY0" fmla="*/ 0 h 602008"/>
              <a:gd name="connsiteX1" fmla="*/ 417289 w 8113944"/>
              <a:gd name="connsiteY1" fmla="*/ 0 h 602008"/>
              <a:gd name="connsiteX2" fmla="*/ 753438 w 8113944"/>
              <a:gd name="connsiteY2" fmla="*/ 0 h 602008"/>
              <a:gd name="connsiteX3" fmla="*/ 1251866 w 8113944"/>
              <a:gd name="connsiteY3" fmla="*/ 0 h 602008"/>
              <a:gd name="connsiteX4" fmla="*/ 1669154 w 8113944"/>
              <a:gd name="connsiteY4" fmla="*/ 0 h 602008"/>
              <a:gd name="connsiteX5" fmla="*/ 2167582 w 8113944"/>
              <a:gd name="connsiteY5" fmla="*/ 0 h 602008"/>
              <a:gd name="connsiteX6" fmla="*/ 2666010 w 8113944"/>
              <a:gd name="connsiteY6" fmla="*/ 0 h 602008"/>
              <a:gd name="connsiteX7" fmla="*/ 3245578 w 8113944"/>
              <a:gd name="connsiteY7" fmla="*/ 0 h 602008"/>
              <a:gd name="connsiteX8" fmla="*/ 3581727 w 8113944"/>
              <a:gd name="connsiteY8" fmla="*/ 0 h 602008"/>
              <a:gd name="connsiteX9" fmla="*/ 4161294 w 8113944"/>
              <a:gd name="connsiteY9" fmla="*/ 0 h 602008"/>
              <a:gd name="connsiteX10" fmla="*/ 4740862 w 8113944"/>
              <a:gd name="connsiteY10" fmla="*/ 0 h 602008"/>
              <a:gd name="connsiteX11" fmla="*/ 5401568 w 8113944"/>
              <a:gd name="connsiteY11" fmla="*/ 0 h 602008"/>
              <a:gd name="connsiteX12" fmla="*/ 5737718 w 8113944"/>
              <a:gd name="connsiteY12" fmla="*/ 0 h 602008"/>
              <a:gd name="connsiteX13" fmla="*/ 6317285 w 8113944"/>
              <a:gd name="connsiteY13" fmla="*/ 0 h 602008"/>
              <a:gd name="connsiteX14" fmla="*/ 6653434 w 8113944"/>
              <a:gd name="connsiteY14" fmla="*/ 0 h 602008"/>
              <a:gd name="connsiteX15" fmla="*/ 7233002 w 8113944"/>
              <a:gd name="connsiteY15" fmla="*/ 0 h 602008"/>
              <a:gd name="connsiteX16" fmla="*/ 8113944 w 8113944"/>
              <a:gd name="connsiteY16" fmla="*/ 0 h 602008"/>
              <a:gd name="connsiteX17" fmla="*/ 8113944 w 8113944"/>
              <a:gd name="connsiteY17" fmla="*/ 282944 h 602008"/>
              <a:gd name="connsiteX18" fmla="*/ 8113944 w 8113944"/>
              <a:gd name="connsiteY18" fmla="*/ 602008 h 602008"/>
              <a:gd name="connsiteX19" fmla="*/ 7372098 w 8113944"/>
              <a:gd name="connsiteY19" fmla="*/ 602008 h 602008"/>
              <a:gd name="connsiteX20" fmla="*/ 6711391 w 8113944"/>
              <a:gd name="connsiteY20" fmla="*/ 602008 h 602008"/>
              <a:gd name="connsiteX21" fmla="*/ 6212963 w 8113944"/>
              <a:gd name="connsiteY21" fmla="*/ 602008 h 602008"/>
              <a:gd name="connsiteX22" fmla="*/ 5633395 w 8113944"/>
              <a:gd name="connsiteY22" fmla="*/ 602008 h 602008"/>
              <a:gd name="connsiteX23" fmla="*/ 5216107 w 8113944"/>
              <a:gd name="connsiteY23" fmla="*/ 602008 h 602008"/>
              <a:gd name="connsiteX24" fmla="*/ 4798818 w 8113944"/>
              <a:gd name="connsiteY24" fmla="*/ 602008 h 602008"/>
              <a:gd name="connsiteX25" fmla="*/ 4056972 w 8113944"/>
              <a:gd name="connsiteY25" fmla="*/ 602008 h 602008"/>
              <a:gd name="connsiteX26" fmla="*/ 3558544 w 8113944"/>
              <a:gd name="connsiteY26" fmla="*/ 602008 h 602008"/>
              <a:gd name="connsiteX27" fmla="*/ 2816698 w 8113944"/>
              <a:gd name="connsiteY27" fmla="*/ 602008 h 602008"/>
              <a:gd name="connsiteX28" fmla="*/ 2237130 w 8113944"/>
              <a:gd name="connsiteY28" fmla="*/ 602008 h 602008"/>
              <a:gd name="connsiteX29" fmla="*/ 1738702 w 8113944"/>
              <a:gd name="connsiteY29" fmla="*/ 602008 h 602008"/>
              <a:gd name="connsiteX30" fmla="*/ 1240274 w 8113944"/>
              <a:gd name="connsiteY30" fmla="*/ 602008 h 602008"/>
              <a:gd name="connsiteX31" fmla="*/ 904125 w 8113944"/>
              <a:gd name="connsiteY31" fmla="*/ 602008 h 602008"/>
              <a:gd name="connsiteX32" fmla="*/ 0 w 8113944"/>
              <a:gd name="connsiteY32" fmla="*/ 602008 h 602008"/>
              <a:gd name="connsiteX33" fmla="*/ 0 w 8113944"/>
              <a:gd name="connsiteY33" fmla="*/ 313044 h 602008"/>
              <a:gd name="connsiteX34" fmla="*/ 0 w 8113944"/>
              <a:gd name="connsiteY34" fmla="*/ 0 h 602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8113944" h="602008" fill="none" extrusionOk="0">
                <a:moveTo>
                  <a:pt x="0" y="0"/>
                </a:moveTo>
                <a:cubicBezTo>
                  <a:pt x="143445" y="-12495"/>
                  <a:pt x="246595" y="4198"/>
                  <a:pt x="417289" y="0"/>
                </a:cubicBezTo>
                <a:cubicBezTo>
                  <a:pt x="587983" y="-4198"/>
                  <a:pt x="671941" y="6393"/>
                  <a:pt x="753438" y="0"/>
                </a:cubicBezTo>
                <a:cubicBezTo>
                  <a:pt x="834935" y="-6393"/>
                  <a:pt x="1132802" y="19483"/>
                  <a:pt x="1251866" y="0"/>
                </a:cubicBezTo>
                <a:cubicBezTo>
                  <a:pt x="1370930" y="-19483"/>
                  <a:pt x="1570103" y="21892"/>
                  <a:pt x="1669154" y="0"/>
                </a:cubicBezTo>
                <a:cubicBezTo>
                  <a:pt x="1768205" y="-21892"/>
                  <a:pt x="1987867" y="49286"/>
                  <a:pt x="2167582" y="0"/>
                </a:cubicBezTo>
                <a:cubicBezTo>
                  <a:pt x="2347297" y="-49286"/>
                  <a:pt x="2440360" y="48647"/>
                  <a:pt x="2666010" y="0"/>
                </a:cubicBezTo>
                <a:cubicBezTo>
                  <a:pt x="2891660" y="-48647"/>
                  <a:pt x="3071249" y="44373"/>
                  <a:pt x="3245578" y="0"/>
                </a:cubicBezTo>
                <a:cubicBezTo>
                  <a:pt x="3419907" y="-44373"/>
                  <a:pt x="3423112" y="39184"/>
                  <a:pt x="3581727" y="0"/>
                </a:cubicBezTo>
                <a:cubicBezTo>
                  <a:pt x="3740342" y="-39184"/>
                  <a:pt x="3994620" y="37704"/>
                  <a:pt x="4161294" y="0"/>
                </a:cubicBezTo>
                <a:cubicBezTo>
                  <a:pt x="4327968" y="-37704"/>
                  <a:pt x="4554502" y="31724"/>
                  <a:pt x="4740862" y="0"/>
                </a:cubicBezTo>
                <a:cubicBezTo>
                  <a:pt x="4927222" y="-31724"/>
                  <a:pt x="5091684" y="72327"/>
                  <a:pt x="5401568" y="0"/>
                </a:cubicBezTo>
                <a:cubicBezTo>
                  <a:pt x="5711452" y="-72327"/>
                  <a:pt x="5654062" y="12983"/>
                  <a:pt x="5737718" y="0"/>
                </a:cubicBezTo>
                <a:cubicBezTo>
                  <a:pt x="5821374" y="-12983"/>
                  <a:pt x="6099782" y="35932"/>
                  <a:pt x="6317285" y="0"/>
                </a:cubicBezTo>
                <a:cubicBezTo>
                  <a:pt x="6534788" y="-35932"/>
                  <a:pt x="6522570" y="13643"/>
                  <a:pt x="6653434" y="0"/>
                </a:cubicBezTo>
                <a:cubicBezTo>
                  <a:pt x="6784298" y="-13643"/>
                  <a:pt x="7021106" y="52215"/>
                  <a:pt x="7233002" y="0"/>
                </a:cubicBezTo>
                <a:cubicBezTo>
                  <a:pt x="7444898" y="-52215"/>
                  <a:pt x="7925740" y="98492"/>
                  <a:pt x="8113944" y="0"/>
                </a:cubicBezTo>
                <a:cubicBezTo>
                  <a:pt x="8132066" y="115806"/>
                  <a:pt x="8086932" y="225457"/>
                  <a:pt x="8113944" y="282944"/>
                </a:cubicBezTo>
                <a:cubicBezTo>
                  <a:pt x="8140956" y="340431"/>
                  <a:pt x="8076043" y="537629"/>
                  <a:pt x="8113944" y="602008"/>
                </a:cubicBezTo>
                <a:cubicBezTo>
                  <a:pt x="7845057" y="664485"/>
                  <a:pt x="7545262" y="532942"/>
                  <a:pt x="7372098" y="602008"/>
                </a:cubicBezTo>
                <a:cubicBezTo>
                  <a:pt x="7198934" y="671074"/>
                  <a:pt x="6960158" y="545633"/>
                  <a:pt x="6711391" y="602008"/>
                </a:cubicBezTo>
                <a:cubicBezTo>
                  <a:pt x="6462624" y="658383"/>
                  <a:pt x="6434705" y="549039"/>
                  <a:pt x="6212963" y="602008"/>
                </a:cubicBezTo>
                <a:cubicBezTo>
                  <a:pt x="5991221" y="654977"/>
                  <a:pt x="5857660" y="597660"/>
                  <a:pt x="5633395" y="602008"/>
                </a:cubicBezTo>
                <a:cubicBezTo>
                  <a:pt x="5409130" y="606356"/>
                  <a:pt x="5343835" y="580084"/>
                  <a:pt x="5216107" y="602008"/>
                </a:cubicBezTo>
                <a:cubicBezTo>
                  <a:pt x="5088379" y="623932"/>
                  <a:pt x="4961182" y="568504"/>
                  <a:pt x="4798818" y="602008"/>
                </a:cubicBezTo>
                <a:cubicBezTo>
                  <a:pt x="4636454" y="635512"/>
                  <a:pt x="4317275" y="597904"/>
                  <a:pt x="4056972" y="602008"/>
                </a:cubicBezTo>
                <a:cubicBezTo>
                  <a:pt x="3796669" y="606112"/>
                  <a:pt x="3688935" y="564898"/>
                  <a:pt x="3558544" y="602008"/>
                </a:cubicBezTo>
                <a:cubicBezTo>
                  <a:pt x="3428153" y="639118"/>
                  <a:pt x="3131425" y="528369"/>
                  <a:pt x="2816698" y="602008"/>
                </a:cubicBezTo>
                <a:cubicBezTo>
                  <a:pt x="2501971" y="675647"/>
                  <a:pt x="2493613" y="540646"/>
                  <a:pt x="2237130" y="602008"/>
                </a:cubicBezTo>
                <a:cubicBezTo>
                  <a:pt x="1980647" y="663370"/>
                  <a:pt x="1886229" y="599585"/>
                  <a:pt x="1738702" y="602008"/>
                </a:cubicBezTo>
                <a:cubicBezTo>
                  <a:pt x="1591175" y="604431"/>
                  <a:pt x="1360054" y="555213"/>
                  <a:pt x="1240274" y="602008"/>
                </a:cubicBezTo>
                <a:cubicBezTo>
                  <a:pt x="1120494" y="648803"/>
                  <a:pt x="1011311" y="588876"/>
                  <a:pt x="904125" y="602008"/>
                </a:cubicBezTo>
                <a:cubicBezTo>
                  <a:pt x="796939" y="615140"/>
                  <a:pt x="370871" y="528081"/>
                  <a:pt x="0" y="602008"/>
                </a:cubicBezTo>
                <a:cubicBezTo>
                  <a:pt x="-7015" y="508784"/>
                  <a:pt x="30857" y="374968"/>
                  <a:pt x="0" y="313044"/>
                </a:cubicBezTo>
                <a:cubicBezTo>
                  <a:pt x="-30857" y="251120"/>
                  <a:pt x="34938" y="95039"/>
                  <a:pt x="0" y="0"/>
                </a:cubicBezTo>
                <a:close/>
              </a:path>
              <a:path w="8113944" h="602008" stroke="0" extrusionOk="0">
                <a:moveTo>
                  <a:pt x="0" y="0"/>
                </a:moveTo>
                <a:cubicBezTo>
                  <a:pt x="136315" y="-19989"/>
                  <a:pt x="297728" y="53405"/>
                  <a:pt x="498428" y="0"/>
                </a:cubicBezTo>
                <a:cubicBezTo>
                  <a:pt x="699128" y="-53405"/>
                  <a:pt x="740679" y="25860"/>
                  <a:pt x="834577" y="0"/>
                </a:cubicBezTo>
                <a:cubicBezTo>
                  <a:pt x="928475" y="-25860"/>
                  <a:pt x="1346321" y="71136"/>
                  <a:pt x="1576423" y="0"/>
                </a:cubicBezTo>
                <a:cubicBezTo>
                  <a:pt x="1806525" y="-71136"/>
                  <a:pt x="1893680" y="30164"/>
                  <a:pt x="1993712" y="0"/>
                </a:cubicBezTo>
                <a:cubicBezTo>
                  <a:pt x="2093744" y="-30164"/>
                  <a:pt x="2164829" y="37946"/>
                  <a:pt x="2329861" y="0"/>
                </a:cubicBezTo>
                <a:cubicBezTo>
                  <a:pt x="2494893" y="-37946"/>
                  <a:pt x="2634562" y="53"/>
                  <a:pt x="2828289" y="0"/>
                </a:cubicBezTo>
                <a:cubicBezTo>
                  <a:pt x="3022016" y="-53"/>
                  <a:pt x="3220376" y="82763"/>
                  <a:pt x="3570135" y="0"/>
                </a:cubicBezTo>
                <a:cubicBezTo>
                  <a:pt x="3919894" y="-82763"/>
                  <a:pt x="3831625" y="8477"/>
                  <a:pt x="4068563" y="0"/>
                </a:cubicBezTo>
                <a:cubicBezTo>
                  <a:pt x="4305501" y="-8477"/>
                  <a:pt x="4357840" y="47588"/>
                  <a:pt x="4566991" y="0"/>
                </a:cubicBezTo>
                <a:cubicBezTo>
                  <a:pt x="4776142" y="-47588"/>
                  <a:pt x="4969377" y="65794"/>
                  <a:pt x="5227698" y="0"/>
                </a:cubicBezTo>
                <a:cubicBezTo>
                  <a:pt x="5486019" y="-65794"/>
                  <a:pt x="5470345" y="1276"/>
                  <a:pt x="5563847" y="0"/>
                </a:cubicBezTo>
                <a:cubicBezTo>
                  <a:pt x="5657349" y="-1276"/>
                  <a:pt x="5855705" y="6981"/>
                  <a:pt x="5981136" y="0"/>
                </a:cubicBezTo>
                <a:cubicBezTo>
                  <a:pt x="6106567" y="-6981"/>
                  <a:pt x="6294062" y="28049"/>
                  <a:pt x="6479564" y="0"/>
                </a:cubicBezTo>
                <a:cubicBezTo>
                  <a:pt x="6665066" y="-28049"/>
                  <a:pt x="6717732" y="29482"/>
                  <a:pt x="6815713" y="0"/>
                </a:cubicBezTo>
                <a:cubicBezTo>
                  <a:pt x="6913694" y="-29482"/>
                  <a:pt x="7030738" y="29999"/>
                  <a:pt x="7233002" y="0"/>
                </a:cubicBezTo>
                <a:cubicBezTo>
                  <a:pt x="7435266" y="-29999"/>
                  <a:pt x="7807595" y="64509"/>
                  <a:pt x="8113944" y="0"/>
                </a:cubicBezTo>
                <a:cubicBezTo>
                  <a:pt x="8116603" y="104781"/>
                  <a:pt x="8079362" y="146106"/>
                  <a:pt x="8113944" y="288964"/>
                </a:cubicBezTo>
                <a:cubicBezTo>
                  <a:pt x="8148526" y="431822"/>
                  <a:pt x="8097152" y="505613"/>
                  <a:pt x="8113944" y="602008"/>
                </a:cubicBezTo>
                <a:cubicBezTo>
                  <a:pt x="7949358" y="616110"/>
                  <a:pt x="7910622" y="570322"/>
                  <a:pt x="7777795" y="602008"/>
                </a:cubicBezTo>
                <a:cubicBezTo>
                  <a:pt x="7644968" y="633694"/>
                  <a:pt x="7375301" y="553457"/>
                  <a:pt x="7117088" y="602008"/>
                </a:cubicBezTo>
                <a:cubicBezTo>
                  <a:pt x="6858875" y="650559"/>
                  <a:pt x="6877093" y="592766"/>
                  <a:pt x="6780939" y="602008"/>
                </a:cubicBezTo>
                <a:cubicBezTo>
                  <a:pt x="6684785" y="611250"/>
                  <a:pt x="6426976" y="552060"/>
                  <a:pt x="6282511" y="602008"/>
                </a:cubicBezTo>
                <a:cubicBezTo>
                  <a:pt x="6138046" y="651956"/>
                  <a:pt x="5841078" y="562207"/>
                  <a:pt x="5702943" y="602008"/>
                </a:cubicBezTo>
                <a:cubicBezTo>
                  <a:pt x="5564808" y="641809"/>
                  <a:pt x="5344560" y="583503"/>
                  <a:pt x="5204516" y="602008"/>
                </a:cubicBezTo>
                <a:cubicBezTo>
                  <a:pt x="5064472" y="620513"/>
                  <a:pt x="4883949" y="589640"/>
                  <a:pt x="4624948" y="602008"/>
                </a:cubicBezTo>
                <a:cubicBezTo>
                  <a:pt x="4365947" y="614376"/>
                  <a:pt x="4107441" y="580782"/>
                  <a:pt x="3964241" y="602008"/>
                </a:cubicBezTo>
                <a:cubicBezTo>
                  <a:pt x="3821041" y="623234"/>
                  <a:pt x="3752384" y="595397"/>
                  <a:pt x="3628092" y="602008"/>
                </a:cubicBezTo>
                <a:cubicBezTo>
                  <a:pt x="3503800" y="608619"/>
                  <a:pt x="3413986" y="574208"/>
                  <a:pt x="3291943" y="602008"/>
                </a:cubicBezTo>
                <a:cubicBezTo>
                  <a:pt x="3169900" y="629808"/>
                  <a:pt x="2934097" y="586144"/>
                  <a:pt x="2793515" y="602008"/>
                </a:cubicBezTo>
                <a:cubicBezTo>
                  <a:pt x="2652933" y="617872"/>
                  <a:pt x="2533128" y="591111"/>
                  <a:pt x="2295087" y="602008"/>
                </a:cubicBezTo>
                <a:cubicBezTo>
                  <a:pt x="2057046" y="612905"/>
                  <a:pt x="1866535" y="597729"/>
                  <a:pt x="1553241" y="602008"/>
                </a:cubicBezTo>
                <a:cubicBezTo>
                  <a:pt x="1239947" y="606287"/>
                  <a:pt x="1236733" y="559760"/>
                  <a:pt x="973673" y="602008"/>
                </a:cubicBezTo>
                <a:cubicBezTo>
                  <a:pt x="710613" y="644256"/>
                  <a:pt x="357725" y="507698"/>
                  <a:pt x="0" y="602008"/>
                </a:cubicBezTo>
                <a:cubicBezTo>
                  <a:pt x="-30105" y="508753"/>
                  <a:pt x="22920" y="447944"/>
                  <a:pt x="0" y="319064"/>
                </a:cubicBezTo>
                <a:cubicBezTo>
                  <a:pt x="-22920" y="190184"/>
                  <a:pt x="20064" y="158114"/>
                  <a:pt x="0" y="0"/>
                </a:cubicBezTo>
                <a:close/>
              </a:path>
            </a:pathLst>
          </a:custGeom>
          <a:solidFill>
            <a:schemeClr val="accent1">
              <a:lumMod val="40000"/>
              <a:lumOff val="60000"/>
            </a:schemeClr>
          </a:solidFill>
          <a:ln>
            <a:solidFill>
              <a:schemeClr val="tx2"/>
            </a:solidFill>
            <a:extLst>
              <a:ext uri="{C807C97D-BFC1-408E-A445-0C87EB9F89A2}">
                <ask:lineSketchStyleProps xmlns:ask="http://schemas.microsoft.com/office/drawing/2018/sketchyshapes" sd="1298852603">
                  <a:prstGeom prst="rect">
                    <a:avLst/>
                  </a:prstGeom>
                  <ask:type>
                    <ask:lineSketchScribble/>
                  </ask:type>
                </ask:lineSketchStyleProps>
              </a:ext>
            </a:extLst>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Text Box 7">
            <a:extLst>
              <a:ext uri="{FF2B5EF4-FFF2-40B4-BE49-F238E27FC236}">
                <a16:creationId xmlns:a16="http://schemas.microsoft.com/office/drawing/2014/main" id="{8DC697C3-BC10-3DD3-8173-DF58C1D83DFD}"/>
              </a:ext>
            </a:extLst>
          </p:cNvPr>
          <p:cNvSpPr txBox="1">
            <a:spLocks noChangeArrowheads="1"/>
          </p:cNvSpPr>
          <p:nvPr/>
        </p:nvSpPr>
        <p:spPr bwMode="auto">
          <a:xfrm>
            <a:off x="382961" y="313393"/>
            <a:ext cx="811394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fr-FR" altLang="fr-FR" sz="2800" b="1" dirty="0">
                <a:ln w="12700">
                  <a:solidFill>
                    <a:schemeClr val="bg1"/>
                  </a:solidFill>
                  <a:prstDash val="solid"/>
                </a:ln>
                <a:solidFill>
                  <a:schemeClr val="bg1"/>
                </a:solidFill>
                <a:effectLst>
                  <a:outerShdw blurRad="41275" dist="20320" dir="1800000" algn="tl" rotWithShape="0">
                    <a:srgbClr val="000000">
                      <a:alpha val="40000"/>
                    </a:srgbClr>
                  </a:outerShdw>
                </a:effectLst>
                <a:latin typeface="Hachi Maru Pop" pitchFamily="2" charset="-128"/>
                <a:ea typeface="Hachi Maru Pop" pitchFamily="2" charset="-128"/>
                <a:cs typeface="CHARLEEBOOTS" panose="02000603000000000000" pitchFamily="2" charset="-34"/>
              </a:rPr>
              <a:t>LES ÉVALUATIONS</a:t>
            </a:r>
            <a:endParaRPr lang="fr-FR" altLang="fr-FR" sz="2800" b="1" dirty="0">
              <a:ln w="12700">
                <a:solidFill>
                  <a:schemeClr val="bg1"/>
                </a:solidFill>
                <a:prstDash val="solid"/>
              </a:ln>
              <a:solidFill>
                <a:schemeClr val="bg1"/>
              </a:solidFill>
              <a:effectLst>
                <a:outerShdw blurRad="41275" dist="20320" dir="1800000" algn="tl" rotWithShape="0">
                  <a:srgbClr val="000000">
                    <a:alpha val="40000"/>
                  </a:srgbClr>
                </a:outerShdw>
              </a:effectLst>
              <a:latin typeface="Mrs Chocolat" pitchFamily="2"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13621931"/>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Oriel</Template>
  <TotalTime>3590</TotalTime>
  <Words>1598</Words>
  <Application>Microsoft Macintosh PowerPoint</Application>
  <PresentationFormat>Affichage à l'écran (4:3)</PresentationFormat>
  <Paragraphs>188</Paragraphs>
  <Slides>21</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21</vt:i4>
      </vt:variant>
    </vt:vector>
  </HeadingPairs>
  <TitlesOfParts>
    <vt:vector size="30" baseType="lpstr">
      <vt:lpstr>Hachi Maru Pop</vt:lpstr>
      <vt:lpstr>Calibri</vt:lpstr>
      <vt:lpstr>Century Schoolbook</vt:lpstr>
      <vt:lpstr>Dreaming Outloud Script Pro</vt:lpstr>
      <vt:lpstr>Mrs Chocolat</vt:lpstr>
      <vt:lpstr>Short Stack</vt:lpstr>
      <vt:lpstr>Wingdings</vt:lpstr>
      <vt:lpstr>Wingdings 2</vt:lpstr>
      <vt:lpstr>Oriel</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Ecole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Sandrine</dc:creator>
  <cp:lastModifiedBy>Sandrine BonanBrou</cp:lastModifiedBy>
  <cp:revision>67</cp:revision>
  <dcterms:created xsi:type="dcterms:W3CDTF">2014-09-14T18:26:42Z</dcterms:created>
  <dcterms:modified xsi:type="dcterms:W3CDTF">2022-08-03T19:53:06Z</dcterms:modified>
</cp:coreProperties>
</file>