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7561263" cy="10693400"/>
  <p:notesSz cx="6858000" cy="9144000"/>
  <p:defaultTextStyle>
    <a:defPPr>
      <a:defRPr lang="fr-FR"/>
    </a:defPPr>
    <a:lvl1pPr marL="0" algn="l" defTabSz="99569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497845" algn="l" defTabSz="99569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995690" algn="l" defTabSz="99569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493535" algn="l" defTabSz="99569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1991380" algn="l" defTabSz="99569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489225" algn="l" defTabSz="99569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2987070" algn="l" defTabSz="99569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484916" algn="l" defTabSz="99569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3982761" algn="l" defTabSz="99569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>
          <p15:clr>
            <a:srgbClr val="A4A3A4"/>
          </p15:clr>
        </p15:guide>
        <p15:guide id="2" pos="238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26"/>
  </p:normalViewPr>
  <p:slideViewPr>
    <p:cSldViewPr>
      <p:cViewPr>
        <p:scale>
          <a:sx n="72" d="100"/>
          <a:sy n="72" d="100"/>
        </p:scale>
        <p:origin x="1856" y="144"/>
      </p:cViewPr>
      <p:guideLst>
        <p:guide orient="horz" pos="3368"/>
        <p:guide pos="238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67095" y="3321887"/>
            <a:ext cx="6427074" cy="2292150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34190" y="6059594"/>
            <a:ext cx="5292884" cy="273275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97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56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935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913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89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870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849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827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8A67E-E4E3-4EE1-B748-F27FDB758EB3}" type="datetimeFigureOut">
              <a:rPr lang="fr-FR" smtClean="0"/>
              <a:t>25/07/2022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D2BC9-D1BD-43E5-8FCF-0C0F040CB49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404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8A67E-E4E3-4EE1-B748-F27FDB758EB3}" type="datetimeFigureOut">
              <a:rPr lang="fr-FR" smtClean="0"/>
              <a:t>25/07/2022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D2BC9-D1BD-43E5-8FCF-0C0F040CB49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863361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4111436" y="618831"/>
            <a:ext cx="1275964" cy="13178626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283548" y="618831"/>
            <a:ext cx="3701869" cy="13178626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8A67E-E4E3-4EE1-B748-F27FDB758EB3}" type="datetimeFigureOut">
              <a:rPr lang="fr-FR" smtClean="0"/>
              <a:t>25/07/2022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D2BC9-D1BD-43E5-8FCF-0C0F040CB49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563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8A67E-E4E3-4EE1-B748-F27FDB758EB3}" type="datetimeFigureOut">
              <a:rPr lang="fr-FR" smtClean="0"/>
              <a:t>25/07/2022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D2BC9-D1BD-43E5-8FCF-0C0F040CB49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2897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97288" y="6871501"/>
            <a:ext cx="6427074" cy="2123828"/>
          </a:xfr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97288" y="4532320"/>
            <a:ext cx="6427074" cy="2339181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9784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9569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9353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9138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48922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98707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48491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98276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8A67E-E4E3-4EE1-B748-F27FDB758EB3}" type="datetimeFigureOut">
              <a:rPr lang="fr-FR" smtClean="0"/>
              <a:t>25/07/2022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D2BC9-D1BD-43E5-8FCF-0C0F040CB49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9774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283548" y="3604073"/>
            <a:ext cx="2488916" cy="10193385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2898485" y="3604073"/>
            <a:ext cx="2488916" cy="10193385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8A67E-E4E3-4EE1-B748-F27FDB758EB3}" type="datetimeFigureOut">
              <a:rPr lang="fr-FR" smtClean="0"/>
              <a:t>25/07/2022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D2BC9-D1BD-43E5-8FCF-0C0F040CB49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68603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78063" y="428232"/>
            <a:ext cx="6805137" cy="1782233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78064" y="2393639"/>
            <a:ext cx="3340871" cy="997555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7845" indent="0">
              <a:buNone/>
              <a:defRPr sz="2200" b="1"/>
            </a:lvl2pPr>
            <a:lvl3pPr marL="995690" indent="0">
              <a:buNone/>
              <a:defRPr sz="2000" b="1"/>
            </a:lvl3pPr>
            <a:lvl4pPr marL="1493535" indent="0">
              <a:buNone/>
              <a:defRPr sz="1700" b="1"/>
            </a:lvl4pPr>
            <a:lvl5pPr marL="1991380" indent="0">
              <a:buNone/>
              <a:defRPr sz="1700" b="1"/>
            </a:lvl5pPr>
            <a:lvl6pPr marL="2489225" indent="0">
              <a:buNone/>
              <a:defRPr sz="1700" b="1"/>
            </a:lvl6pPr>
            <a:lvl7pPr marL="2987070" indent="0">
              <a:buNone/>
              <a:defRPr sz="1700" b="1"/>
            </a:lvl7pPr>
            <a:lvl8pPr marL="3484916" indent="0">
              <a:buNone/>
              <a:defRPr sz="1700" b="1"/>
            </a:lvl8pPr>
            <a:lvl9pPr marL="3982761" indent="0">
              <a:buNone/>
              <a:defRPr sz="1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78064" y="3391194"/>
            <a:ext cx="3340871" cy="6161082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3841017" y="2393639"/>
            <a:ext cx="3342183" cy="997555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7845" indent="0">
              <a:buNone/>
              <a:defRPr sz="2200" b="1"/>
            </a:lvl2pPr>
            <a:lvl3pPr marL="995690" indent="0">
              <a:buNone/>
              <a:defRPr sz="2000" b="1"/>
            </a:lvl3pPr>
            <a:lvl4pPr marL="1493535" indent="0">
              <a:buNone/>
              <a:defRPr sz="1700" b="1"/>
            </a:lvl4pPr>
            <a:lvl5pPr marL="1991380" indent="0">
              <a:buNone/>
              <a:defRPr sz="1700" b="1"/>
            </a:lvl5pPr>
            <a:lvl6pPr marL="2489225" indent="0">
              <a:buNone/>
              <a:defRPr sz="1700" b="1"/>
            </a:lvl6pPr>
            <a:lvl7pPr marL="2987070" indent="0">
              <a:buNone/>
              <a:defRPr sz="1700" b="1"/>
            </a:lvl7pPr>
            <a:lvl8pPr marL="3484916" indent="0">
              <a:buNone/>
              <a:defRPr sz="1700" b="1"/>
            </a:lvl8pPr>
            <a:lvl9pPr marL="3982761" indent="0">
              <a:buNone/>
              <a:defRPr sz="1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3841017" y="3391194"/>
            <a:ext cx="3342183" cy="6161082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8A67E-E4E3-4EE1-B748-F27FDB758EB3}" type="datetimeFigureOut">
              <a:rPr lang="fr-FR" smtClean="0"/>
              <a:t>25/07/2022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D2BC9-D1BD-43E5-8FCF-0C0F040CB49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93397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8A67E-E4E3-4EE1-B748-F27FDB758EB3}" type="datetimeFigureOut">
              <a:rPr lang="fr-FR" smtClean="0"/>
              <a:t>25/07/2022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D2BC9-D1BD-43E5-8FCF-0C0F040CB49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750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8A67E-E4E3-4EE1-B748-F27FDB758EB3}" type="datetimeFigureOut">
              <a:rPr lang="fr-FR" smtClean="0"/>
              <a:t>25/07/2022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D2BC9-D1BD-43E5-8FCF-0C0F040CB49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453954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78064" y="425755"/>
            <a:ext cx="2487604" cy="1811938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956244" y="425757"/>
            <a:ext cx="4226957" cy="9126521"/>
          </a:xfrm>
        </p:spPr>
        <p:txBody>
          <a:bodyPr/>
          <a:lstStyle>
            <a:lvl1pPr>
              <a:defRPr sz="3500"/>
            </a:lvl1pPr>
            <a:lvl2pPr>
              <a:defRPr sz="30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78064" y="2237694"/>
            <a:ext cx="2487604" cy="7314584"/>
          </a:xfrm>
        </p:spPr>
        <p:txBody>
          <a:bodyPr/>
          <a:lstStyle>
            <a:lvl1pPr marL="0" indent="0">
              <a:buNone/>
              <a:defRPr sz="1500"/>
            </a:lvl1pPr>
            <a:lvl2pPr marL="497845" indent="0">
              <a:buNone/>
              <a:defRPr sz="1300"/>
            </a:lvl2pPr>
            <a:lvl3pPr marL="995690" indent="0">
              <a:buNone/>
              <a:defRPr sz="1100"/>
            </a:lvl3pPr>
            <a:lvl4pPr marL="1493535" indent="0">
              <a:buNone/>
              <a:defRPr sz="1000"/>
            </a:lvl4pPr>
            <a:lvl5pPr marL="1991380" indent="0">
              <a:buNone/>
              <a:defRPr sz="1000"/>
            </a:lvl5pPr>
            <a:lvl6pPr marL="2489225" indent="0">
              <a:buNone/>
              <a:defRPr sz="1000"/>
            </a:lvl6pPr>
            <a:lvl7pPr marL="2987070" indent="0">
              <a:buNone/>
              <a:defRPr sz="1000"/>
            </a:lvl7pPr>
            <a:lvl8pPr marL="3484916" indent="0">
              <a:buNone/>
              <a:defRPr sz="1000"/>
            </a:lvl8pPr>
            <a:lvl9pPr marL="3982761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8A67E-E4E3-4EE1-B748-F27FDB758EB3}" type="datetimeFigureOut">
              <a:rPr lang="fr-FR" smtClean="0"/>
              <a:t>25/07/2022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D2BC9-D1BD-43E5-8FCF-0C0F040CB49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4642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82060" y="7485380"/>
            <a:ext cx="4536758" cy="883692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482060" y="955475"/>
            <a:ext cx="4536758" cy="6416040"/>
          </a:xfrm>
        </p:spPr>
        <p:txBody>
          <a:bodyPr/>
          <a:lstStyle>
            <a:lvl1pPr marL="0" indent="0">
              <a:buNone/>
              <a:defRPr sz="3500"/>
            </a:lvl1pPr>
            <a:lvl2pPr marL="497845" indent="0">
              <a:buNone/>
              <a:defRPr sz="3000"/>
            </a:lvl2pPr>
            <a:lvl3pPr marL="995690" indent="0">
              <a:buNone/>
              <a:defRPr sz="2600"/>
            </a:lvl3pPr>
            <a:lvl4pPr marL="1493535" indent="0">
              <a:buNone/>
              <a:defRPr sz="2200"/>
            </a:lvl4pPr>
            <a:lvl5pPr marL="1991380" indent="0">
              <a:buNone/>
              <a:defRPr sz="2200"/>
            </a:lvl5pPr>
            <a:lvl6pPr marL="2489225" indent="0">
              <a:buNone/>
              <a:defRPr sz="2200"/>
            </a:lvl6pPr>
            <a:lvl7pPr marL="2987070" indent="0">
              <a:buNone/>
              <a:defRPr sz="2200"/>
            </a:lvl7pPr>
            <a:lvl8pPr marL="3484916" indent="0">
              <a:buNone/>
              <a:defRPr sz="2200"/>
            </a:lvl8pPr>
            <a:lvl9pPr marL="3982761" indent="0">
              <a:buNone/>
              <a:defRPr sz="22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482060" y="8369072"/>
            <a:ext cx="4536758" cy="1254988"/>
          </a:xfrm>
        </p:spPr>
        <p:txBody>
          <a:bodyPr/>
          <a:lstStyle>
            <a:lvl1pPr marL="0" indent="0">
              <a:buNone/>
              <a:defRPr sz="1500"/>
            </a:lvl1pPr>
            <a:lvl2pPr marL="497845" indent="0">
              <a:buNone/>
              <a:defRPr sz="1300"/>
            </a:lvl2pPr>
            <a:lvl3pPr marL="995690" indent="0">
              <a:buNone/>
              <a:defRPr sz="1100"/>
            </a:lvl3pPr>
            <a:lvl4pPr marL="1493535" indent="0">
              <a:buNone/>
              <a:defRPr sz="1000"/>
            </a:lvl4pPr>
            <a:lvl5pPr marL="1991380" indent="0">
              <a:buNone/>
              <a:defRPr sz="1000"/>
            </a:lvl5pPr>
            <a:lvl6pPr marL="2489225" indent="0">
              <a:buNone/>
              <a:defRPr sz="1000"/>
            </a:lvl6pPr>
            <a:lvl7pPr marL="2987070" indent="0">
              <a:buNone/>
              <a:defRPr sz="1000"/>
            </a:lvl7pPr>
            <a:lvl8pPr marL="3484916" indent="0">
              <a:buNone/>
              <a:defRPr sz="1000"/>
            </a:lvl8pPr>
            <a:lvl9pPr marL="3982761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8A67E-E4E3-4EE1-B748-F27FDB758EB3}" type="datetimeFigureOut">
              <a:rPr lang="fr-FR" smtClean="0"/>
              <a:t>25/07/2022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D2BC9-D1BD-43E5-8FCF-0C0F040CB49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21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78063" y="428232"/>
            <a:ext cx="6805137" cy="1782233"/>
          </a:xfrm>
          <a:prstGeom prst="rect">
            <a:avLst/>
          </a:prstGeom>
        </p:spPr>
        <p:txBody>
          <a:bodyPr vert="horz" lIns="99569" tIns="49785" rIns="99569" bIns="49785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78063" y="2495128"/>
            <a:ext cx="6805137" cy="7057150"/>
          </a:xfrm>
          <a:prstGeom prst="rect">
            <a:avLst/>
          </a:prstGeom>
        </p:spPr>
        <p:txBody>
          <a:bodyPr vert="horz" lIns="99569" tIns="49785" rIns="99569" bIns="49785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378063" y="9911199"/>
            <a:ext cx="1764295" cy="569325"/>
          </a:xfrm>
          <a:prstGeom prst="rect">
            <a:avLst/>
          </a:prstGeom>
        </p:spPr>
        <p:txBody>
          <a:bodyPr vert="horz" lIns="99569" tIns="49785" rIns="99569" bIns="49785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8A67E-E4E3-4EE1-B748-F27FDB758EB3}" type="datetimeFigureOut">
              <a:rPr lang="fr-FR" smtClean="0"/>
              <a:t>25/07/2022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583432" y="9911199"/>
            <a:ext cx="2394400" cy="569325"/>
          </a:xfrm>
          <a:prstGeom prst="rect">
            <a:avLst/>
          </a:prstGeom>
        </p:spPr>
        <p:txBody>
          <a:bodyPr vert="horz" lIns="99569" tIns="49785" rIns="99569" bIns="49785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5418905" y="9911199"/>
            <a:ext cx="1764295" cy="569325"/>
          </a:xfrm>
          <a:prstGeom prst="rect">
            <a:avLst/>
          </a:prstGeom>
        </p:spPr>
        <p:txBody>
          <a:bodyPr vert="horz" lIns="99569" tIns="49785" rIns="99569" bIns="49785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DD2BC9-D1BD-43E5-8FCF-0C0F040CB49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6977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95690" rtl="0" eaLnBrk="1" latinLnBrk="0" hangingPunct="1"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3384" indent="-373384" algn="l" defTabSz="995690" rtl="0" eaLnBrk="1" latinLnBrk="0" hangingPunct="1">
        <a:spcBef>
          <a:spcPct val="20000"/>
        </a:spcBef>
        <a:buFont typeface="Arial" panose="020B0604020202020204" pitchFamily="34" charset="0"/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1pPr>
      <a:lvl2pPr marL="808998" indent="-311153" algn="l" defTabSz="995690" rtl="0" eaLnBrk="1" latinLnBrk="0" hangingPunct="1">
        <a:spcBef>
          <a:spcPct val="20000"/>
        </a:spcBef>
        <a:buFont typeface="Arial" panose="020B0604020202020204" pitchFamily="34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244613" indent="-248923" algn="l" defTabSz="99569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742458" indent="-248923" algn="l" defTabSz="995690" rtl="0" eaLnBrk="1" latinLnBrk="0" hangingPunct="1">
        <a:spcBef>
          <a:spcPct val="20000"/>
        </a:spcBef>
        <a:buFont typeface="Arial" panose="020B0604020202020204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40303" indent="-248923" algn="l" defTabSz="995690" rtl="0" eaLnBrk="1" latinLnBrk="0" hangingPunct="1">
        <a:spcBef>
          <a:spcPct val="20000"/>
        </a:spcBef>
        <a:buFont typeface="Arial" panose="020B0604020202020204" pitchFamily="34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38148" indent="-248923" algn="l" defTabSz="995690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35993" indent="-248923" algn="l" defTabSz="995690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33838" indent="-248923" algn="l" defTabSz="995690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31683" indent="-248923" algn="l" defTabSz="995690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7845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95690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93535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991380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89225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87070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84916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982761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56000" r="-5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à coins arrondis 10"/>
          <p:cNvSpPr/>
          <p:nvPr/>
        </p:nvSpPr>
        <p:spPr>
          <a:xfrm>
            <a:off x="324247" y="267231"/>
            <a:ext cx="6912768" cy="887362"/>
          </a:xfrm>
          <a:prstGeom prst="rect">
            <a:avLst/>
          </a:prstGeom>
          <a:solidFill>
            <a:schemeClr val="bg1"/>
          </a:solidFill>
          <a:ln>
            <a:solidFill>
              <a:schemeClr val="accent6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/>
          <p:cNvSpPr txBox="1"/>
          <p:nvPr/>
        </p:nvSpPr>
        <p:spPr>
          <a:xfrm>
            <a:off x="324247" y="267231"/>
            <a:ext cx="69127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latin typeface="Hachi Maru Pop" pitchFamily="2" charset="-128"/>
                <a:ea typeface="Hachi Maru Pop" pitchFamily="2" charset="-128"/>
                <a:cs typeface="CHARLEEBOOTS" panose="02000603000000000000" pitchFamily="2" charset="-34"/>
              </a:rPr>
              <a:t>RÉUNION DES PARENTS D’ÉLÈVES </a:t>
            </a:r>
          </a:p>
          <a:p>
            <a:pPr algn="ctr"/>
            <a:endParaRPr lang="fr-FR" sz="1400" dirty="0">
              <a:latin typeface="Short Stack" panose="02010500040000000007" pitchFamily="2" charset="77"/>
              <a:ea typeface="CHARLEEBOOTS" panose="02000603000000000000" pitchFamily="2" charset="-34"/>
              <a:cs typeface="CHARLEEBOOTS" panose="02000603000000000000" pitchFamily="2" charset="-34"/>
            </a:endParaRPr>
          </a:p>
          <a:p>
            <a:pPr algn="ctr"/>
            <a:r>
              <a:rPr lang="fr-FR" sz="1400" dirty="0">
                <a:latin typeface="Short Stack" panose="02010500040000000007" pitchFamily="2" charset="77"/>
                <a:ea typeface="CHARLEEBOOTS" panose="02000603000000000000" pitchFamily="2" charset="-34"/>
                <a:cs typeface="CHARLEEBOOTS" panose="02000603000000000000" pitchFamily="2" charset="-34"/>
              </a:rPr>
              <a:t>Du ……… septembre 2022</a:t>
            </a:r>
            <a:endParaRPr lang="fr-FR" sz="1600" dirty="0">
              <a:latin typeface="Short Stack" panose="02010500040000000007" pitchFamily="2" charset="77"/>
              <a:ea typeface="CHARLEEBOOTS" panose="02000603000000000000" pitchFamily="2" charset="-34"/>
              <a:cs typeface="CHARLEEBOOTS" panose="02000603000000000000" pitchFamily="2" charset="-34"/>
            </a:endParaRPr>
          </a:p>
        </p:txBody>
      </p:sp>
      <p:graphicFrame>
        <p:nvGraphicFramePr>
          <p:cNvPr id="13" name="Tableau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005210"/>
              </p:ext>
            </p:extLst>
          </p:nvPr>
        </p:nvGraphicFramePr>
        <p:xfrm>
          <a:off x="324247" y="1386258"/>
          <a:ext cx="6912769" cy="8928994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409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2185">
                  <a:extLst>
                    <a:ext uri="{9D8B030D-6E8A-4147-A177-3AD203B41FA5}">
                      <a16:colId xmlns:a16="http://schemas.microsoft.com/office/drawing/2014/main" val="753115437"/>
                    </a:ext>
                  </a:extLst>
                </a:gridCol>
                <a:gridCol w="19090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123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61274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93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800" kern="1400" dirty="0">
                          <a:solidFill>
                            <a:srgbClr val="000000"/>
                          </a:solidFill>
                          <a:effectLst/>
                          <a:latin typeface="Short Stack"/>
                        </a:rPr>
                        <a:t> </a:t>
                      </a:r>
                      <a:endParaRPr lang="fr-FR" sz="800" kern="14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8678" marR="28678" marT="28678" marB="2867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93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1000" kern="1400" dirty="0"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77"/>
                        </a:rPr>
                        <a:t>Prénom de l’élève</a:t>
                      </a:r>
                    </a:p>
                  </a:txBody>
                  <a:tcPr marL="28678" marR="28678" marT="28678" marB="28678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93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1000" kern="1400" dirty="0">
                          <a:solidFill>
                            <a:srgbClr val="000000"/>
                          </a:solidFill>
                          <a:effectLst/>
                          <a:latin typeface="Short Stack"/>
                        </a:rPr>
                        <a:t>Nom prénom du parent</a:t>
                      </a:r>
                      <a:endParaRPr lang="fr-FR" sz="1000" kern="14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8678" marR="28678" marT="28678" marB="28678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93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1000" kern="1400" dirty="0"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0"/>
                        </a:rPr>
                        <a:t>Adresse mail </a:t>
                      </a:r>
                      <a:r>
                        <a:rPr lang="fr-FR" sz="800" kern="1400" dirty="0"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0"/>
                        </a:rPr>
                        <a:t>(écrire lisiblement)</a:t>
                      </a:r>
                      <a:endParaRPr lang="fr-FR" sz="1000" kern="1400" dirty="0">
                        <a:solidFill>
                          <a:srgbClr val="000000"/>
                        </a:solidFill>
                        <a:effectLst/>
                        <a:latin typeface="Short Stack" panose="02010500040000000007" pitchFamily="2" charset="0"/>
                      </a:endParaRPr>
                    </a:p>
                  </a:txBody>
                  <a:tcPr marL="28678" marR="28678" marT="28678" marB="28678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7848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93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800" kern="1400" dirty="0">
                          <a:solidFill>
                            <a:srgbClr val="000000"/>
                          </a:solidFill>
                          <a:effectLst/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1</a:t>
                      </a:r>
                    </a:p>
                  </a:txBody>
                  <a:tcPr marL="28678" marR="28678" marT="28678" marB="28678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137160" marR="137160" marT="36000" marB="3600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137160" marR="137160" marT="36000" marB="3600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/>
                    </a:p>
                  </a:txBody>
                  <a:tcPr marL="137160" marR="137160" marT="36000" marB="3600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7848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93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800" kern="1400" dirty="0">
                          <a:solidFill>
                            <a:srgbClr val="000000"/>
                          </a:solidFill>
                          <a:effectLst/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2</a:t>
                      </a:r>
                    </a:p>
                  </a:txBody>
                  <a:tcPr marL="28678" marR="28678" marT="28678" marB="28678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137160" marR="137160" marT="36000" marB="3600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137160" marR="137160" marT="36000" marB="3600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/>
                    </a:p>
                  </a:txBody>
                  <a:tcPr marL="137160" marR="137160" marT="36000" marB="3600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7848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93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800" kern="1400" dirty="0">
                          <a:solidFill>
                            <a:srgbClr val="000000"/>
                          </a:solidFill>
                          <a:effectLst/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3</a:t>
                      </a:r>
                    </a:p>
                  </a:txBody>
                  <a:tcPr marL="28678" marR="28678" marT="28678" marB="28678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137160" marR="137160" marT="36000" marB="3600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137160" marR="137160" marT="36000" marB="3600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/>
                    </a:p>
                  </a:txBody>
                  <a:tcPr marL="137160" marR="137160" marT="36000" marB="3600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7848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93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800" kern="1400" dirty="0">
                          <a:solidFill>
                            <a:srgbClr val="000000"/>
                          </a:solidFill>
                          <a:effectLst/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4</a:t>
                      </a:r>
                    </a:p>
                  </a:txBody>
                  <a:tcPr marL="28678" marR="28678" marT="28678" marB="28678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137160" marR="137160" marT="36000" marB="3600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137160" marR="137160" marT="36000" marB="3600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/>
                    </a:p>
                  </a:txBody>
                  <a:tcPr marL="137160" marR="137160" marT="36000" marB="3600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7848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93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800" kern="1400" dirty="0">
                          <a:solidFill>
                            <a:srgbClr val="000000"/>
                          </a:solidFill>
                          <a:effectLst/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5</a:t>
                      </a:r>
                    </a:p>
                  </a:txBody>
                  <a:tcPr marL="28678" marR="28678" marT="28678" marB="28678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137160" marR="137160" marT="36000" marB="3600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137160" marR="137160" marT="36000" marB="3600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/>
                    </a:p>
                  </a:txBody>
                  <a:tcPr marL="137160" marR="137160" marT="36000" marB="3600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7848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93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800" kern="1400" dirty="0">
                          <a:solidFill>
                            <a:srgbClr val="000000"/>
                          </a:solidFill>
                          <a:effectLst/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6</a:t>
                      </a:r>
                    </a:p>
                  </a:txBody>
                  <a:tcPr marL="28678" marR="28678" marT="28678" marB="28678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137160" marR="137160" marT="36000" marB="3600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137160" marR="137160" marT="36000" marB="3600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/>
                    </a:p>
                  </a:txBody>
                  <a:tcPr marL="137160" marR="137160" marT="36000" marB="3600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57848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93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800" kern="1400" dirty="0">
                          <a:solidFill>
                            <a:srgbClr val="000000"/>
                          </a:solidFill>
                          <a:effectLst/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7</a:t>
                      </a:r>
                    </a:p>
                  </a:txBody>
                  <a:tcPr marL="28678" marR="28678" marT="28678" marB="28678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137160" marR="137160" marT="36000" marB="3600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137160" marR="137160" marT="36000" marB="3600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/>
                    </a:p>
                  </a:txBody>
                  <a:tcPr marL="137160" marR="137160" marT="36000" marB="3600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57848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93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800" kern="1400" dirty="0">
                          <a:solidFill>
                            <a:srgbClr val="000000"/>
                          </a:solidFill>
                          <a:effectLst/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8</a:t>
                      </a:r>
                    </a:p>
                  </a:txBody>
                  <a:tcPr marL="28678" marR="28678" marT="28678" marB="28678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137160" marR="137160" marT="36000" marB="3600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137160" marR="137160" marT="36000" marB="3600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/>
                    </a:p>
                  </a:txBody>
                  <a:tcPr marL="137160" marR="137160" marT="36000" marB="3600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57848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93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800" kern="1400" dirty="0">
                          <a:solidFill>
                            <a:srgbClr val="000000"/>
                          </a:solidFill>
                          <a:effectLst/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9</a:t>
                      </a:r>
                    </a:p>
                  </a:txBody>
                  <a:tcPr marL="28678" marR="28678" marT="28678" marB="28678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137160" marR="137160" marT="36000" marB="3600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137160" marR="137160" marT="36000" marB="3600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/>
                    </a:p>
                  </a:txBody>
                  <a:tcPr marL="137160" marR="137160" marT="36000" marB="3600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57848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93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800" kern="1400" dirty="0">
                          <a:solidFill>
                            <a:srgbClr val="000000"/>
                          </a:solidFill>
                          <a:effectLst/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10</a:t>
                      </a:r>
                    </a:p>
                  </a:txBody>
                  <a:tcPr marL="28678" marR="28678" marT="28678" marB="28678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137160" marR="137160" marT="36000" marB="3600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137160" marR="137160" marT="36000" marB="3600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/>
                    </a:p>
                  </a:txBody>
                  <a:tcPr marL="137160" marR="137160" marT="36000" marB="3600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57848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93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800" kern="1400" dirty="0">
                          <a:solidFill>
                            <a:srgbClr val="000000"/>
                          </a:solidFill>
                          <a:effectLst/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11</a:t>
                      </a:r>
                    </a:p>
                  </a:txBody>
                  <a:tcPr marL="28678" marR="28678" marT="28678" marB="28678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137160" marR="137160" marT="36000" marB="3600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137160" marR="137160" marT="36000" marB="3600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/>
                    </a:p>
                  </a:txBody>
                  <a:tcPr marL="137160" marR="137160" marT="36000" marB="3600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57848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93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800" kern="1400" dirty="0">
                          <a:solidFill>
                            <a:srgbClr val="000000"/>
                          </a:solidFill>
                          <a:effectLst/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12</a:t>
                      </a:r>
                    </a:p>
                  </a:txBody>
                  <a:tcPr marL="28678" marR="28678" marT="28678" marB="28678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137160" marR="137160" marT="36000" marB="3600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137160" marR="137160" marT="36000" marB="3600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/>
                    </a:p>
                  </a:txBody>
                  <a:tcPr marL="137160" marR="137160" marT="36000" marB="3600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557848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93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800" kern="1400" dirty="0">
                          <a:solidFill>
                            <a:srgbClr val="000000"/>
                          </a:solidFill>
                          <a:effectLst/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13</a:t>
                      </a:r>
                    </a:p>
                  </a:txBody>
                  <a:tcPr marL="28678" marR="28678" marT="28678" marB="28678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137160" marR="137160" marT="36000" marB="3600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137160" marR="137160" marT="36000" marB="3600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/>
                    </a:p>
                  </a:txBody>
                  <a:tcPr marL="137160" marR="137160" marT="36000" marB="3600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557848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93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800" kern="1400" dirty="0">
                          <a:solidFill>
                            <a:srgbClr val="000000"/>
                          </a:solidFill>
                          <a:effectLst/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14</a:t>
                      </a:r>
                    </a:p>
                  </a:txBody>
                  <a:tcPr marL="28678" marR="28678" marT="28678" marB="28678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137160" marR="137160" marT="36000" marB="3600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137160" marR="137160" marT="36000" marB="3600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/>
                    </a:p>
                  </a:txBody>
                  <a:tcPr marL="137160" marR="137160" marT="36000" marB="3600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557848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93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800" kern="1400" dirty="0">
                          <a:solidFill>
                            <a:srgbClr val="000000"/>
                          </a:solidFill>
                          <a:effectLst/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15</a:t>
                      </a:r>
                    </a:p>
                  </a:txBody>
                  <a:tcPr marL="28678" marR="28678" marT="28678" marB="28678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137160" marR="137160" marT="36000" marB="3600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137160" marR="137160" marT="36000" marB="3600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/>
                    </a:p>
                  </a:txBody>
                  <a:tcPr marL="137160" marR="137160" marT="36000" marB="3600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A69CA35E-E5F5-61A5-A78D-DDC29C5252EE}"/>
              </a:ext>
            </a:extLst>
          </p:cNvPr>
          <p:cNvSpPr txBox="1"/>
          <p:nvPr/>
        </p:nvSpPr>
        <p:spPr>
          <a:xfrm>
            <a:off x="5545039" y="10414080"/>
            <a:ext cx="20162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100" dirty="0">
                <a:latin typeface="Dreaming Outloud Script Pro" panose="03050502040304050704" pitchFamily="66" charset="77"/>
                <a:cs typeface="Dreaming Outloud Script Pro" panose="03050502040304050704" pitchFamily="66" charset="77"/>
              </a:rPr>
              <a:t>La Trousse de Sobelle</a:t>
            </a:r>
          </a:p>
        </p:txBody>
      </p:sp>
    </p:spTree>
    <p:extLst>
      <p:ext uri="{BB962C8B-B14F-4D97-AF65-F5344CB8AC3E}">
        <p14:creationId xmlns:p14="http://schemas.microsoft.com/office/powerpoint/2010/main" val="31682323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56000" r="-5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à coins arrondis 10"/>
          <p:cNvSpPr/>
          <p:nvPr/>
        </p:nvSpPr>
        <p:spPr>
          <a:xfrm>
            <a:off x="324247" y="267231"/>
            <a:ext cx="6912768" cy="887362"/>
          </a:xfrm>
          <a:prstGeom prst="rect">
            <a:avLst/>
          </a:prstGeom>
          <a:solidFill>
            <a:schemeClr val="bg1"/>
          </a:solidFill>
          <a:ln>
            <a:solidFill>
              <a:schemeClr val="accent6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/>
          <p:cNvSpPr txBox="1"/>
          <p:nvPr/>
        </p:nvSpPr>
        <p:spPr>
          <a:xfrm>
            <a:off x="324247" y="267231"/>
            <a:ext cx="69127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latin typeface="Hachi Maru Pop" pitchFamily="2" charset="-128"/>
                <a:ea typeface="Hachi Maru Pop" pitchFamily="2" charset="-128"/>
                <a:cs typeface="CHARLEEBOOTS" panose="02000603000000000000" pitchFamily="2" charset="-34"/>
              </a:rPr>
              <a:t>RÉUNION DES PARENTS D’ÉLÈVES </a:t>
            </a:r>
          </a:p>
          <a:p>
            <a:pPr algn="ctr"/>
            <a:endParaRPr lang="fr-FR" sz="1400" dirty="0">
              <a:latin typeface="Short Stack" panose="02010500040000000007" pitchFamily="2" charset="77"/>
              <a:ea typeface="CHARLEEBOOTS" panose="02000603000000000000" pitchFamily="2" charset="-34"/>
              <a:cs typeface="CHARLEEBOOTS" panose="02000603000000000000" pitchFamily="2" charset="-34"/>
            </a:endParaRPr>
          </a:p>
          <a:p>
            <a:pPr algn="ctr"/>
            <a:r>
              <a:rPr lang="fr-FR" sz="1400" dirty="0">
                <a:latin typeface="Short Stack" panose="02010500040000000007" pitchFamily="2" charset="77"/>
                <a:ea typeface="CHARLEEBOOTS" panose="02000603000000000000" pitchFamily="2" charset="-34"/>
                <a:cs typeface="CHARLEEBOOTS" panose="02000603000000000000" pitchFamily="2" charset="-34"/>
              </a:rPr>
              <a:t>Du ……… septembre 2022</a:t>
            </a:r>
            <a:endParaRPr lang="fr-FR" sz="1600" dirty="0">
              <a:latin typeface="Short Stack" panose="02010500040000000007" pitchFamily="2" charset="77"/>
              <a:ea typeface="CHARLEEBOOTS" panose="02000603000000000000" pitchFamily="2" charset="-34"/>
              <a:cs typeface="CHARLEEBOOTS" panose="02000603000000000000" pitchFamily="2" charset="-34"/>
            </a:endParaRPr>
          </a:p>
        </p:txBody>
      </p:sp>
      <p:graphicFrame>
        <p:nvGraphicFramePr>
          <p:cNvPr id="13" name="Tableau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5537013"/>
              </p:ext>
            </p:extLst>
          </p:nvPr>
        </p:nvGraphicFramePr>
        <p:xfrm>
          <a:off x="324247" y="1386258"/>
          <a:ext cx="6912769" cy="8928994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409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2185">
                  <a:extLst>
                    <a:ext uri="{9D8B030D-6E8A-4147-A177-3AD203B41FA5}">
                      <a16:colId xmlns:a16="http://schemas.microsoft.com/office/drawing/2014/main" val="753115437"/>
                    </a:ext>
                  </a:extLst>
                </a:gridCol>
                <a:gridCol w="19090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123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61274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93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800" kern="1400" dirty="0">
                          <a:solidFill>
                            <a:srgbClr val="000000"/>
                          </a:solidFill>
                          <a:effectLst/>
                          <a:latin typeface="Short Stack"/>
                        </a:rPr>
                        <a:t> </a:t>
                      </a:r>
                      <a:endParaRPr lang="fr-FR" sz="800" kern="14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8678" marR="28678" marT="28678" marB="2867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93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1000" kern="1400" dirty="0"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77"/>
                        </a:rPr>
                        <a:t>Prénom de l’élève</a:t>
                      </a:r>
                    </a:p>
                  </a:txBody>
                  <a:tcPr marL="28678" marR="28678" marT="28678" marB="28678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93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1000" kern="1400" dirty="0">
                          <a:solidFill>
                            <a:srgbClr val="000000"/>
                          </a:solidFill>
                          <a:effectLst/>
                          <a:latin typeface="Short Stack"/>
                        </a:rPr>
                        <a:t>Nom prénom du parent</a:t>
                      </a:r>
                      <a:endParaRPr lang="fr-FR" sz="1000" kern="14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8678" marR="28678" marT="28678" marB="28678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93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1000" kern="1400" dirty="0"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0"/>
                        </a:rPr>
                        <a:t>Adresse mail </a:t>
                      </a:r>
                      <a:r>
                        <a:rPr lang="fr-FR" sz="800" kern="1400" dirty="0"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0"/>
                        </a:rPr>
                        <a:t>(écrire lisiblement)</a:t>
                      </a:r>
                      <a:endParaRPr lang="fr-FR" sz="1000" kern="1400" dirty="0">
                        <a:solidFill>
                          <a:srgbClr val="000000"/>
                        </a:solidFill>
                        <a:effectLst/>
                        <a:latin typeface="Short Stack" panose="02010500040000000007" pitchFamily="2" charset="0"/>
                      </a:endParaRPr>
                    </a:p>
                  </a:txBody>
                  <a:tcPr marL="28678" marR="28678" marT="28678" marB="28678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7848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93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800" kern="1400" dirty="0">
                          <a:solidFill>
                            <a:srgbClr val="000000"/>
                          </a:solidFill>
                          <a:effectLst/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16</a:t>
                      </a:r>
                    </a:p>
                  </a:txBody>
                  <a:tcPr marL="28678" marR="28678" marT="28678" marB="28678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137160" marR="137160" marT="36000" marB="3600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137160" marR="137160" marT="36000" marB="3600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/>
                    </a:p>
                  </a:txBody>
                  <a:tcPr marL="137160" marR="137160" marT="36000" marB="3600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7848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93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800" kern="1400" dirty="0">
                          <a:solidFill>
                            <a:srgbClr val="000000"/>
                          </a:solidFill>
                          <a:effectLst/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17</a:t>
                      </a:r>
                    </a:p>
                  </a:txBody>
                  <a:tcPr marL="28678" marR="28678" marT="28678" marB="28678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137160" marR="137160" marT="36000" marB="3600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137160" marR="137160" marT="36000" marB="3600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/>
                    </a:p>
                  </a:txBody>
                  <a:tcPr marL="137160" marR="137160" marT="36000" marB="3600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7848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93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800" kern="1400" dirty="0">
                          <a:solidFill>
                            <a:srgbClr val="000000"/>
                          </a:solidFill>
                          <a:effectLst/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18</a:t>
                      </a:r>
                    </a:p>
                  </a:txBody>
                  <a:tcPr marL="28678" marR="28678" marT="28678" marB="28678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137160" marR="137160" marT="36000" marB="3600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137160" marR="137160" marT="36000" marB="3600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/>
                    </a:p>
                  </a:txBody>
                  <a:tcPr marL="137160" marR="137160" marT="36000" marB="3600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7848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93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800" kern="1400" dirty="0">
                          <a:solidFill>
                            <a:srgbClr val="000000"/>
                          </a:solidFill>
                          <a:effectLst/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19</a:t>
                      </a:r>
                    </a:p>
                  </a:txBody>
                  <a:tcPr marL="28678" marR="28678" marT="28678" marB="28678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137160" marR="137160" marT="36000" marB="3600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137160" marR="137160" marT="36000" marB="3600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/>
                    </a:p>
                  </a:txBody>
                  <a:tcPr marL="137160" marR="137160" marT="36000" marB="3600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7848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93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800" kern="1400" dirty="0">
                          <a:solidFill>
                            <a:srgbClr val="000000"/>
                          </a:solidFill>
                          <a:effectLst/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20</a:t>
                      </a:r>
                    </a:p>
                  </a:txBody>
                  <a:tcPr marL="28678" marR="28678" marT="28678" marB="28678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137160" marR="137160" marT="36000" marB="3600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137160" marR="137160" marT="36000" marB="3600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/>
                    </a:p>
                  </a:txBody>
                  <a:tcPr marL="137160" marR="137160" marT="36000" marB="3600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7848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93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800" kern="1400" dirty="0">
                          <a:solidFill>
                            <a:srgbClr val="000000"/>
                          </a:solidFill>
                          <a:effectLst/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21</a:t>
                      </a:r>
                    </a:p>
                  </a:txBody>
                  <a:tcPr marL="28678" marR="28678" marT="28678" marB="28678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137160" marR="137160" marT="36000" marB="3600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137160" marR="137160" marT="36000" marB="3600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/>
                    </a:p>
                  </a:txBody>
                  <a:tcPr marL="137160" marR="137160" marT="36000" marB="3600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57848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93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800" kern="1400" dirty="0">
                          <a:solidFill>
                            <a:srgbClr val="000000"/>
                          </a:solidFill>
                          <a:effectLst/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22</a:t>
                      </a:r>
                    </a:p>
                  </a:txBody>
                  <a:tcPr marL="28678" marR="28678" marT="28678" marB="28678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137160" marR="137160" marT="36000" marB="3600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137160" marR="137160" marT="36000" marB="3600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/>
                    </a:p>
                  </a:txBody>
                  <a:tcPr marL="137160" marR="137160" marT="36000" marB="3600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57848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93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800" kern="1400" dirty="0">
                          <a:solidFill>
                            <a:srgbClr val="000000"/>
                          </a:solidFill>
                          <a:effectLst/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23</a:t>
                      </a:r>
                    </a:p>
                  </a:txBody>
                  <a:tcPr marL="28678" marR="28678" marT="28678" marB="28678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137160" marR="137160" marT="36000" marB="3600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137160" marR="137160" marT="36000" marB="3600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/>
                    </a:p>
                  </a:txBody>
                  <a:tcPr marL="137160" marR="137160" marT="36000" marB="3600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57848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93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800" kern="1400" dirty="0">
                          <a:solidFill>
                            <a:srgbClr val="000000"/>
                          </a:solidFill>
                          <a:effectLst/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24</a:t>
                      </a:r>
                    </a:p>
                  </a:txBody>
                  <a:tcPr marL="28678" marR="28678" marT="28678" marB="28678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137160" marR="137160" marT="36000" marB="3600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137160" marR="137160" marT="36000" marB="3600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/>
                    </a:p>
                  </a:txBody>
                  <a:tcPr marL="137160" marR="137160" marT="36000" marB="3600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57848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93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800" kern="1400" dirty="0">
                          <a:solidFill>
                            <a:srgbClr val="000000"/>
                          </a:solidFill>
                          <a:effectLst/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25</a:t>
                      </a:r>
                    </a:p>
                  </a:txBody>
                  <a:tcPr marL="28678" marR="28678" marT="28678" marB="28678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137160" marR="137160" marT="36000" marB="3600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137160" marR="137160" marT="36000" marB="3600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/>
                    </a:p>
                  </a:txBody>
                  <a:tcPr marL="137160" marR="137160" marT="36000" marB="3600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57848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93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800" kern="1400" dirty="0">
                          <a:solidFill>
                            <a:srgbClr val="000000"/>
                          </a:solidFill>
                          <a:effectLst/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26</a:t>
                      </a:r>
                    </a:p>
                  </a:txBody>
                  <a:tcPr marL="28678" marR="28678" marT="28678" marB="28678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137160" marR="137160" marT="36000" marB="3600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137160" marR="137160" marT="36000" marB="3600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/>
                    </a:p>
                  </a:txBody>
                  <a:tcPr marL="137160" marR="137160" marT="36000" marB="3600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57848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93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800" kern="1400" dirty="0">
                          <a:solidFill>
                            <a:srgbClr val="000000"/>
                          </a:solidFill>
                          <a:effectLst/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27</a:t>
                      </a:r>
                    </a:p>
                  </a:txBody>
                  <a:tcPr marL="28678" marR="28678" marT="28678" marB="28678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137160" marR="137160" marT="36000" marB="3600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137160" marR="137160" marT="36000" marB="3600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/>
                    </a:p>
                  </a:txBody>
                  <a:tcPr marL="137160" marR="137160" marT="36000" marB="3600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557848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93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800" kern="1400" dirty="0">
                          <a:solidFill>
                            <a:srgbClr val="000000"/>
                          </a:solidFill>
                          <a:effectLst/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28</a:t>
                      </a:r>
                    </a:p>
                  </a:txBody>
                  <a:tcPr marL="28678" marR="28678" marT="28678" marB="28678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137160" marR="137160" marT="36000" marB="3600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137160" marR="137160" marT="36000" marB="3600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/>
                    </a:p>
                  </a:txBody>
                  <a:tcPr marL="137160" marR="137160" marT="36000" marB="3600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557848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93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800" kern="1400" dirty="0">
                          <a:solidFill>
                            <a:srgbClr val="000000"/>
                          </a:solidFill>
                          <a:effectLst/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29</a:t>
                      </a:r>
                    </a:p>
                  </a:txBody>
                  <a:tcPr marL="28678" marR="28678" marT="28678" marB="28678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137160" marR="137160" marT="36000" marB="3600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137160" marR="137160" marT="36000" marB="3600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/>
                    </a:p>
                  </a:txBody>
                  <a:tcPr marL="137160" marR="137160" marT="36000" marB="3600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557848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93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800" kern="1400" dirty="0">
                          <a:solidFill>
                            <a:srgbClr val="000000"/>
                          </a:solidFill>
                          <a:effectLst/>
                          <a:latin typeface="Dreaming Outloud Script Pro" panose="03050502040304050704" pitchFamily="66" charset="77"/>
                          <a:cs typeface="Dreaming Outloud Script Pro" panose="03050502040304050704" pitchFamily="66" charset="77"/>
                        </a:rPr>
                        <a:t>30</a:t>
                      </a:r>
                    </a:p>
                  </a:txBody>
                  <a:tcPr marL="28678" marR="28678" marT="28678" marB="28678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137160" marR="137160" marT="36000" marB="3600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Short Stack" panose="02010500040000000007" pitchFamily="2" charset="77"/>
                      </a:endParaRPr>
                    </a:p>
                  </a:txBody>
                  <a:tcPr marL="137160" marR="137160" marT="36000" marB="3600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/>
                    </a:p>
                  </a:txBody>
                  <a:tcPr marL="137160" marR="137160" marT="36000" marB="3600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25ACE850-E294-C7BB-1EFF-9884F37B4091}"/>
              </a:ext>
            </a:extLst>
          </p:cNvPr>
          <p:cNvSpPr txBox="1"/>
          <p:nvPr/>
        </p:nvSpPr>
        <p:spPr>
          <a:xfrm>
            <a:off x="5545039" y="10414080"/>
            <a:ext cx="20162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100" dirty="0">
                <a:latin typeface="Dreaming Outloud Script Pro" panose="03050502040304050704" pitchFamily="66" charset="77"/>
                <a:cs typeface="Dreaming Outloud Script Pro" panose="03050502040304050704" pitchFamily="66" charset="77"/>
              </a:rPr>
              <a:t>La Trousse de Sobelle</a:t>
            </a:r>
          </a:p>
        </p:txBody>
      </p:sp>
    </p:spTree>
    <p:extLst>
      <p:ext uri="{BB962C8B-B14F-4D97-AF65-F5344CB8AC3E}">
        <p14:creationId xmlns:p14="http://schemas.microsoft.com/office/powerpoint/2010/main" val="352945324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82</Words>
  <Application>Microsoft Macintosh PowerPoint</Application>
  <PresentationFormat>Personnalisé</PresentationFormat>
  <Paragraphs>46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8" baseType="lpstr">
      <vt:lpstr>Hachi Maru Pop</vt:lpstr>
      <vt:lpstr>Arial</vt:lpstr>
      <vt:lpstr>Calibri</vt:lpstr>
      <vt:lpstr>Dreaming Outloud Script Pro</vt:lpstr>
      <vt:lpstr>Short Stack</vt:lpstr>
      <vt:lpstr>Thème Office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Sandrine</dc:creator>
  <cp:lastModifiedBy>Sandrine BonanBrou</cp:lastModifiedBy>
  <cp:revision>3</cp:revision>
  <dcterms:created xsi:type="dcterms:W3CDTF">2015-09-14T14:23:40Z</dcterms:created>
  <dcterms:modified xsi:type="dcterms:W3CDTF">2022-07-25T09:24:21Z</dcterms:modified>
</cp:coreProperties>
</file>