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68" r:id="rId2"/>
    <p:sldId id="278" r:id="rId3"/>
    <p:sldId id="267" r:id="rId4"/>
    <p:sldId id="279" r:id="rId5"/>
    <p:sldId id="272" r:id="rId6"/>
  </p:sldIdLst>
  <p:sldSz cx="7345363" cy="10440988"/>
  <p:notesSz cx="6735763" cy="9866313"/>
  <p:defaultTextStyle>
    <a:defPPr>
      <a:defRPr lang="fr-FR"/>
    </a:defPPr>
    <a:lvl1pPr marL="0" algn="l" defTabSz="1016356" rtl="0" eaLnBrk="1" latinLnBrk="0" hangingPunct="1">
      <a:defRPr sz="2000" kern="1200">
        <a:solidFill>
          <a:schemeClr val="tx1"/>
        </a:solidFill>
        <a:latin typeface="+mn-lt"/>
        <a:ea typeface="+mn-ea"/>
        <a:cs typeface="+mn-cs"/>
      </a:defRPr>
    </a:lvl1pPr>
    <a:lvl2pPr marL="508178" algn="l" defTabSz="1016356" rtl="0" eaLnBrk="1" latinLnBrk="0" hangingPunct="1">
      <a:defRPr sz="2000" kern="1200">
        <a:solidFill>
          <a:schemeClr val="tx1"/>
        </a:solidFill>
        <a:latin typeface="+mn-lt"/>
        <a:ea typeface="+mn-ea"/>
        <a:cs typeface="+mn-cs"/>
      </a:defRPr>
    </a:lvl2pPr>
    <a:lvl3pPr marL="1016356" algn="l" defTabSz="1016356" rtl="0" eaLnBrk="1" latinLnBrk="0" hangingPunct="1">
      <a:defRPr sz="2000" kern="1200">
        <a:solidFill>
          <a:schemeClr val="tx1"/>
        </a:solidFill>
        <a:latin typeface="+mn-lt"/>
        <a:ea typeface="+mn-ea"/>
        <a:cs typeface="+mn-cs"/>
      </a:defRPr>
    </a:lvl3pPr>
    <a:lvl4pPr marL="1524533" algn="l" defTabSz="1016356" rtl="0" eaLnBrk="1" latinLnBrk="0" hangingPunct="1">
      <a:defRPr sz="2000" kern="1200">
        <a:solidFill>
          <a:schemeClr val="tx1"/>
        </a:solidFill>
        <a:latin typeface="+mn-lt"/>
        <a:ea typeface="+mn-ea"/>
        <a:cs typeface="+mn-cs"/>
      </a:defRPr>
    </a:lvl4pPr>
    <a:lvl5pPr marL="2032711" algn="l" defTabSz="1016356" rtl="0" eaLnBrk="1" latinLnBrk="0" hangingPunct="1">
      <a:defRPr sz="2000" kern="1200">
        <a:solidFill>
          <a:schemeClr val="tx1"/>
        </a:solidFill>
        <a:latin typeface="+mn-lt"/>
        <a:ea typeface="+mn-ea"/>
        <a:cs typeface="+mn-cs"/>
      </a:defRPr>
    </a:lvl5pPr>
    <a:lvl6pPr marL="2540889" algn="l" defTabSz="1016356" rtl="0" eaLnBrk="1" latinLnBrk="0" hangingPunct="1">
      <a:defRPr sz="2000" kern="1200">
        <a:solidFill>
          <a:schemeClr val="tx1"/>
        </a:solidFill>
        <a:latin typeface="+mn-lt"/>
        <a:ea typeface="+mn-ea"/>
        <a:cs typeface="+mn-cs"/>
      </a:defRPr>
    </a:lvl6pPr>
    <a:lvl7pPr marL="3049067" algn="l" defTabSz="1016356" rtl="0" eaLnBrk="1" latinLnBrk="0" hangingPunct="1">
      <a:defRPr sz="2000" kern="1200">
        <a:solidFill>
          <a:schemeClr val="tx1"/>
        </a:solidFill>
        <a:latin typeface="+mn-lt"/>
        <a:ea typeface="+mn-ea"/>
        <a:cs typeface="+mn-cs"/>
      </a:defRPr>
    </a:lvl7pPr>
    <a:lvl8pPr marL="3557245" algn="l" defTabSz="1016356" rtl="0" eaLnBrk="1" latinLnBrk="0" hangingPunct="1">
      <a:defRPr sz="2000" kern="1200">
        <a:solidFill>
          <a:schemeClr val="tx1"/>
        </a:solidFill>
        <a:latin typeface="+mn-lt"/>
        <a:ea typeface="+mn-ea"/>
        <a:cs typeface="+mn-cs"/>
      </a:defRPr>
    </a:lvl8pPr>
    <a:lvl9pPr marL="4065422" algn="l" defTabSz="1016356"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89">
          <p15:clr>
            <a:srgbClr val="A4A3A4"/>
          </p15:clr>
        </p15:guide>
        <p15:guide id="2" pos="2314">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84F"/>
    <a:srgbClr val="FAB900"/>
    <a:srgbClr val="F4AF88"/>
    <a:srgbClr val="FFD357"/>
    <a:srgbClr val="FFF2CD"/>
    <a:srgbClr val="FEE3AC"/>
    <a:srgbClr val="DEA400"/>
    <a:srgbClr val="C08E00"/>
    <a:srgbClr val="FEDD9C"/>
    <a:srgbClr val="FFC7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49" autoAdjust="0"/>
    <p:restoredTop sz="95794" autoAdjust="0"/>
  </p:normalViewPr>
  <p:slideViewPr>
    <p:cSldViewPr>
      <p:cViewPr>
        <p:scale>
          <a:sx n="86" d="100"/>
          <a:sy n="86" d="100"/>
        </p:scale>
        <p:origin x="2776" y="-856"/>
      </p:cViewPr>
      <p:guideLst>
        <p:guide orient="horz" pos="3289"/>
        <p:guide pos="2314"/>
      </p:guideLst>
    </p:cSldViewPr>
  </p:slideViewPr>
  <p:notesTextViewPr>
    <p:cViewPr>
      <p:scale>
        <a:sx n="1" d="1"/>
        <a:sy n="1" d="1"/>
      </p:scale>
      <p:origin x="0" y="0"/>
    </p:cViewPr>
  </p:notesTextViewPr>
  <p:notesViewPr>
    <p:cSldViewPr>
      <p:cViewPr varScale="1">
        <p:scale>
          <a:sx n="50" d="100"/>
          <a:sy n="50" d="100"/>
        </p:scale>
        <p:origin x="1878" y="54"/>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103FC30C-E7E0-4F0A-85B1-BF9A99BD6CB1}" type="datetimeFigureOut">
              <a:rPr lang="fr-FR" smtClean="0"/>
              <a:t>22/07/2022</a:t>
            </a:fld>
            <a:endParaRPr lang="fr-FR"/>
          </a:p>
        </p:txBody>
      </p:sp>
      <p:sp>
        <p:nvSpPr>
          <p:cNvPr id="4" name="Espace réservé du pied de page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43437CD2-B6F0-42B7-99C2-D69CB4DFE1DD}" type="slidenum">
              <a:rPr lang="fr-FR" smtClean="0"/>
              <a:t>‹N°›</a:t>
            </a:fld>
            <a:endParaRPr lang="fr-FR"/>
          </a:p>
        </p:txBody>
      </p:sp>
    </p:spTree>
    <p:extLst>
      <p:ext uri="{BB962C8B-B14F-4D97-AF65-F5344CB8AC3E}">
        <p14:creationId xmlns:p14="http://schemas.microsoft.com/office/powerpoint/2010/main" val="1706111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DE9C6831-DC9E-452E-A929-C2B284279061}" type="datetimeFigureOut">
              <a:rPr lang="fr-FR" smtClean="0"/>
              <a:t>22/07/2022</a:t>
            </a:fld>
            <a:endParaRPr lang="fr-FR"/>
          </a:p>
        </p:txBody>
      </p:sp>
      <p:sp>
        <p:nvSpPr>
          <p:cNvPr id="4" name="Espace réservé de l'image des diapositives 3"/>
          <p:cNvSpPr>
            <a:spLocks noGrp="1" noRot="1" noChangeAspect="1"/>
          </p:cNvSpPr>
          <p:nvPr>
            <p:ph type="sldImg" idx="2"/>
          </p:nvPr>
        </p:nvSpPr>
        <p:spPr>
          <a:xfrm>
            <a:off x="2066925" y="739775"/>
            <a:ext cx="2601913" cy="370046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1D6D6634-DA6D-4104-99B8-F466701FFF6B}" type="slidenum">
              <a:rPr lang="fr-FR" smtClean="0"/>
              <a:t>‹N°›</a:t>
            </a:fld>
            <a:endParaRPr lang="fr-FR"/>
          </a:p>
        </p:txBody>
      </p:sp>
    </p:spTree>
    <p:extLst>
      <p:ext uri="{BB962C8B-B14F-4D97-AF65-F5344CB8AC3E}">
        <p14:creationId xmlns:p14="http://schemas.microsoft.com/office/powerpoint/2010/main" val="1451734694"/>
      </p:ext>
    </p:extLst>
  </p:cSld>
  <p:clrMap bg1="lt1" tx1="dk1" bg2="lt2" tx2="dk2" accent1="accent1" accent2="accent2" accent3="accent3" accent4="accent4" accent5="accent5" accent6="accent6" hlink="hlink" folHlink="folHlink"/>
  <p:notesStyle>
    <a:lvl1pPr marL="0" algn="l" defTabSz="1016356" rtl="0" eaLnBrk="1" latinLnBrk="0" hangingPunct="1">
      <a:defRPr sz="1300" kern="1200">
        <a:solidFill>
          <a:schemeClr val="tx1"/>
        </a:solidFill>
        <a:latin typeface="+mn-lt"/>
        <a:ea typeface="+mn-ea"/>
        <a:cs typeface="+mn-cs"/>
      </a:defRPr>
    </a:lvl1pPr>
    <a:lvl2pPr marL="508178" algn="l" defTabSz="1016356" rtl="0" eaLnBrk="1" latinLnBrk="0" hangingPunct="1">
      <a:defRPr sz="1300" kern="1200">
        <a:solidFill>
          <a:schemeClr val="tx1"/>
        </a:solidFill>
        <a:latin typeface="+mn-lt"/>
        <a:ea typeface="+mn-ea"/>
        <a:cs typeface="+mn-cs"/>
      </a:defRPr>
    </a:lvl2pPr>
    <a:lvl3pPr marL="1016356" algn="l" defTabSz="1016356" rtl="0" eaLnBrk="1" latinLnBrk="0" hangingPunct="1">
      <a:defRPr sz="1300" kern="1200">
        <a:solidFill>
          <a:schemeClr val="tx1"/>
        </a:solidFill>
        <a:latin typeface="+mn-lt"/>
        <a:ea typeface="+mn-ea"/>
        <a:cs typeface="+mn-cs"/>
      </a:defRPr>
    </a:lvl3pPr>
    <a:lvl4pPr marL="1524533" algn="l" defTabSz="1016356" rtl="0" eaLnBrk="1" latinLnBrk="0" hangingPunct="1">
      <a:defRPr sz="1300" kern="1200">
        <a:solidFill>
          <a:schemeClr val="tx1"/>
        </a:solidFill>
        <a:latin typeface="+mn-lt"/>
        <a:ea typeface="+mn-ea"/>
        <a:cs typeface="+mn-cs"/>
      </a:defRPr>
    </a:lvl4pPr>
    <a:lvl5pPr marL="2032711" algn="l" defTabSz="1016356" rtl="0" eaLnBrk="1" latinLnBrk="0" hangingPunct="1">
      <a:defRPr sz="1300" kern="1200">
        <a:solidFill>
          <a:schemeClr val="tx1"/>
        </a:solidFill>
        <a:latin typeface="+mn-lt"/>
        <a:ea typeface="+mn-ea"/>
        <a:cs typeface="+mn-cs"/>
      </a:defRPr>
    </a:lvl5pPr>
    <a:lvl6pPr marL="2540889" algn="l" defTabSz="1016356" rtl="0" eaLnBrk="1" latinLnBrk="0" hangingPunct="1">
      <a:defRPr sz="1300" kern="1200">
        <a:solidFill>
          <a:schemeClr val="tx1"/>
        </a:solidFill>
        <a:latin typeface="+mn-lt"/>
        <a:ea typeface="+mn-ea"/>
        <a:cs typeface="+mn-cs"/>
      </a:defRPr>
    </a:lvl6pPr>
    <a:lvl7pPr marL="3049067" algn="l" defTabSz="1016356" rtl="0" eaLnBrk="1" latinLnBrk="0" hangingPunct="1">
      <a:defRPr sz="1300" kern="1200">
        <a:solidFill>
          <a:schemeClr val="tx1"/>
        </a:solidFill>
        <a:latin typeface="+mn-lt"/>
        <a:ea typeface="+mn-ea"/>
        <a:cs typeface="+mn-cs"/>
      </a:defRPr>
    </a:lvl7pPr>
    <a:lvl8pPr marL="3557245" algn="l" defTabSz="1016356" rtl="0" eaLnBrk="1" latinLnBrk="0" hangingPunct="1">
      <a:defRPr sz="1300" kern="1200">
        <a:solidFill>
          <a:schemeClr val="tx1"/>
        </a:solidFill>
        <a:latin typeface="+mn-lt"/>
        <a:ea typeface="+mn-ea"/>
        <a:cs typeface="+mn-cs"/>
      </a:defRPr>
    </a:lvl8pPr>
    <a:lvl9pPr marL="4065422" algn="l" defTabSz="1016356"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50902" y="3243476"/>
            <a:ext cx="6243559" cy="2238045"/>
          </a:xfrm>
        </p:spPr>
        <p:txBody>
          <a:bodyPr/>
          <a:lstStyle/>
          <a:p>
            <a:r>
              <a:rPr lang="fr-FR"/>
              <a:t>Modifiez le style du titre</a:t>
            </a:r>
          </a:p>
        </p:txBody>
      </p:sp>
      <p:sp>
        <p:nvSpPr>
          <p:cNvPr id="3" name="Sous-titre 2"/>
          <p:cNvSpPr>
            <a:spLocks noGrp="1"/>
          </p:cNvSpPr>
          <p:nvPr>
            <p:ph type="subTitle" idx="1"/>
          </p:nvPr>
        </p:nvSpPr>
        <p:spPr>
          <a:xfrm>
            <a:off x="1101805" y="5916560"/>
            <a:ext cx="5141754" cy="2668252"/>
          </a:xfrm>
        </p:spPr>
        <p:txBody>
          <a:bodyPr/>
          <a:lstStyle>
            <a:lvl1pPr marL="0" indent="0" algn="ctr">
              <a:buNone/>
              <a:defRPr>
                <a:solidFill>
                  <a:schemeClr val="tx1">
                    <a:tint val="75000"/>
                  </a:schemeClr>
                </a:solidFill>
              </a:defRPr>
            </a:lvl1pPr>
            <a:lvl2pPr marL="508178" indent="0" algn="ctr">
              <a:buNone/>
              <a:defRPr>
                <a:solidFill>
                  <a:schemeClr val="tx1">
                    <a:tint val="75000"/>
                  </a:schemeClr>
                </a:solidFill>
              </a:defRPr>
            </a:lvl2pPr>
            <a:lvl3pPr marL="1016356" indent="0" algn="ctr">
              <a:buNone/>
              <a:defRPr>
                <a:solidFill>
                  <a:schemeClr val="tx1">
                    <a:tint val="75000"/>
                  </a:schemeClr>
                </a:solidFill>
              </a:defRPr>
            </a:lvl3pPr>
            <a:lvl4pPr marL="1524533" indent="0" algn="ctr">
              <a:buNone/>
              <a:defRPr>
                <a:solidFill>
                  <a:schemeClr val="tx1">
                    <a:tint val="75000"/>
                  </a:schemeClr>
                </a:solidFill>
              </a:defRPr>
            </a:lvl4pPr>
            <a:lvl5pPr marL="2032711" indent="0" algn="ctr">
              <a:buNone/>
              <a:defRPr>
                <a:solidFill>
                  <a:schemeClr val="tx1">
                    <a:tint val="75000"/>
                  </a:schemeClr>
                </a:solidFill>
              </a:defRPr>
            </a:lvl5pPr>
            <a:lvl6pPr marL="2540889" indent="0" algn="ctr">
              <a:buNone/>
              <a:defRPr>
                <a:solidFill>
                  <a:schemeClr val="tx1">
                    <a:tint val="75000"/>
                  </a:schemeClr>
                </a:solidFill>
              </a:defRPr>
            </a:lvl6pPr>
            <a:lvl7pPr marL="3049067" indent="0" algn="ctr">
              <a:buNone/>
              <a:defRPr>
                <a:solidFill>
                  <a:schemeClr val="tx1">
                    <a:tint val="75000"/>
                  </a:schemeClr>
                </a:solidFill>
              </a:defRPr>
            </a:lvl7pPr>
            <a:lvl8pPr marL="3557245" indent="0" algn="ctr">
              <a:buNone/>
              <a:defRPr>
                <a:solidFill>
                  <a:schemeClr val="tx1">
                    <a:tint val="75000"/>
                  </a:schemeClr>
                </a:solidFill>
              </a:defRPr>
            </a:lvl8pPr>
            <a:lvl9pPr marL="4065422"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9D46EECC-1494-4A94-92E8-2069CFE9F7B8}" type="datetimeFigureOut">
              <a:rPr lang="fr-FR" smtClean="0"/>
              <a:t>22/07/2022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952417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D46EECC-1494-4A94-92E8-2069CFE9F7B8}" type="datetimeFigureOut">
              <a:rPr lang="fr-FR" smtClean="0"/>
              <a:t>22/07/2022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4260469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994040" y="558304"/>
            <a:ext cx="1239531" cy="11876624"/>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275452" y="558304"/>
            <a:ext cx="3596168" cy="118766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D46EECC-1494-4A94-92E8-2069CFE9F7B8}" type="datetimeFigureOut">
              <a:rPr lang="fr-FR" smtClean="0"/>
              <a:t>22/07/2022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1120639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D46EECC-1494-4A94-92E8-2069CFE9F7B8}" type="datetimeFigureOut">
              <a:rPr lang="fr-FR" smtClean="0"/>
              <a:t>22/07/2022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1690570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80233" y="6709302"/>
            <a:ext cx="6243559" cy="2073696"/>
          </a:xfrm>
        </p:spPr>
        <p:txBody>
          <a:bodyPr anchor="t"/>
          <a:lstStyle>
            <a:lvl1pPr algn="l">
              <a:defRPr sz="4400" b="1" cap="all"/>
            </a:lvl1pPr>
          </a:lstStyle>
          <a:p>
            <a:r>
              <a:rPr lang="fr-FR"/>
              <a:t>Modifiez le style du titre</a:t>
            </a:r>
          </a:p>
        </p:txBody>
      </p:sp>
      <p:sp>
        <p:nvSpPr>
          <p:cNvPr id="3" name="Espace réservé du texte 2"/>
          <p:cNvSpPr>
            <a:spLocks noGrp="1"/>
          </p:cNvSpPr>
          <p:nvPr>
            <p:ph type="body" idx="1"/>
          </p:nvPr>
        </p:nvSpPr>
        <p:spPr>
          <a:xfrm>
            <a:off x="580233" y="4425338"/>
            <a:ext cx="6243559" cy="2283965"/>
          </a:xfrm>
        </p:spPr>
        <p:txBody>
          <a:bodyPr anchor="b"/>
          <a:lstStyle>
            <a:lvl1pPr marL="0" indent="0">
              <a:buNone/>
              <a:defRPr sz="2200">
                <a:solidFill>
                  <a:schemeClr val="tx1">
                    <a:tint val="75000"/>
                  </a:schemeClr>
                </a:solidFill>
              </a:defRPr>
            </a:lvl1pPr>
            <a:lvl2pPr marL="508178" indent="0">
              <a:buNone/>
              <a:defRPr sz="2000">
                <a:solidFill>
                  <a:schemeClr val="tx1">
                    <a:tint val="75000"/>
                  </a:schemeClr>
                </a:solidFill>
              </a:defRPr>
            </a:lvl2pPr>
            <a:lvl3pPr marL="1016356" indent="0">
              <a:buNone/>
              <a:defRPr sz="1800">
                <a:solidFill>
                  <a:schemeClr val="tx1">
                    <a:tint val="75000"/>
                  </a:schemeClr>
                </a:solidFill>
              </a:defRPr>
            </a:lvl3pPr>
            <a:lvl4pPr marL="1524533" indent="0">
              <a:buNone/>
              <a:defRPr sz="1600">
                <a:solidFill>
                  <a:schemeClr val="tx1">
                    <a:tint val="75000"/>
                  </a:schemeClr>
                </a:solidFill>
              </a:defRPr>
            </a:lvl4pPr>
            <a:lvl5pPr marL="2032711" indent="0">
              <a:buNone/>
              <a:defRPr sz="1600">
                <a:solidFill>
                  <a:schemeClr val="tx1">
                    <a:tint val="75000"/>
                  </a:schemeClr>
                </a:solidFill>
              </a:defRPr>
            </a:lvl5pPr>
            <a:lvl6pPr marL="2540889" indent="0">
              <a:buNone/>
              <a:defRPr sz="1600">
                <a:solidFill>
                  <a:schemeClr val="tx1">
                    <a:tint val="75000"/>
                  </a:schemeClr>
                </a:solidFill>
              </a:defRPr>
            </a:lvl6pPr>
            <a:lvl7pPr marL="3049067" indent="0">
              <a:buNone/>
              <a:defRPr sz="1600">
                <a:solidFill>
                  <a:schemeClr val="tx1">
                    <a:tint val="75000"/>
                  </a:schemeClr>
                </a:solidFill>
              </a:defRPr>
            </a:lvl7pPr>
            <a:lvl8pPr marL="3557245" indent="0">
              <a:buNone/>
              <a:defRPr sz="1600">
                <a:solidFill>
                  <a:schemeClr val="tx1">
                    <a:tint val="75000"/>
                  </a:schemeClr>
                </a:solidFill>
              </a:defRPr>
            </a:lvl8pPr>
            <a:lvl9pPr marL="4065422"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9D46EECC-1494-4A94-92E8-2069CFE9F7B8}" type="datetimeFigureOut">
              <a:rPr lang="fr-FR" smtClean="0"/>
              <a:t>22/07/2022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2725151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275451" y="3248308"/>
            <a:ext cx="2417849" cy="918662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815723" y="3248308"/>
            <a:ext cx="2417849" cy="918662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D46EECC-1494-4A94-92E8-2069CFE9F7B8}" type="datetimeFigureOut">
              <a:rPr lang="fr-FR" smtClean="0"/>
              <a:t>22/07/2022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3914841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67268" y="418123"/>
            <a:ext cx="6610827" cy="1740165"/>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67269" y="2337138"/>
            <a:ext cx="3245478" cy="974008"/>
          </a:xfrm>
        </p:spPr>
        <p:txBody>
          <a:bodyPr anchor="b"/>
          <a:lstStyle>
            <a:lvl1pPr marL="0" indent="0">
              <a:buNone/>
              <a:defRPr sz="2700" b="1"/>
            </a:lvl1pPr>
            <a:lvl2pPr marL="508178" indent="0">
              <a:buNone/>
              <a:defRPr sz="2200" b="1"/>
            </a:lvl2pPr>
            <a:lvl3pPr marL="1016356" indent="0">
              <a:buNone/>
              <a:defRPr sz="2000" b="1"/>
            </a:lvl3pPr>
            <a:lvl4pPr marL="1524533" indent="0">
              <a:buNone/>
              <a:defRPr sz="1800" b="1"/>
            </a:lvl4pPr>
            <a:lvl5pPr marL="2032711" indent="0">
              <a:buNone/>
              <a:defRPr sz="1800" b="1"/>
            </a:lvl5pPr>
            <a:lvl6pPr marL="2540889" indent="0">
              <a:buNone/>
              <a:defRPr sz="1800" b="1"/>
            </a:lvl6pPr>
            <a:lvl7pPr marL="3049067" indent="0">
              <a:buNone/>
              <a:defRPr sz="1800" b="1"/>
            </a:lvl7pPr>
            <a:lvl8pPr marL="3557245" indent="0">
              <a:buNone/>
              <a:defRPr sz="1800" b="1"/>
            </a:lvl8pPr>
            <a:lvl9pPr marL="4065422" indent="0">
              <a:buNone/>
              <a:defRPr sz="1800" b="1"/>
            </a:lvl9pPr>
          </a:lstStyle>
          <a:p>
            <a:pPr lvl="0"/>
            <a:r>
              <a:rPr lang="fr-FR"/>
              <a:t>Modifiez les styles du texte du masque</a:t>
            </a:r>
          </a:p>
        </p:txBody>
      </p:sp>
      <p:sp>
        <p:nvSpPr>
          <p:cNvPr id="4" name="Espace réservé du contenu 3"/>
          <p:cNvSpPr>
            <a:spLocks noGrp="1"/>
          </p:cNvSpPr>
          <p:nvPr>
            <p:ph sz="half" idx="2"/>
          </p:nvPr>
        </p:nvSpPr>
        <p:spPr>
          <a:xfrm>
            <a:off x="367269" y="3311146"/>
            <a:ext cx="3245478" cy="6015653"/>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731343" y="2337138"/>
            <a:ext cx="3246752" cy="974008"/>
          </a:xfrm>
        </p:spPr>
        <p:txBody>
          <a:bodyPr anchor="b"/>
          <a:lstStyle>
            <a:lvl1pPr marL="0" indent="0">
              <a:buNone/>
              <a:defRPr sz="2700" b="1"/>
            </a:lvl1pPr>
            <a:lvl2pPr marL="508178" indent="0">
              <a:buNone/>
              <a:defRPr sz="2200" b="1"/>
            </a:lvl2pPr>
            <a:lvl3pPr marL="1016356" indent="0">
              <a:buNone/>
              <a:defRPr sz="2000" b="1"/>
            </a:lvl3pPr>
            <a:lvl4pPr marL="1524533" indent="0">
              <a:buNone/>
              <a:defRPr sz="1800" b="1"/>
            </a:lvl4pPr>
            <a:lvl5pPr marL="2032711" indent="0">
              <a:buNone/>
              <a:defRPr sz="1800" b="1"/>
            </a:lvl5pPr>
            <a:lvl6pPr marL="2540889" indent="0">
              <a:buNone/>
              <a:defRPr sz="1800" b="1"/>
            </a:lvl6pPr>
            <a:lvl7pPr marL="3049067" indent="0">
              <a:buNone/>
              <a:defRPr sz="1800" b="1"/>
            </a:lvl7pPr>
            <a:lvl8pPr marL="3557245" indent="0">
              <a:buNone/>
              <a:defRPr sz="1800" b="1"/>
            </a:lvl8pPr>
            <a:lvl9pPr marL="4065422" indent="0">
              <a:buNone/>
              <a:defRPr sz="1800" b="1"/>
            </a:lvl9pPr>
          </a:lstStyle>
          <a:p>
            <a:pPr lvl="0"/>
            <a:r>
              <a:rPr lang="fr-FR"/>
              <a:t>Modifiez les styles du texte du masque</a:t>
            </a:r>
          </a:p>
        </p:txBody>
      </p:sp>
      <p:sp>
        <p:nvSpPr>
          <p:cNvPr id="6" name="Espace réservé du contenu 5"/>
          <p:cNvSpPr>
            <a:spLocks noGrp="1"/>
          </p:cNvSpPr>
          <p:nvPr>
            <p:ph sz="quarter" idx="4"/>
          </p:nvPr>
        </p:nvSpPr>
        <p:spPr>
          <a:xfrm>
            <a:off x="3731343" y="3311146"/>
            <a:ext cx="3246752" cy="6015653"/>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D46EECC-1494-4A94-92E8-2069CFE9F7B8}" type="datetimeFigureOut">
              <a:rPr lang="fr-FR" smtClean="0"/>
              <a:t>22/07/2022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2716322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9D46EECC-1494-4A94-92E8-2069CFE9F7B8}" type="datetimeFigureOut">
              <a:rPr lang="fr-FR" smtClean="0"/>
              <a:t>22/07/2022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2728504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D46EECC-1494-4A94-92E8-2069CFE9F7B8}" type="datetimeFigureOut">
              <a:rPr lang="fr-FR" smtClean="0"/>
              <a:t>22/07/2022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1790196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67269" y="415707"/>
            <a:ext cx="2416574" cy="1769167"/>
          </a:xfrm>
        </p:spPr>
        <p:txBody>
          <a:bodyPr anchor="b"/>
          <a:lstStyle>
            <a:lvl1pPr algn="l">
              <a:defRPr sz="2200" b="1"/>
            </a:lvl1pPr>
          </a:lstStyle>
          <a:p>
            <a:r>
              <a:rPr lang="fr-FR"/>
              <a:t>Modifiez le style du titre</a:t>
            </a:r>
          </a:p>
        </p:txBody>
      </p:sp>
      <p:sp>
        <p:nvSpPr>
          <p:cNvPr id="3" name="Espace réservé du contenu 2"/>
          <p:cNvSpPr>
            <a:spLocks noGrp="1"/>
          </p:cNvSpPr>
          <p:nvPr>
            <p:ph idx="1"/>
          </p:nvPr>
        </p:nvSpPr>
        <p:spPr>
          <a:xfrm>
            <a:off x="2871833" y="415707"/>
            <a:ext cx="4106262" cy="8911094"/>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67269" y="2184874"/>
            <a:ext cx="2416574" cy="7141927"/>
          </a:xfrm>
        </p:spPr>
        <p:txBody>
          <a:bodyPr/>
          <a:lstStyle>
            <a:lvl1pPr marL="0" indent="0">
              <a:buNone/>
              <a:defRPr sz="1600"/>
            </a:lvl1pPr>
            <a:lvl2pPr marL="508178" indent="0">
              <a:buNone/>
              <a:defRPr sz="1300"/>
            </a:lvl2pPr>
            <a:lvl3pPr marL="1016356" indent="0">
              <a:buNone/>
              <a:defRPr sz="1100"/>
            </a:lvl3pPr>
            <a:lvl4pPr marL="1524533" indent="0">
              <a:buNone/>
              <a:defRPr sz="1000"/>
            </a:lvl4pPr>
            <a:lvl5pPr marL="2032711" indent="0">
              <a:buNone/>
              <a:defRPr sz="1000"/>
            </a:lvl5pPr>
            <a:lvl6pPr marL="2540889" indent="0">
              <a:buNone/>
              <a:defRPr sz="1000"/>
            </a:lvl6pPr>
            <a:lvl7pPr marL="3049067" indent="0">
              <a:buNone/>
              <a:defRPr sz="1000"/>
            </a:lvl7pPr>
            <a:lvl8pPr marL="3557245" indent="0">
              <a:buNone/>
              <a:defRPr sz="1000"/>
            </a:lvl8pPr>
            <a:lvl9pPr marL="4065422"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9D46EECC-1494-4A94-92E8-2069CFE9F7B8}" type="datetimeFigureOut">
              <a:rPr lang="fr-FR" smtClean="0"/>
              <a:t>22/07/2022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3208476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39742" y="7308692"/>
            <a:ext cx="4407218" cy="862833"/>
          </a:xfrm>
        </p:spPr>
        <p:txBody>
          <a:bodyPr anchor="b"/>
          <a:lstStyle>
            <a:lvl1pPr algn="l">
              <a:defRPr sz="2200" b="1"/>
            </a:lvl1pPr>
          </a:lstStyle>
          <a:p>
            <a:r>
              <a:rPr lang="fr-FR"/>
              <a:t>Modifiez le style du titre</a:t>
            </a:r>
          </a:p>
        </p:txBody>
      </p:sp>
      <p:sp>
        <p:nvSpPr>
          <p:cNvPr id="3" name="Espace réservé pour une image  2"/>
          <p:cNvSpPr>
            <a:spLocks noGrp="1"/>
          </p:cNvSpPr>
          <p:nvPr>
            <p:ph type="pic" idx="1"/>
          </p:nvPr>
        </p:nvSpPr>
        <p:spPr>
          <a:xfrm>
            <a:off x="1439742" y="932921"/>
            <a:ext cx="4407218" cy="6264593"/>
          </a:xfrm>
        </p:spPr>
        <p:txBody>
          <a:bodyPr/>
          <a:lstStyle>
            <a:lvl1pPr marL="0" indent="0">
              <a:buNone/>
              <a:defRPr sz="3600"/>
            </a:lvl1pPr>
            <a:lvl2pPr marL="508178" indent="0">
              <a:buNone/>
              <a:defRPr sz="3100"/>
            </a:lvl2pPr>
            <a:lvl3pPr marL="1016356" indent="0">
              <a:buNone/>
              <a:defRPr sz="2700"/>
            </a:lvl3pPr>
            <a:lvl4pPr marL="1524533" indent="0">
              <a:buNone/>
              <a:defRPr sz="2200"/>
            </a:lvl4pPr>
            <a:lvl5pPr marL="2032711" indent="0">
              <a:buNone/>
              <a:defRPr sz="2200"/>
            </a:lvl5pPr>
            <a:lvl6pPr marL="2540889" indent="0">
              <a:buNone/>
              <a:defRPr sz="2200"/>
            </a:lvl6pPr>
            <a:lvl7pPr marL="3049067" indent="0">
              <a:buNone/>
              <a:defRPr sz="2200"/>
            </a:lvl7pPr>
            <a:lvl8pPr marL="3557245" indent="0">
              <a:buNone/>
              <a:defRPr sz="2200"/>
            </a:lvl8pPr>
            <a:lvl9pPr marL="4065422" indent="0">
              <a:buNone/>
              <a:defRPr sz="2200"/>
            </a:lvl9pPr>
          </a:lstStyle>
          <a:p>
            <a:endParaRPr lang="fr-FR"/>
          </a:p>
        </p:txBody>
      </p:sp>
      <p:sp>
        <p:nvSpPr>
          <p:cNvPr id="4" name="Espace réservé du texte 3"/>
          <p:cNvSpPr>
            <a:spLocks noGrp="1"/>
          </p:cNvSpPr>
          <p:nvPr>
            <p:ph type="body" sz="half" idx="2"/>
          </p:nvPr>
        </p:nvSpPr>
        <p:spPr>
          <a:xfrm>
            <a:off x="1439742" y="8171525"/>
            <a:ext cx="4407218" cy="1225365"/>
          </a:xfrm>
        </p:spPr>
        <p:txBody>
          <a:bodyPr/>
          <a:lstStyle>
            <a:lvl1pPr marL="0" indent="0">
              <a:buNone/>
              <a:defRPr sz="1600"/>
            </a:lvl1pPr>
            <a:lvl2pPr marL="508178" indent="0">
              <a:buNone/>
              <a:defRPr sz="1300"/>
            </a:lvl2pPr>
            <a:lvl3pPr marL="1016356" indent="0">
              <a:buNone/>
              <a:defRPr sz="1100"/>
            </a:lvl3pPr>
            <a:lvl4pPr marL="1524533" indent="0">
              <a:buNone/>
              <a:defRPr sz="1000"/>
            </a:lvl4pPr>
            <a:lvl5pPr marL="2032711" indent="0">
              <a:buNone/>
              <a:defRPr sz="1000"/>
            </a:lvl5pPr>
            <a:lvl6pPr marL="2540889" indent="0">
              <a:buNone/>
              <a:defRPr sz="1000"/>
            </a:lvl6pPr>
            <a:lvl7pPr marL="3049067" indent="0">
              <a:buNone/>
              <a:defRPr sz="1000"/>
            </a:lvl7pPr>
            <a:lvl8pPr marL="3557245" indent="0">
              <a:buNone/>
              <a:defRPr sz="1000"/>
            </a:lvl8pPr>
            <a:lvl9pPr marL="4065422"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9D46EECC-1494-4A94-92E8-2069CFE9F7B8}" type="datetimeFigureOut">
              <a:rPr lang="fr-FR" smtClean="0"/>
              <a:t>22/07/2022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3182478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67268" y="418123"/>
            <a:ext cx="6610827" cy="1740165"/>
          </a:xfrm>
          <a:prstGeom prst="rect">
            <a:avLst/>
          </a:prstGeom>
        </p:spPr>
        <p:txBody>
          <a:bodyPr vert="horz" lIns="101636" tIns="50818" rIns="101636" bIns="50818" rtlCol="0" anchor="ctr">
            <a:normAutofit/>
          </a:bodyPr>
          <a:lstStyle/>
          <a:p>
            <a:r>
              <a:rPr lang="fr-FR"/>
              <a:t>Modifiez le style du titre</a:t>
            </a:r>
          </a:p>
        </p:txBody>
      </p:sp>
      <p:sp>
        <p:nvSpPr>
          <p:cNvPr id="3" name="Espace réservé du texte 2"/>
          <p:cNvSpPr>
            <a:spLocks noGrp="1"/>
          </p:cNvSpPr>
          <p:nvPr>
            <p:ph type="body" idx="1"/>
          </p:nvPr>
        </p:nvSpPr>
        <p:spPr>
          <a:xfrm>
            <a:off x="367268" y="2436232"/>
            <a:ext cx="6610827" cy="6890569"/>
          </a:xfrm>
          <a:prstGeom prst="rect">
            <a:avLst/>
          </a:prstGeom>
        </p:spPr>
        <p:txBody>
          <a:bodyPr vert="horz" lIns="101636" tIns="50818" rIns="101636" bIns="50818"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67268" y="9677250"/>
            <a:ext cx="1713918" cy="555886"/>
          </a:xfrm>
          <a:prstGeom prst="rect">
            <a:avLst/>
          </a:prstGeom>
        </p:spPr>
        <p:txBody>
          <a:bodyPr vert="horz" lIns="101636" tIns="50818" rIns="101636" bIns="50818" rtlCol="0" anchor="ctr"/>
          <a:lstStyle>
            <a:lvl1pPr algn="l">
              <a:defRPr sz="1300">
                <a:solidFill>
                  <a:schemeClr val="tx1">
                    <a:tint val="75000"/>
                  </a:schemeClr>
                </a:solidFill>
              </a:defRPr>
            </a:lvl1pPr>
          </a:lstStyle>
          <a:p>
            <a:fld id="{9D46EECC-1494-4A94-92E8-2069CFE9F7B8}" type="datetimeFigureOut">
              <a:rPr lang="fr-FR" smtClean="0"/>
              <a:t>22/07/2022</a:t>
            </a:fld>
            <a:endParaRPr lang="fr-FR"/>
          </a:p>
        </p:txBody>
      </p:sp>
      <p:sp>
        <p:nvSpPr>
          <p:cNvPr id="5" name="Espace réservé du pied de page 4"/>
          <p:cNvSpPr>
            <a:spLocks noGrp="1"/>
          </p:cNvSpPr>
          <p:nvPr>
            <p:ph type="ftr" sz="quarter" idx="3"/>
          </p:nvPr>
        </p:nvSpPr>
        <p:spPr>
          <a:xfrm>
            <a:off x="2509666" y="9677250"/>
            <a:ext cx="2326032" cy="555886"/>
          </a:xfrm>
          <a:prstGeom prst="rect">
            <a:avLst/>
          </a:prstGeom>
        </p:spPr>
        <p:txBody>
          <a:bodyPr vert="horz" lIns="101636" tIns="50818" rIns="101636" bIns="50818" rtlCol="0" anchor="ctr"/>
          <a:lstStyle>
            <a:lvl1pPr algn="ctr">
              <a:defRPr sz="13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264177" y="9677250"/>
            <a:ext cx="1713918" cy="555886"/>
          </a:xfrm>
          <a:prstGeom prst="rect">
            <a:avLst/>
          </a:prstGeom>
        </p:spPr>
        <p:txBody>
          <a:bodyPr vert="horz" lIns="101636" tIns="50818" rIns="101636" bIns="50818" rtlCol="0" anchor="ctr"/>
          <a:lstStyle>
            <a:lvl1pPr algn="r">
              <a:defRPr sz="1300">
                <a:solidFill>
                  <a:schemeClr val="tx1">
                    <a:tint val="75000"/>
                  </a:schemeClr>
                </a:solidFill>
              </a:defRPr>
            </a:lvl1pPr>
          </a:lstStyle>
          <a:p>
            <a:fld id="{48850114-9B54-42E1-8BFB-F6F5E837C16F}" type="slidenum">
              <a:rPr lang="fr-FR" smtClean="0"/>
              <a:t>‹N°›</a:t>
            </a:fld>
            <a:endParaRPr lang="fr-FR"/>
          </a:p>
        </p:txBody>
      </p:sp>
    </p:spTree>
    <p:extLst>
      <p:ext uri="{BB962C8B-B14F-4D97-AF65-F5344CB8AC3E}">
        <p14:creationId xmlns:p14="http://schemas.microsoft.com/office/powerpoint/2010/main" val="3109199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6356" rtl="0" eaLnBrk="1" latinLnBrk="0" hangingPunct="1">
        <a:spcBef>
          <a:spcPct val="0"/>
        </a:spcBef>
        <a:buNone/>
        <a:defRPr sz="4900" kern="1200">
          <a:solidFill>
            <a:schemeClr val="tx1"/>
          </a:solidFill>
          <a:latin typeface="+mj-lt"/>
          <a:ea typeface="+mj-ea"/>
          <a:cs typeface="+mj-cs"/>
        </a:defRPr>
      </a:lvl1pPr>
    </p:titleStyle>
    <p:bodyStyle>
      <a:lvl1pPr marL="381133" indent="-381133" algn="l" defTabSz="1016356"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5789" indent="-317611" algn="l" defTabSz="1016356"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0445" indent="-254089" algn="l" defTabSz="101635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78622"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86800"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794978"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03156"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11334"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19511"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fr-FR"/>
      </a:defPPr>
      <a:lvl1pPr marL="0" algn="l" defTabSz="1016356" rtl="0" eaLnBrk="1" latinLnBrk="0" hangingPunct="1">
        <a:defRPr sz="2000" kern="1200">
          <a:solidFill>
            <a:schemeClr val="tx1"/>
          </a:solidFill>
          <a:latin typeface="+mn-lt"/>
          <a:ea typeface="+mn-ea"/>
          <a:cs typeface="+mn-cs"/>
        </a:defRPr>
      </a:lvl1pPr>
      <a:lvl2pPr marL="508178" algn="l" defTabSz="1016356" rtl="0" eaLnBrk="1" latinLnBrk="0" hangingPunct="1">
        <a:defRPr sz="2000" kern="1200">
          <a:solidFill>
            <a:schemeClr val="tx1"/>
          </a:solidFill>
          <a:latin typeface="+mn-lt"/>
          <a:ea typeface="+mn-ea"/>
          <a:cs typeface="+mn-cs"/>
        </a:defRPr>
      </a:lvl2pPr>
      <a:lvl3pPr marL="1016356" algn="l" defTabSz="1016356" rtl="0" eaLnBrk="1" latinLnBrk="0" hangingPunct="1">
        <a:defRPr sz="2000" kern="1200">
          <a:solidFill>
            <a:schemeClr val="tx1"/>
          </a:solidFill>
          <a:latin typeface="+mn-lt"/>
          <a:ea typeface="+mn-ea"/>
          <a:cs typeface="+mn-cs"/>
        </a:defRPr>
      </a:lvl3pPr>
      <a:lvl4pPr marL="1524533" algn="l" defTabSz="1016356" rtl="0" eaLnBrk="1" latinLnBrk="0" hangingPunct="1">
        <a:defRPr sz="2000" kern="1200">
          <a:solidFill>
            <a:schemeClr val="tx1"/>
          </a:solidFill>
          <a:latin typeface="+mn-lt"/>
          <a:ea typeface="+mn-ea"/>
          <a:cs typeface="+mn-cs"/>
        </a:defRPr>
      </a:lvl4pPr>
      <a:lvl5pPr marL="2032711" algn="l" defTabSz="1016356" rtl="0" eaLnBrk="1" latinLnBrk="0" hangingPunct="1">
        <a:defRPr sz="2000" kern="1200">
          <a:solidFill>
            <a:schemeClr val="tx1"/>
          </a:solidFill>
          <a:latin typeface="+mn-lt"/>
          <a:ea typeface="+mn-ea"/>
          <a:cs typeface="+mn-cs"/>
        </a:defRPr>
      </a:lvl5pPr>
      <a:lvl6pPr marL="2540889" algn="l" defTabSz="1016356" rtl="0" eaLnBrk="1" latinLnBrk="0" hangingPunct="1">
        <a:defRPr sz="2000" kern="1200">
          <a:solidFill>
            <a:schemeClr val="tx1"/>
          </a:solidFill>
          <a:latin typeface="+mn-lt"/>
          <a:ea typeface="+mn-ea"/>
          <a:cs typeface="+mn-cs"/>
        </a:defRPr>
      </a:lvl6pPr>
      <a:lvl7pPr marL="3049067" algn="l" defTabSz="1016356" rtl="0" eaLnBrk="1" latinLnBrk="0" hangingPunct="1">
        <a:defRPr sz="2000" kern="1200">
          <a:solidFill>
            <a:schemeClr val="tx1"/>
          </a:solidFill>
          <a:latin typeface="+mn-lt"/>
          <a:ea typeface="+mn-ea"/>
          <a:cs typeface="+mn-cs"/>
        </a:defRPr>
      </a:lvl7pPr>
      <a:lvl8pPr marL="3557245" algn="l" defTabSz="1016356" rtl="0" eaLnBrk="1" latinLnBrk="0" hangingPunct="1">
        <a:defRPr sz="2000" kern="1200">
          <a:solidFill>
            <a:schemeClr val="tx1"/>
          </a:solidFill>
          <a:latin typeface="+mn-lt"/>
          <a:ea typeface="+mn-ea"/>
          <a:cs typeface="+mn-cs"/>
        </a:defRPr>
      </a:lvl8pPr>
      <a:lvl9pPr marL="4065422" algn="l" defTabSz="1016356"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à coins arrondis 48"/>
          <p:cNvSpPr/>
          <p:nvPr/>
        </p:nvSpPr>
        <p:spPr>
          <a:xfrm>
            <a:off x="207937" y="1260054"/>
            <a:ext cx="2199663" cy="5538264"/>
          </a:xfrm>
          <a:prstGeom prst="roundRect">
            <a:avLst>
              <a:gd name="adj" fmla="val 6306"/>
            </a:avLst>
          </a:prstGeom>
          <a:solidFill>
            <a:schemeClr val="accent2">
              <a:lumMod val="20000"/>
              <a:lumOff val="80000"/>
            </a:schemeClr>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dirty="0"/>
          </a:p>
        </p:txBody>
      </p:sp>
      <p:sp>
        <p:nvSpPr>
          <p:cNvPr id="10" name="ZoneTexte 9"/>
          <p:cNvSpPr txBox="1"/>
          <p:nvPr/>
        </p:nvSpPr>
        <p:spPr>
          <a:xfrm>
            <a:off x="665489" y="828006"/>
            <a:ext cx="4255149" cy="410405"/>
          </a:xfrm>
          <a:prstGeom prst="rect">
            <a:avLst/>
          </a:prstGeom>
          <a:noFill/>
        </p:spPr>
        <p:txBody>
          <a:bodyPr wrap="square" lIns="101636" tIns="50818" rIns="101636" bIns="50818" rtlCol="0">
            <a:spAutoFit/>
          </a:bodyPr>
          <a:lstStyle/>
          <a:p>
            <a:r>
              <a:rPr lang="fr-FR" dirty="0">
                <a:latin typeface="CHARLEEBOOTS" panose="02000603000000000000" pitchFamily="2" charset="-34"/>
                <a:ea typeface="CHARLEEBOOTS" panose="02000603000000000000" pitchFamily="2" charset="-34"/>
                <a:cs typeface="CHARLEEBOOTS" panose="02000603000000000000" pitchFamily="2" charset="-34"/>
              </a:rPr>
              <a:t>Le début de la guerre</a:t>
            </a:r>
          </a:p>
        </p:txBody>
      </p:sp>
      <p:pic>
        <p:nvPicPr>
          <p:cNvPr id="14" name="Imag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690" y="828006"/>
            <a:ext cx="487640" cy="458823"/>
          </a:xfrm>
          <a:prstGeom prst="rect">
            <a:avLst/>
          </a:prstGeom>
        </p:spPr>
      </p:pic>
      <p:sp>
        <p:nvSpPr>
          <p:cNvPr id="11" name="ZoneTexte 10"/>
          <p:cNvSpPr txBox="1"/>
          <p:nvPr/>
        </p:nvSpPr>
        <p:spPr>
          <a:xfrm>
            <a:off x="193173" y="858494"/>
            <a:ext cx="407252" cy="379627"/>
          </a:xfrm>
          <a:prstGeom prst="rect">
            <a:avLst/>
          </a:prstGeom>
          <a:noFill/>
          <a:effectLst>
            <a:innerShdw blurRad="63500" dist="50800" dir="16200000">
              <a:prstClr val="black">
                <a:alpha val="50000"/>
              </a:prstClr>
            </a:innerShdw>
          </a:effectLst>
        </p:spPr>
        <p:txBody>
          <a:bodyPr wrap="square" lIns="101636" tIns="50818" rIns="101636" bIns="50818" rtlCol="0">
            <a:spAutoFit/>
          </a:bodyPr>
          <a:lstStyle/>
          <a:p>
            <a:pPr algn="ctr"/>
            <a:r>
              <a:rPr lang="fr-FR" sz="1800" b="1" dirty="0">
                <a:ln w="18415" cmpd="sng">
                  <a:solidFill>
                    <a:schemeClr val="bg1"/>
                  </a:solidFill>
                  <a:prstDash val="solid"/>
                </a:ln>
                <a:solidFill>
                  <a:schemeClr val="bg1"/>
                </a:solidFill>
                <a:effectLst>
                  <a:outerShdw blurRad="63500" dir="3600000" algn="tl" rotWithShape="0">
                    <a:srgbClr val="000000">
                      <a:alpha val="70000"/>
                    </a:srgbClr>
                  </a:outerShdw>
                </a:effectLst>
                <a:latin typeface="Chinacat" panose="00000400000000000000" pitchFamily="2" charset="0"/>
              </a:rPr>
              <a:t>1</a:t>
            </a:r>
            <a:endParaRPr lang="fr-FR" sz="1600" b="1" dirty="0">
              <a:ln w="18415" cmpd="sng">
                <a:solidFill>
                  <a:schemeClr val="bg1"/>
                </a:solidFill>
                <a:prstDash val="solid"/>
              </a:ln>
              <a:solidFill>
                <a:schemeClr val="bg1"/>
              </a:solidFill>
              <a:effectLst>
                <a:outerShdw blurRad="63500" dir="3600000" algn="tl" rotWithShape="0">
                  <a:srgbClr val="000000">
                    <a:alpha val="70000"/>
                  </a:srgbClr>
                </a:outerShdw>
              </a:effectLst>
              <a:latin typeface="Chinacat" panose="00000400000000000000" pitchFamily="2" charset="0"/>
            </a:endParaRPr>
          </a:p>
        </p:txBody>
      </p:sp>
      <p:sp>
        <p:nvSpPr>
          <p:cNvPr id="4" name="Rectangle 3"/>
          <p:cNvSpPr/>
          <p:nvPr/>
        </p:nvSpPr>
        <p:spPr>
          <a:xfrm>
            <a:off x="207937" y="1281423"/>
            <a:ext cx="2210298" cy="5516895"/>
          </a:xfrm>
          <a:prstGeom prst="rect">
            <a:avLst/>
          </a:prstGeom>
        </p:spPr>
        <p:txBody>
          <a:bodyPr wrap="square">
            <a:spAutoFit/>
          </a:bodyPr>
          <a:lstStyle/>
          <a:p>
            <a:pPr lvl="0">
              <a:lnSpc>
                <a:spcPct val="90000"/>
              </a:lnSpc>
              <a:spcAft>
                <a:spcPts val="600"/>
              </a:spcAft>
            </a:pPr>
            <a:r>
              <a:rPr lang="fr-FR" sz="1500" dirty="0">
                <a:solidFill>
                  <a:prstClr val="black"/>
                </a:solidFill>
                <a:latin typeface="KG Primary Italics" panose="02000506000000020003" pitchFamily="2" charset="0"/>
                <a:ea typeface="Clensey" panose="02000603000000000000" pitchFamily="2" charset="0"/>
              </a:rPr>
              <a:t>Au début du XX</a:t>
            </a:r>
            <a:r>
              <a:rPr lang="fr-FR" sz="1500" baseline="30000" dirty="0">
                <a:solidFill>
                  <a:prstClr val="black"/>
                </a:solidFill>
                <a:latin typeface="KG Primary Italics" panose="02000506000000020003" pitchFamily="2" charset="0"/>
                <a:ea typeface="Clensey" panose="02000603000000000000" pitchFamily="2" charset="0"/>
              </a:rPr>
              <a:t>ème</a:t>
            </a:r>
            <a:r>
              <a:rPr lang="fr-FR" sz="1500" dirty="0">
                <a:solidFill>
                  <a:prstClr val="black"/>
                </a:solidFill>
                <a:latin typeface="KG Primary Italics" panose="02000506000000020003" pitchFamily="2" charset="0"/>
                <a:ea typeface="Clensey" panose="02000603000000000000" pitchFamily="2" charset="0"/>
              </a:rPr>
              <a:t> siècle, des rivalités politiques et coloniales opposent en Europe les pays de l’Alliance, regroupés autour de l’Allemagne, de l’Italie et de l’Autriche-Hongrie, et les pays de l’Entente (les Alliés) réunis autour de la France, du Royaume-Uni et de la Russie. (Doc 1)</a:t>
            </a:r>
          </a:p>
          <a:p>
            <a:pPr lvl="0">
              <a:lnSpc>
                <a:spcPct val="90000"/>
              </a:lnSpc>
              <a:spcAft>
                <a:spcPts val="600"/>
              </a:spcAft>
            </a:pPr>
            <a:r>
              <a:rPr lang="fr-FR" sz="1500" dirty="0">
                <a:solidFill>
                  <a:prstClr val="black"/>
                </a:solidFill>
                <a:latin typeface="KG Primary Italics" panose="02000506000000020003" pitchFamily="2" charset="0"/>
                <a:ea typeface="Clensey" panose="02000603000000000000" pitchFamily="2" charset="0"/>
              </a:rPr>
              <a:t>En août 1914, la guerre est déclarée entre la triple Alliance au centre de l’Europe et la triple Entente (Est et Ouest de l’Europe).</a:t>
            </a:r>
          </a:p>
          <a:p>
            <a:pPr lvl="0">
              <a:lnSpc>
                <a:spcPct val="90000"/>
              </a:lnSpc>
              <a:spcAft>
                <a:spcPts val="600"/>
              </a:spcAft>
            </a:pPr>
            <a:r>
              <a:rPr lang="fr-FR" sz="1500" dirty="0">
                <a:solidFill>
                  <a:prstClr val="black"/>
                </a:solidFill>
                <a:latin typeface="KG Primary Italics" panose="02000506000000020003" pitchFamily="2" charset="0"/>
                <a:ea typeface="Clensey" panose="02000603000000000000" pitchFamily="2" charset="0"/>
              </a:rPr>
              <a:t>Fin 1914, les armées française et allemande ont creusé 600 kilomètres de tranchées de la mer du Nord à la Suisse. </a:t>
            </a:r>
          </a:p>
          <a:p>
            <a:pPr lvl="0">
              <a:lnSpc>
                <a:spcPct val="90000"/>
              </a:lnSpc>
              <a:spcAft>
                <a:spcPts val="600"/>
              </a:spcAft>
            </a:pPr>
            <a:r>
              <a:rPr lang="fr-FR" sz="1500" dirty="0">
                <a:solidFill>
                  <a:prstClr val="black"/>
                </a:solidFill>
                <a:latin typeface="KG Primary Italics" panose="02000506000000020003" pitchFamily="2" charset="0"/>
                <a:ea typeface="Clensey" panose="02000603000000000000" pitchFamily="2" charset="0"/>
              </a:rPr>
              <a:t>Dans les tranchées, la vie des soldats est un vrai cauchemar : Ils sont dans la boue, le froid sous les grenades et les obus !</a:t>
            </a:r>
          </a:p>
        </p:txBody>
      </p:sp>
      <p:sp>
        <p:nvSpPr>
          <p:cNvPr id="32" name="Rectangle 31"/>
          <p:cNvSpPr/>
          <p:nvPr/>
        </p:nvSpPr>
        <p:spPr>
          <a:xfrm>
            <a:off x="88130" y="6810999"/>
            <a:ext cx="2396692" cy="400110"/>
          </a:xfrm>
          <a:prstGeom prst="rect">
            <a:avLst/>
          </a:prstGeom>
        </p:spPr>
        <p:txBody>
          <a:bodyPr wrap="square">
            <a:spAutoFit/>
          </a:bodyPr>
          <a:lstStyle/>
          <a:p>
            <a:r>
              <a:rPr lang="fr-FR" dirty="0">
                <a:latin typeface="Short Stack" panose="02010500040000000007" pitchFamily="2" charset="0"/>
                <a:sym typeface="Wingdings" panose="05000000000000000000" pitchFamily="2" charset="2"/>
              </a:rPr>
              <a:t></a:t>
            </a:r>
            <a:r>
              <a:rPr lang="fr-FR" dirty="0">
                <a:latin typeface="Short Stack" panose="02010500040000000007" pitchFamily="2" charset="0"/>
                <a:sym typeface="Wingdings"/>
              </a:rPr>
              <a:t> </a:t>
            </a:r>
            <a:r>
              <a:rPr lang="fr-FR" sz="1600" dirty="0">
                <a:latin typeface="CHARLEEBOOTS" panose="02000603000000000000" pitchFamily="2" charset="-34"/>
                <a:ea typeface="CHARLEEBOOTS" panose="02000603000000000000" pitchFamily="2" charset="-34"/>
                <a:cs typeface="CHARLEEBOOTS" panose="02000603000000000000" pitchFamily="2" charset="-34"/>
                <a:sym typeface="Wingdings"/>
              </a:rPr>
              <a:t>Exercices</a:t>
            </a:r>
            <a:endParaRPr lang="fr-FR" dirty="0">
              <a:latin typeface="CHARLEEBOOTS" panose="02000603000000000000" pitchFamily="2" charset="-34"/>
              <a:ea typeface="CHARLEEBOOTS" panose="02000603000000000000" pitchFamily="2" charset="-34"/>
              <a:cs typeface="CHARLEEBOOTS" panose="02000603000000000000" pitchFamily="2" charset="-34"/>
            </a:endParaRPr>
          </a:p>
        </p:txBody>
      </p:sp>
      <p:sp>
        <p:nvSpPr>
          <p:cNvPr id="33" name="ZoneTexte 32"/>
          <p:cNvSpPr txBox="1"/>
          <p:nvPr/>
        </p:nvSpPr>
        <p:spPr>
          <a:xfrm>
            <a:off x="184113" y="7140348"/>
            <a:ext cx="4446974" cy="3156624"/>
          </a:xfrm>
          <a:prstGeom prst="rect">
            <a:avLst/>
          </a:prstGeom>
          <a:noFill/>
        </p:spPr>
        <p:txBody>
          <a:bodyPr wrap="square" lIns="36000" tIns="36000" rIns="36000" bIns="36000" rtlCol="0">
            <a:spAutoFit/>
          </a:bodyPr>
          <a:lstStyle/>
          <a:p>
            <a:pPr>
              <a:spcAft>
                <a:spcPts val="600"/>
              </a:spcAft>
              <a:tabLst>
                <a:tab pos="4391025" algn="l"/>
              </a:tabLst>
            </a:pPr>
            <a:r>
              <a:rPr lang="fr-FR" sz="1050" dirty="0">
                <a:latin typeface="Short Stack" panose="02010500040000000007" pitchFamily="2" charset="0"/>
              </a:rPr>
              <a:t>1) Colorie les pays sur la carte, les pays de la triple Entente (TE) en vert foncé, ceux proches de la TE en vert clair, les pays de la triple Alliance (TA)en rouge et ceux proches de la TA en rose, les pays neutres en jaune.</a:t>
            </a:r>
          </a:p>
          <a:p>
            <a:pPr>
              <a:lnSpc>
                <a:spcPct val="120000"/>
              </a:lnSpc>
              <a:spcAft>
                <a:spcPts val="600"/>
              </a:spcAft>
              <a:tabLst>
                <a:tab pos="4391025" algn="l"/>
              </a:tabLst>
            </a:pPr>
            <a:r>
              <a:rPr lang="fr-FR" sz="1050" dirty="0">
                <a:latin typeface="Short Stack" panose="02010500040000000007" pitchFamily="2" charset="0"/>
              </a:rPr>
              <a:t>2) Ecris le nom des pays :</a:t>
            </a:r>
          </a:p>
          <a:p>
            <a:pPr>
              <a:lnSpc>
                <a:spcPct val="120000"/>
              </a:lnSpc>
              <a:spcAft>
                <a:spcPts val="600"/>
              </a:spcAft>
              <a:tabLst>
                <a:tab pos="4391025" algn="l"/>
              </a:tabLst>
            </a:pPr>
            <a:r>
              <a:rPr lang="fr-FR" sz="1050" dirty="0">
                <a:latin typeface="Short Stack" panose="02010500040000000007" pitchFamily="2" charset="0"/>
              </a:rPr>
              <a:t>* De la triple Alliance : _______________________________</a:t>
            </a:r>
          </a:p>
          <a:p>
            <a:pPr>
              <a:lnSpc>
                <a:spcPct val="120000"/>
              </a:lnSpc>
              <a:spcAft>
                <a:spcPts val="600"/>
              </a:spcAft>
              <a:tabLst>
                <a:tab pos="4391025" algn="l"/>
              </a:tabLst>
            </a:pPr>
            <a:r>
              <a:rPr lang="fr-FR" sz="1050" dirty="0">
                <a:latin typeface="Short Stack" panose="02010500040000000007" pitchFamily="2" charset="0"/>
              </a:rPr>
              <a:t>___________________________________________________</a:t>
            </a:r>
          </a:p>
          <a:p>
            <a:pPr>
              <a:lnSpc>
                <a:spcPct val="120000"/>
              </a:lnSpc>
              <a:spcAft>
                <a:spcPts val="600"/>
              </a:spcAft>
              <a:tabLst>
                <a:tab pos="4391025" algn="l"/>
              </a:tabLst>
            </a:pPr>
            <a:r>
              <a:rPr lang="fr-FR" sz="1050" dirty="0">
                <a:latin typeface="Short Stack" panose="02010500040000000007" pitchFamily="2" charset="0"/>
              </a:rPr>
              <a:t>* De la triple Entente : _______________________________</a:t>
            </a:r>
          </a:p>
          <a:p>
            <a:pPr>
              <a:lnSpc>
                <a:spcPct val="120000"/>
              </a:lnSpc>
              <a:spcAft>
                <a:spcPts val="600"/>
              </a:spcAft>
              <a:tabLst>
                <a:tab pos="4391025" algn="l"/>
              </a:tabLst>
            </a:pPr>
            <a:r>
              <a:rPr lang="fr-FR" sz="1050" dirty="0">
                <a:latin typeface="Short Stack" panose="02010500040000000007" pitchFamily="2" charset="0"/>
              </a:rPr>
              <a:t>___________________________________________________</a:t>
            </a:r>
          </a:p>
          <a:p>
            <a:pPr>
              <a:lnSpc>
                <a:spcPct val="120000"/>
              </a:lnSpc>
              <a:spcAft>
                <a:spcPts val="600"/>
              </a:spcAft>
              <a:tabLst>
                <a:tab pos="4391025" algn="l"/>
              </a:tabLst>
            </a:pPr>
            <a:r>
              <a:rPr lang="fr-FR" sz="1050" dirty="0">
                <a:latin typeface="Short Stack" panose="02010500040000000007" pitchFamily="2" charset="0"/>
              </a:rPr>
              <a:t>3) Ecris ce qui se passe :</a:t>
            </a:r>
          </a:p>
          <a:p>
            <a:pPr>
              <a:lnSpc>
                <a:spcPct val="120000"/>
              </a:lnSpc>
              <a:spcAft>
                <a:spcPts val="600"/>
              </a:spcAft>
              <a:tabLst>
                <a:tab pos="4391025" algn="l"/>
              </a:tabLst>
            </a:pPr>
            <a:r>
              <a:rPr lang="fr-FR" sz="1050" dirty="0">
                <a:latin typeface="Short Stack" panose="02010500040000000007" pitchFamily="2" charset="0"/>
              </a:rPr>
              <a:t>* en Août 1914 : ______________________________________</a:t>
            </a:r>
          </a:p>
          <a:p>
            <a:pPr>
              <a:lnSpc>
                <a:spcPct val="120000"/>
              </a:lnSpc>
              <a:spcAft>
                <a:spcPts val="600"/>
              </a:spcAft>
              <a:tabLst>
                <a:tab pos="4391025" algn="l"/>
              </a:tabLst>
            </a:pPr>
            <a:r>
              <a:rPr lang="fr-FR" sz="1050" dirty="0">
                <a:latin typeface="Short Stack" panose="02010500040000000007" pitchFamily="2" charset="0"/>
              </a:rPr>
              <a:t>* fin 1914 : __________________________________________</a:t>
            </a:r>
          </a:p>
          <a:p>
            <a:pPr>
              <a:lnSpc>
                <a:spcPct val="120000"/>
              </a:lnSpc>
              <a:spcAft>
                <a:spcPts val="600"/>
              </a:spcAft>
              <a:tabLst>
                <a:tab pos="4391025" algn="l"/>
              </a:tabLst>
            </a:pPr>
            <a:r>
              <a:rPr lang="fr-FR" sz="1050" dirty="0">
                <a:latin typeface="Short Stack" panose="02010500040000000007" pitchFamily="2" charset="0"/>
              </a:rPr>
              <a:t>___________________________________________________ </a:t>
            </a:r>
          </a:p>
        </p:txBody>
      </p:sp>
      <p:pic>
        <p:nvPicPr>
          <p:cNvPr id="2" name="Image 1"/>
          <p:cNvPicPr>
            <a:picLocks noChangeAspect="1"/>
          </p:cNvPicPr>
          <p:nvPr/>
        </p:nvPicPr>
        <p:blipFill rotWithShape="1">
          <a:blip r:embed="rId3"/>
          <a:srcRect t="5303"/>
          <a:stretch/>
        </p:blipFill>
        <p:spPr>
          <a:xfrm>
            <a:off x="2562043" y="1260055"/>
            <a:ext cx="4572000" cy="5609264"/>
          </a:xfrm>
          <a:prstGeom prst="rect">
            <a:avLst/>
          </a:prstGeom>
        </p:spPr>
      </p:pic>
      <p:pic>
        <p:nvPicPr>
          <p:cNvPr id="6" name="Image 5"/>
          <p:cNvPicPr>
            <a:picLocks noChangeAspect="1"/>
          </p:cNvPicPr>
          <p:nvPr/>
        </p:nvPicPr>
        <p:blipFill>
          <a:blip r:embed="rId4"/>
          <a:stretch>
            <a:fillRect/>
          </a:stretch>
        </p:blipFill>
        <p:spPr>
          <a:xfrm>
            <a:off x="4631087" y="7020694"/>
            <a:ext cx="2583062" cy="3168352"/>
          </a:xfrm>
          <a:prstGeom prst="rect">
            <a:avLst/>
          </a:prstGeom>
          <a:ln>
            <a:noFill/>
          </a:ln>
          <a:effectLst>
            <a:outerShdw blurRad="190500" algn="tl" rotWithShape="0">
              <a:srgbClr val="000000">
                <a:alpha val="70000"/>
              </a:srgbClr>
            </a:outerShdw>
          </a:effectLst>
        </p:spPr>
      </p:pic>
      <p:grpSp>
        <p:nvGrpSpPr>
          <p:cNvPr id="26" name="Groupe 25">
            <a:extLst>
              <a:ext uri="{FF2B5EF4-FFF2-40B4-BE49-F238E27FC236}">
                <a16:creationId xmlns:a16="http://schemas.microsoft.com/office/drawing/2014/main" id="{79841B50-A38A-9FD3-B0D2-FBA439E4DEC5}"/>
              </a:ext>
            </a:extLst>
          </p:cNvPr>
          <p:cNvGrpSpPr/>
          <p:nvPr/>
        </p:nvGrpSpPr>
        <p:grpSpPr>
          <a:xfrm>
            <a:off x="0" y="-18010"/>
            <a:ext cx="7345363" cy="841375"/>
            <a:chOff x="-12700" y="1870075"/>
            <a:chExt cx="6938045" cy="841375"/>
          </a:xfrm>
          <a:effectLst>
            <a:outerShdw blurRad="50800" dist="38100" dir="5400000" algn="t" rotWithShape="0">
              <a:prstClr val="black">
                <a:alpha val="40000"/>
              </a:prstClr>
            </a:outerShdw>
          </a:effectLst>
        </p:grpSpPr>
        <p:pic>
          <p:nvPicPr>
            <p:cNvPr id="30" name="Picture 2">
              <a:extLst>
                <a:ext uri="{FF2B5EF4-FFF2-40B4-BE49-F238E27FC236}">
                  <a16:creationId xmlns:a16="http://schemas.microsoft.com/office/drawing/2014/main" id="{BA112C03-05BB-09DE-35ED-D119AB1819BD}"/>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r="2372"/>
            <a:stretch/>
          </p:blipFill>
          <p:spPr bwMode="auto">
            <a:xfrm>
              <a:off x="-12700" y="1870075"/>
              <a:ext cx="3469357"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3">
              <a:extLst>
                <a:ext uri="{FF2B5EF4-FFF2-40B4-BE49-F238E27FC236}">
                  <a16:creationId xmlns:a16="http://schemas.microsoft.com/office/drawing/2014/main" id="{EA0BE2D8-4E2F-E863-09CF-149EE74D4BD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H="1">
              <a:off x="3456657" y="1870075"/>
              <a:ext cx="3468688"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5" name="Rectangle à coins arrondis 27">
            <a:extLst>
              <a:ext uri="{FF2B5EF4-FFF2-40B4-BE49-F238E27FC236}">
                <a16:creationId xmlns:a16="http://schemas.microsoft.com/office/drawing/2014/main" id="{FF4A5F19-125A-0D1E-6C38-809A9A36928C}"/>
              </a:ext>
            </a:extLst>
          </p:cNvPr>
          <p:cNvSpPr/>
          <p:nvPr/>
        </p:nvSpPr>
        <p:spPr>
          <a:xfrm>
            <a:off x="6264969" y="251942"/>
            <a:ext cx="939841" cy="464202"/>
          </a:xfrm>
          <a:prstGeom prst="roundRect">
            <a:avLst>
              <a:gd name="adj" fmla="val 33049"/>
            </a:avLst>
          </a:prstGeom>
          <a:solidFill>
            <a:schemeClr val="accent2">
              <a:lumMod val="60000"/>
              <a:lumOff val="40000"/>
            </a:schemeClr>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36" name="ZoneTexte 35">
            <a:extLst>
              <a:ext uri="{FF2B5EF4-FFF2-40B4-BE49-F238E27FC236}">
                <a16:creationId xmlns:a16="http://schemas.microsoft.com/office/drawing/2014/main" id="{3B4EF872-5ED8-3980-92EE-E915870B4A64}"/>
              </a:ext>
            </a:extLst>
          </p:cNvPr>
          <p:cNvSpPr txBox="1"/>
          <p:nvPr/>
        </p:nvSpPr>
        <p:spPr>
          <a:xfrm>
            <a:off x="6279042" y="302437"/>
            <a:ext cx="939841" cy="420408"/>
          </a:xfrm>
          <a:prstGeom prst="rect">
            <a:avLst/>
          </a:prstGeom>
          <a:noFill/>
        </p:spPr>
        <p:txBody>
          <a:bodyPr wrap="square" lIns="101636" tIns="50818" rIns="101636" bIns="50818" rtlCol="0">
            <a:spAutoFit/>
          </a:bodyPr>
          <a:lstStyle/>
          <a:p>
            <a:pPr algn="ctr">
              <a:lnSpc>
                <a:spcPct val="70000"/>
              </a:lnSpc>
            </a:pPr>
            <a:r>
              <a:rPr lang="fr-FR" sz="1400" b="1" dirty="0">
                <a:solidFill>
                  <a:schemeClr val="bg1"/>
                </a:solidFill>
                <a:latin typeface="Dreaming Outloud Script Pro" panose="03050502040304050704" pitchFamily="66" charset="77"/>
                <a:cs typeface="Dreaming Outloud Script Pro" panose="03050502040304050704" pitchFamily="66" charset="77"/>
              </a:rPr>
              <a:t>Le 20</a:t>
            </a:r>
            <a:r>
              <a:rPr lang="fr-FR" sz="1400" b="1" baseline="30000" dirty="0">
                <a:solidFill>
                  <a:schemeClr val="bg1"/>
                </a:solidFill>
                <a:latin typeface="Dreaming Outloud Script Pro" panose="03050502040304050704" pitchFamily="66" charset="77"/>
                <a:cs typeface="Dreaming Outloud Script Pro" panose="03050502040304050704" pitchFamily="66" charset="77"/>
              </a:rPr>
              <a:t>ème</a:t>
            </a:r>
            <a:r>
              <a:rPr lang="fr-FR" sz="1400" b="1" dirty="0">
                <a:solidFill>
                  <a:schemeClr val="bg1"/>
                </a:solidFill>
                <a:latin typeface="Dreaming Outloud Script Pro" panose="03050502040304050704" pitchFamily="66" charset="77"/>
                <a:cs typeface="Dreaming Outloud Script Pro" panose="03050502040304050704" pitchFamily="66" charset="77"/>
              </a:rPr>
              <a:t> siècle</a:t>
            </a:r>
            <a:endParaRPr lang="fr-FR" sz="1600" b="1" dirty="0">
              <a:solidFill>
                <a:schemeClr val="bg1"/>
              </a:solidFill>
              <a:latin typeface="Dreaming Outloud Script Pro" panose="03050502040304050704" pitchFamily="66" charset="77"/>
              <a:cs typeface="Dreaming Outloud Script Pro" panose="03050502040304050704" pitchFamily="66" charset="77"/>
            </a:endParaRPr>
          </a:p>
        </p:txBody>
      </p:sp>
      <p:sp>
        <p:nvSpPr>
          <p:cNvPr id="37" name="Ellipse 36">
            <a:extLst>
              <a:ext uri="{FF2B5EF4-FFF2-40B4-BE49-F238E27FC236}">
                <a16:creationId xmlns:a16="http://schemas.microsoft.com/office/drawing/2014/main" id="{0F7C46A3-E596-783B-6551-2E7A227248EB}"/>
              </a:ext>
            </a:extLst>
          </p:cNvPr>
          <p:cNvSpPr/>
          <p:nvPr/>
        </p:nvSpPr>
        <p:spPr>
          <a:xfrm>
            <a:off x="72281" y="105615"/>
            <a:ext cx="689706" cy="610530"/>
          </a:xfrm>
          <a:prstGeom prst="ellipse">
            <a:avLst/>
          </a:prstGeom>
          <a:solidFill>
            <a:schemeClr val="bg1"/>
          </a:solid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sz="3600" dirty="0">
              <a:solidFill>
                <a:schemeClr val="tx1"/>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38" name="Rectangle 37">
            <a:extLst>
              <a:ext uri="{FF2B5EF4-FFF2-40B4-BE49-F238E27FC236}">
                <a16:creationId xmlns:a16="http://schemas.microsoft.com/office/drawing/2014/main" id="{4618029D-BB9A-E7BF-C464-D2A711898A83}"/>
              </a:ext>
            </a:extLst>
          </p:cNvPr>
          <p:cNvSpPr/>
          <p:nvPr/>
        </p:nvSpPr>
        <p:spPr>
          <a:xfrm>
            <a:off x="78042" y="135919"/>
            <a:ext cx="724631" cy="533516"/>
          </a:xfrm>
          <a:prstGeom prst="rect">
            <a:avLst/>
          </a:prstGeom>
        </p:spPr>
        <p:txBody>
          <a:bodyPr wrap="none" lIns="101636" tIns="50818" rIns="101636" bIns="50818">
            <a:spAutoFit/>
          </a:bodyPr>
          <a:lstStyle/>
          <a:p>
            <a:pPr lvl="0" algn="ctr"/>
            <a:r>
              <a:rPr lang="fr-FR" sz="2800" b="1" dirty="0">
                <a:solidFill>
                  <a:schemeClr val="tx1">
                    <a:lumMod val="65000"/>
                    <a:lumOff val="35000"/>
                  </a:schemeClr>
                </a:solidFill>
                <a:effectLst>
                  <a:outerShdw blurRad="38100" dist="38100" dir="2700000" algn="tl">
                    <a:srgbClr val="000000">
                      <a:alpha val="43137"/>
                    </a:srgbClr>
                  </a:outerShdw>
                </a:effectLst>
                <a:latin typeface="Cavolini" panose="03000502040302020204" pitchFamily="66" charset="0"/>
                <a:ea typeface="CHARLEEBOOTS" panose="02000603000000000000" pitchFamily="2" charset="-34"/>
                <a:cs typeface="Cavolini" panose="03000502040302020204" pitchFamily="66" charset="0"/>
              </a:rPr>
              <a:t>H5</a:t>
            </a:r>
          </a:p>
        </p:txBody>
      </p:sp>
      <p:sp>
        <p:nvSpPr>
          <p:cNvPr id="39" name="Rectangle 38">
            <a:extLst>
              <a:ext uri="{FF2B5EF4-FFF2-40B4-BE49-F238E27FC236}">
                <a16:creationId xmlns:a16="http://schemas.microsoft.com/office/drawing/2014/main" id="{4FAFAD22-6D88-36D7-4291-1F123F4A0F91}"/>
              </a:ext>
            </a:extLst>
          </p:cNvPr>
          <p:cNvSpPr/>
          <p:nvPr/>
        </p:nvSpPr>
        <p:spPr>
          <a:xfrm>
            <a:off x="817251" y="59518"/>
            <a:ext cx="5447718" cy="656626"/>
          </a:xfrm>
          <a:prstGeom prst="rect">
            <a:avLst/>
          </a:prstGeom>
          <a:noFill/>
          <a:ln>
            <a:noFill/>
          </a:ln>
          <a:effectLst>
            <a:outerShdw blurRad="50800" dist="38100" dir="2700000" algn="tl" rotWithShape="0">
              <a:prstClr val="black">
                <a:alpha val="40000"/>
              </a:prstClr>
            </a:outerShdw>
          </a:effectLst>
        </p:spPr>
        <p:txBody>
          <a:bodyPr wrap="square" lIns="101636" tIns="50818" rIns="101636" bIns="50818">
            <a:spAutoFit/>
          </a:bodyPr>
          <a:lstStyle/>
          <a:p>
            <a:pPr algn="ctr"/>
            <a:r>
              <a:rPr lang="fr-FR" sz="3600" dirty="0">
                <a:ln w="28575" cmpd="sng">
                  <a:noFill/>
                  <a:prstDash val="solid"/>
                </a:ln>
                <a:solidFill>
                  <a:schemeClr val="bg1"/>
                </a:solidFill>
                <a:effectLst>
                  <a:outerShdw blurRad="63500" dir="3600000" algn="tl" rotWithShape="0">
                    <a:srgbClr val="000000">
                      <a:alpha val="70000"/>
                    </a:srgbClr>
                  </a:outerShdw>
                </a:effectLst>
                <a:latin typeface="Jumble" panose="020F0502020204030204" pitchFamily="34" charset="0"/>
                <a:ea typeface="Chewy" panose="02000000000000000000" pitchFamily="2" charset="0"/>
                <a:cs typeface="Jumble" panose="020F0502020204030204" pitchFamily="34" charset="0"/>
              </a:rPr>
              <a:t>La 1</a:t>
            </a:r>
            <a:r>
              <a:rPr lang="fr-FR" sz="3600" baseline="30000" dirty="0">
                <a:ln w="28575" cmpd="sng">
                  <a:noFill/>
                  <a:prstDash val="solid"/>
                </a:ln>
                <a:solidFill>
                  <a:schemeClr val="bg1"/>
                </a:solidFill>
                <a:effectLst>
                  <a:outerShdw blurRad="63500" dir="3600000" algn="tl" rotWithShape="0">
                    <a:srgbClr val="000000">
                      <a:alpha val="70000"/>
                    </a:srgbClr>
                  </a:outerShdw>
                </a:effectLst>
                <a:latin typeface="Jumble" panose="020F0502020204030204" pitchFamily="34" charset="0"/>
                <a:ea typeface="Chewy" panose="02000000000000000000" pitchFamily="2" charset="0"/>
                <a:cs typeface="Jumble" panose="020F0502020204030204" pitchFamily="34" charset="0"/>
              </a:rPr>
              <a:t>ère</a:t>
            </a:r>
            <a:r>
              <a:rPr lang="fr-FR" sz="3600" dirty="0">
                <a:ln w="28575" cmpd="sng">
                  <a:noFill/>
                  <a:prstDash val="solid"/>
                </a:ln>
                <a:solidFill>
                  <a:schemeClr val="bg1"/>
                </a:solidFill>
                <a:effectLst>
                  <a:outerShdw blurRad="63500" dir="3600000" algn="tl" rotWithShape="0">
                    <a:srgbClr val="000000">
                      <a:alpha val="70000"/>
                    </a:srgbClr>
                  </a:outerShdw>
                </a:effectLst>
                <a:latin typeface="Jumble" panose="020F0502020204030204" pitchFamily="34" charset="0"/>
                <a:ea typeface="Chewy" panose="02000000000000000000" pitchFamily="2" charset="0"/>
                <a:cs typeface="Jumble" panose="020F0502020204030204" pitchFamily="34" charset="0"/>
              </a:rPr>
              <a:t> guerre mondiale</a:t>
            </a:r>
          </a:p>
        </p:txBody>
      </p:sp>
      <p:sp>
        <p:nvSpPr>
          <p:cNvPr id="40" name="ZoneTexte 39">
            <a:extLst>
              <a:ext uri="{FF2B5EF4-FFF2-40B4-BE49-F238E27FC236}">
                <a16:creationId xmlns:a16="http://schemas.microsoft.com/office/drawing/2014/main" id="{9B525626-4F84-A922-B4A1-96B547943C11}"/>
              </a:ext>
            </a:extLst>
          </p:cNvPr>
          <p:cNvSpPr txBox="1"/>
          <p:nvPr/>
        </p:nvSpPr>
        <p:spPr>
          <a:xfrm>
            <a:off x="5809397" y="10215468"/>
            <a:ext cx="1553276" cy="261610"/>
          </a:xfrm>
          <a:prstGeom prst="rect">
            <a:avLst/>
          </a:prstGeom>
          <a:noFill/>
        </p:spPr>
        <p:txBody>
          <a:bodyPr wrap="square" rtlCol="0">
            <a:spAutoFit/>
          </a:bodyPr>
          <a:lstStyle/>
          <a:p>
            <a:r>
              <a:rPr lang="fr-FR" sz="1100" dirty="0">
                <a:latin typeface="Dreaming Outloud Script Pro" panose="03050502040304050704" pitchFamily="66" charset="77"/>
                <a:ea typeface="CHARLEEBOOTS" panose="02000603000000000000" pitchFamily="2" charset="-34"/>
                <a:cs typeface="Dreaming Outloud Script Pro" panose="03050502040304050704" pitchFamily="66" charset="77"/>
              </a:rPr>
              <a:t>La Trousse de Sobelle</a:t>
            </a:r>
          </a:p>
        </p:txBody>
      </p:sp>
    </p:spTree>
    <p:extLst>
      <p:ext uri="{BB962C8B-B14F-4D97-AF65-F5344CB8AC3E}">
        <p14:creationId xmlns:p14="http://schemas.microsoft.com/office/powerpoint/2010/main" val="786772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à coins arrondis 48"/>
          <p:cNvSpPr/>
          <p:nvPr/>
        </p:nvSpPr>
        <p:spPr>
          <a:xfrm>
            <a:off x="144289" y="1382308"/>
            <a:ext cx="7060520" cy="1272531"/>
          </a:xfrm>
          <a:prstGeom prst="roundRect">
            <a:avLst>
              <a:gd name="adj" fmla="val 4547"/>
            </a:avLst>
          </a:prstGeom>
          <a:solidFill>
            <a:schemeClr val="accent2">
              <a:lumMod val="20000"/>
              <a:lumOff val="80000"/>
            </a:schemeClr>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dirty="0"/>
          </a:p>
        </p:txBody>
      </p:sp>
      <p:sp>
        <p:nvSpPr>
          <p:cNvPr id="10" name="ZoneTexte 9"/>
          <p:cNvSpPr txBox="1"/>
          <p:nvPr/>
        </p:nvSpPr>
        <p:spPr>
          <a:xfrm>
            <a:off x="569659" y="919750"/>
            <a:ext cx="3247037" cy="410405"/>
          </a:xfrm>
          <a:prstGeom prst="rect">
            <a:avLst/>
          </a:prstGeom>
          <a:noFill/>
        </p:spPr>
        <p:txBody>
          <a:bodyPr wrap="square" lIns="101636" tIns="50818" rIns="101636" bIns="50818" rtlCol="0">
            <a:spAutoFit/>
          </a:bodyPr>
          <a:lstStyle/>
          <a:p>
            <a:r>
              <a:rPr lang="fr-FR" dirty="0">
                <a:latin typeface="CHARLEEBOOTS" panose="02000603000000000000" pitchFamily="2" charset="-34"/>
                <a:ea typeface="CHARLEEBOOTS" panose="02000603000000000000" pitchFamily="2" charset="-34"/>
                <a:cs typeface="CHARLEEBOOTS" panose="02000603000000000000" pitchFamily="2" charset="-34"/>
              </a:rPr>
              <a:t>De 1917 à 1919</a:t>
            </a:r>
          </a:p>
        </p:txBody>
      </p:sp>
      <p:pic>
        <p:nvPicPr>
          <p:cNvPr id="14" name="Imag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289" y="900014"/>
            <a:ext cx="487640" cy="458823"/>
          </a:xfrm>
          <a:prstGeom prst="rect">
            <a:avLst/>
          </a:prstGeom>
        </p:spPr>
      </p:pic>
      <p:sp>
        <p:nvSpPr>
          <p:cNvPr id="11" name="ZoneTexte 10"/>
          <p:cNvSpPr txBox="1"/>
          <p:nvPr/>
        </p:nvSpPr>
        <p:spPr>
          <a:xfrm>
            <a:off x="151772" y="930502"/>
            <a:ext cx="407252" cy="379627"/>
          </a:xfrm>
          <a:prstGeom prst="rect">
            <a:avLst/>
          </a:prstGeom>
          <a:noFill/>
          <a:effectLst>
            <a:innerShdw blurRad="63500" dist="50800" dir="16200000">
              <a:prstClr val="black">
                <a:alpha val="50000"/>
              </a:prstClr>
            </a:innerShdw>
          </a:effectLst>
        </p:spPr>
        <p:txBody>
          <a:bodyPr wrap="square" lIns="101636" tIns="50818" rIns="101636" bIns="50818" rtlCol="0">
            <a:spAutoFit/>
          </a:bodyPr>
          <a:lstStyle/>
          <a:p>
            <a:pPr algn="ctr"/>
            <a:r>
              <a:rPr lang="fr-FR" sz="1800" b="1" dirty="0">
                <a:ln w="18415" cmpd="sng">
                  <a:solidFill>
                    <a:schemeClr val="bg1"/>
                  </a:solidFill>
                  <a:prstDash val="solid"/>
                </a:ln>
                <a:solidFill>
                  <a:schemeClr val="bg1"/>
                </a:solidFill>
                <a:effectLst>
                  <a:outerShdw blurRad="63500" dir="3600000" algn="tl" rotWithShape="0">
                    <a:srgbClr val="000000">
                      <a:alpha val="70000"/>
                    </a:srgbClr>
                  </a:outerShdw>
                </a:effectLst>
                <a:latin typeface="Chinacat" panose="00000400000000000000" pitchFamily="2" charset="0"/>
              </a:rPr>
              <a:t>2</a:t>
            </a:r>
            <a:endParaRPr lang="fr-FR" sz="1600" b="1" dirty="0">
              <a:ln w="18415" cmpd="sng">
                <a:solidFill>
                  <a:schemeClr val="bg1"/>
                </a:solidFill>
                <a:prstDash val="solid"/>
              </a:ln>
              <a:solidFill>
                <a:schemeClr val="bg1"/>
              </a:solidFill>
              <a:effectLst>
                <a:outerShdw blurRad="63500" dir="3600000" algn="tl" rotWithShape="0">
                  <a:srgbClr val="000000">
                    <a:alpha val="70000"/>
                  </a:srgbClr>
                </a:outerShdw>
              </a:effectLst>
              <a:latin typeface="Chinacat" panose="00000400000000000000" pitchFamily="2" charset="0"/>
            </a:endParaRPr>
          </a:p>
        </p:txBody>
      </p:sp>
      <p:sp>
        <p:nvSpPr>
          <p:cNvPr id="4" name="Rectangle 3"/>
          <p:cNvSpPr/>
          <p:nvPr/>
        </p:nvSpPr>
        <p:spPr>
          <a:xfrm>
            <a:off x="152649" y="1418586"/>
            <a:ext cx="7051218" cy="1200329"/>
          </a:xfrm>
          <a:prstGeom prst="rect">
            <a:avLst/>
          </a:prstGeom>
        </p:spPr>
        <p:txBody>
          <a:bodyPr wrap="square">
            <a:spAutoFit/>
          </a:bodyPr>
          <a:lstStyle/>
          <a:p>
            <a:pPr lvl="0">
              <a:lnSpc>
                <a:spcPct val="80000"/>
              </a:lnSpc>
            </a:pPr>
            <a:r>
              <a:rPr lang="fr-FR" sz="1500" dirty="0">
                <a:solidFill>
                  <a:prstClr val="black"/>
                </a:solidFill>
                <a:latin typeface="KG Primary Italics" panose="02000506000000020003" pitchFamily="2" charset="0"/>
                <a:ea typeface="Clensey" panose="02000603000000000000" pitchFamily="2" charset="0"/>
              </a:rPr>
              <a:t>En 1917 la situation change. En France, George Clémenceau prend la tête du gouvernement. La Russie, bouleversée par une grande Révolution, arrête la guerre. Les Allemands peuvent alors se concentrer sur le front de l’Ouest.  Mais les Etats-Unis entrent en guerre pour soutenir la France. Les troupes alliées de la France remportent des victoires très importantes au printemps 1918. l’armistice est signé le 11 novembre 1918 et le traité de paix est signé à Versailles en juin 1919.</a:t>
            </a:r>
          </a:p>
          <a:p>
            <a:pPr lvl="0">
              <a:lnSpc>
                <a:spcPct val="80000"/>
              </a:lnSpc>
            </a:pPr>
            <a:r>
              <a:rPr lang="fr-FR" sz="1500" dirty="0">
                <a:solidFill>
                  <a:prstClr val="black"/>
                </a:solidFill>
                <a:latin typeface="KG Primary Italics" panose="02000506000000020003" pitchFamily="2" charset="0"/>
                <a:ea typeface="Clensey" panose="02000603000000000000" pitchFamily="2" charset="0"/>
              </a:rPr>
              <a:t>L’Allemagne rend l’Alsace et la Lorraine à la France.</a:t>
            </a:r>
          </a:p>
        </p:txBody>
      </p:sp>
      <p:sp>
        <p:nvSpPr>
          <p:cNvPr id="32" name="Rectangle 31"/>
          <p:cNvSpPr/>
          <p:nvPr/>
        </p:nvSpPr>
        <p:spPr>
          <a:xfrm>
            <a:off x="39727" y="2700214"/>
            <a:ext cx="5832921" cy="400110"/>
          </a:xfrm>
          <a:prstGeom prst="rect">
            <a:avLst/>
          </a:prstGeom>
        </p:spPr>
        <p:txBody>
          <a:bodyPr wrap="square">
            <a:spAutoFit/>
          </a:bodyPr>
          <a:lstStyle/>
          <a:p>
            <a:r>
              <a:rPr lang="fr-FR" dirty="0">
                <a:latin typeface="Short Stack" panose="02010500040000000007" pitchFamily="2" charset="0"/>
                <a:sym typeface="Wingdings" panose="05000000000000000000" pitchFamily="2" charset="2"/>
              </a:rPr>
              <a:t></a:t>
            </a:r>
            <a:r>
              <a:rPr lang="fr-FR" dirty="0">
                <a:latin typeface="Short Stack" panose="02010500040000000007" pitchFamily="2" charset="0"/>
                <a:sym typeface="Wingdings"/>
              </a:rPr>
              <a:t> </a:t>
            </a:r>
            <a:r>
              <a:rPr lang="fr-FR" sz="1600" dirty="0">
                <a:latin typeface="CHARLEEBOOTS" panose="02000603000000000000" pitchFamily="2" charset="-34"/>
                <a:ea typeface="CHARLEEBOOTS" panose="02000603000000000000" pitchFamily="2" charset="-34"/>
                <a:cs typeface="CHARLEEBOOTS" panose="02000603000000000000" pitchFamily="2" charset="-34"/>
                <a:sym typeface="Wingdings"/>
              </a:rPr>
              <a:t>Vrai ou faux ? Corrige si c’est faux</a:t>
            </a:r>
            <a:endParaRPr lang="fr-FR" sz="1800" dirty="0">
              <a:latin typeface="CHARLEEBOOTS" panose="02000603000000000000" pitchFamily="2" charset="-34"/>
              <a:ea typeface="CHARLEEBOOTS" panose="02000603000000000000" pitchFamily="2" charset="-34"/>
              <a:cs typeface="CHARLEEBOOTS" panose="02000603000000000000" pitchFamily="2" charset="-34"/>
            </a:endParaRPr>
          </a:p>
        </p:txBody>
      </p:sp>
      <p:sp>
        <p:nvSpPr>
          <p:cNvPr id="38" name="Rectangle 37"/>
          <p:cNvSpPr/>
          <p:nvPr/>
        </p:nvSpPr>
        <p:spPr>
          <a:xfrm>
            <a:off x="56004" y="8676878"/>
            <a:ext cx="3327703" cy="535531"/>
          </a:xfrm>
          <a:prstGeom prst="rect">
            <a:avLst/>
          </a:prstGeom>
        </p:spPr>
        <p:txBody>
          <a:bodyPr wrap="square">
            <a:spAutoFit/>
          </a:bodyPr>
          <a:lstStyle/>
          <a:p>
            <a:pPr>
              <a:lnSpc>
                <a:spcPct val="80000"/>
              </a:lnSpc>
            </a:pPr>
            <a:r>
              <a:rPr lang="fr-FR" dirty="0">
                <a:latin typeface="Short Stack" panose="02010500040000000007" pitchFamily="2" charset="0"/>
                <a:sym typeface="Wingdings" panose="05000000000000000000" pitchFamily="2" charset="2"/>
              </a:rPr>
              <a:t></a:t>
            </a:r>
            <a:r>
              <a:rPr lang="fr-FR" dirty="0">
                <a:latin typeface="Short Stack" panose="02010500040000000007" pitchFamily="2" charset="0"/>
                <a:sym typeface="Wingdings"/>
              </a:rPr>
              <a:t> </a:t>
            </a:r>
            <a:r>
              <a:rPr lang="fr-FR" sz="1600" dirty="0">
                <a:latin typeface="CHARLEEBOOTS" panose="02000603000000000000" pitchFamily="2" charset="-34"/>
                <a:ea typeface="CHARLEEBOOTS" panose="02000603000000000000" pitchFamily="2" charset="-34"/>
                <a:cs typeface="CHARLEEBOOTS" panose="02000603000000000000" pitchFamily="2" charset="-34"/>
                <a:sym typeface="Wingdings"/>
              </a:rPr>
              <a:t>Ecris à quoi correspondent ces nombres suivants :</a:t>
            </a:r>
            <a:endParaRPr lang="fr-FR" sz="1800" dirty="0">
              <a:latin typeface="CHARLEEBOOTS" panose="02000603000000000000" pitchFamily="2" charset="-34"/>
              <a:ea typeface="CHARLEEBOOTS" panose="02000603000000000000" pitchFamily="2" charset="-34"/>
              <a:cs typeface="CHARLEEBOOTS" panose="02000603000000000000" pitchFamily="2" charset="-34"/>
            </a:endParaRPr>
          </a:p>
        </p:txBody>
      </p:sp>
      <p:graphicFrame>
        <p:nvGraphicFramePr>
          <p:cNvPr id="23" name="Tableau 22"/>
          <p:cNvGraphicFramePr>
            <a:graphicFrameLocks noGrp="1"/>
          </p:cNvGraphicFramePr>
          <p:nvPr>
            <p:extLst>
              <p:ext uri="{D42A27DB-BD31-4B8C-83A1-F6EECF244321}">
                <p14:modId xmlns:p14="http://schemas.microsoft.com/office/powerpoint/2010/main" val="2983498385"/>
              </p:ext>
            </p:extLst>
          </p:nvPr>
        </p:nvGraphicFramePr>
        <p:xfrm>
          <a:off x="151772" y="3167968"/>
          <a:ext cx="6979472" cy="2641234"/>
        </p:xfrm>
        <a:graphic>
          <a:graphicData uri="http://schemas.openxmlformats.org/drawingml/2006/table">
            <a:tbl>
              <a:tblPr firstRow="1" bandRow="1">
                <a:tableStyleId>{5940675A-B579-460E-94D1-54222C63F5DA}</a:tableStyleId>
              </a:tblPr>
              <a:tblGrid>
                <a:gridCol w="3520909">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2234427">
                  <a:extLst>
                    <a:ext uri="{9D8B030D-6E8A-4147-A177-3AD203B41FA5}">
                      <a16:colId xmlns:a16="http://schemas.microsoft.com/office/drawing/2014/main" val="20002"/>
                    </a:ext>
                  </a:extLst>
                </a:gridCol>
              </a:tblGrid>
              <a:tr h="269806">
                <a:tc>
                  <a:txBody>
                    <a:bodyPr/>
                    <a:lstStyle/>
                    <a:p>
                      <a:pPr algn="ctr"/>
                      <a:r>
                        <a:rPr lang="fr-FR" sz="1100" dirty="0">
                          <a:latin typeface="Short Stack" panose="02010500040000000007" pitchFamily="2" charset="0"/>
                        </a:rPr>
                        <a:t>Affirmations</a:t>
                      </a:r>
                    </a:p>
                  </a:txBody>
                  <a:tcPr anchor="ctr"/>
                </a:tc>
                <a:tc>
                  <a:txBody>
                    <a:bodyPr/>
                    <a:lstStyle/>
                    <a:p>
                      <a:pPr algn="ctr"/>
                      <a:r>
                        <a:rPr lang="fr-FR" sz="1100" dirty="0">
                          <a:latin typeface="Short Stack" panose="02010500040000000007" pitchFamily="2" charset="0"/>
                        </a:rPr>
                        <a:t>Vrai ou faux</a:t>
                      </a:r>
                    </a:p>
                  </a:txBody>
                  <a:tcPr anchor="ctr"/>
                </a:tc>
                <a:tc>
                  <a:txBody>
                    <a:bodyPr/>
                    <a:lstStyle/>
                    <a:p>
                      <a:pPr algn="ctr"/>
                      <a:r>
                        <a:rPr lang="fr-FR" sz="1100" dirty="0">
                          <a:latin typeface="Short Stack" panose="02010500040000000007" pitchFamily="2" charset="0"/>
                        </a:rPr>
                        <a:t>correction</a:t>
                      </a:r>
                    </a:p>
                  </a:txBody>
                  <a:tcPr anchor="ctr"/>
                </a:tc>
                <a:extLst>
                  <a:ext uri="{0D108BD9-81ED-4DB2-BD59-A6C34878D82A}">
                    <a16:rowId xmlns:a16="http://schemas.microsoft.com/office/drawing/2014/main" val="10000"/>
                  </a:ext>
                </a:extLst>
              </a:tr>
              <a:tr h="314028">
                <a:tc>
                  <a:txBody>
                    <a:bodyPr/>
                    <a:lstStyle/>
                    <a:p>
                      <a:pPr marL="0" marR="0" indent="0" algn="l" defTabSz="1016356" rtl="0" eaLnBrk="1" fontAlgn="auto" latinLnBrk="0" hangingPunct="1">
                        <a:lnSpc>
                          <a:spcPct val="100000"/>
                        </a:lnSpc>
                        <a:spcBef>
                          <a:spcPts val="0"/>
                        </a:spcBef>
                        <a:spcAft>
                          <a:spcPts val="0"/>
                        </a:spcAft>
                        <a:buClrTx/>
                        <a:buSzTx/>
                        <a:buFontTx/>
                        <a:buNone/>
                        <a:tabLst/>
                        <a:defRPr/>
                      </a:pPr>
                      <a:r>
                        <a:rPr lang="fr-FR" sz="1050" dirty="0">
                          <a:latin typeface="Short Stack" panose="02010500040000000007" pitchFamily="2" charset="0"/>
                        </a:rPr>
                        <a:t>a. George</a:t>
                      </a:r>
                      <a:r>
                        <a:rPr lang="fr-FR" sz="1050" baseline="0" dirty="0">
                          <a:latin typeface="Short Stack" panose="02010500040000000007" pitchFamily="2" charset="0"/>
                        </a:rPr>
                        <a:t> Clémenceau devient président de la République française</a:t>
                      </a:r>
                      <a:endParaRPr lang="fr-FR" sz="1050" dirty="0">
                        <a:latin typeface="Short Stack" panose="02010500040000000007" pitchFamily="2" charset="0"/>
                      </a:endParaRPr>
                    </a:p>
                  </a:txBody>
                  <a:tcPr anchor="ctr"/>
                </a:tc>
                <a:tc>
                  <a:txBody>
                    <a:bodyPr/>
                    <a:lstStyle/>
                    <a:p>
                      <a:pPr algn="ctr"/>
                      <a:endParaRPr lang="fr-FR" sz="1400" dirty="0">
                        <a:solidFill>
                          <a:srgbClr val="FF0000"/>
                        </a:solidFill>
                        <a:latin typeface="Short Stack" panose="02010500040000000007" pitchFamily="2" charset="0"/>
                      </a:endParaRPr>
                    </a:p>
                  </a:txBody>
                  <a:tcPr anchor="ctr"/>
                </a:tc>
                <a:tc>
                  <a:txBody>
                    <a:bodyPr/>
                    <a:lstStyle/>
                    <a:p>
                      <a:pPr algn="ctr"/>
                      <a:endParaRPr lang="fr-FR" sz="1400" dirty="0">
                        <a:solidFill>
                          <a:srgbClr val="FF0000"/>
                        </a:solidFill>
                        <a:latin typeface="Short Stack" panose="02010500040000000007" pitchFamily="2" charset="0"/>
                      </a:endParaRPr>
                    </a:p>
                  </a:txBody>
                  <a:tcPr anchor="ctr"/>
                </a:tc>
                <a:extLst>
                  <a:ext uri="{0D108BD9-81ED-4DB2-BD59-A6C34878D82A}">
                    <a16:rowId xmlns:a16="http://schemas.microsoft.com/office/drawing/2014/main" val="10001"/>
                  </a:ext>
                </a:extLst>
              </a:tr>
              <a:tr h="314028">
                <a:tc>
                  <a:txBody>
                    <a:bodyPr/>
                    <a:lstStyle/>
                    <a:p>
                      <a:r>
                        <a:rPr lang="fr-FR" sz="1050" dirty="0">
                          <a:latin typeface="Short Stack" panose="02010500040000000007" pitchFamily="2" charset="0"/>
                        </a:rPr>
                        <a:t>b. La Russie arrête la guerre car elle ne veut plus se battre</a:t>
                      </a:r>
                    </a:p>
                  </a:txBody>
                  <a:tcPr anchor="ctr"/>
                </a:tc>
                <a:tc>
                  <a:txBody>
                    <a:bodyPr/>
                    <a:lstStyle/>
                    <a:p>
                      <a:pPr algn="ctr"/>
                      <a:endParaRPr lang="fr-FR" sz="1400" dirty="0">
                        <a:solidFill>
                          <a:srgbClr val="FF0000"/>
                        </a:solidFill>
                        <a:latin typeface="Short Stack" panose="02010500040000000007" pitchFamily="2" charset="0"/>
                      </a:endParaRPr>
                    </a:p>
                  </a:txBody>
                  <a:tcPr anchor="ctr"/>
                </a:tc>
                <a:tc>
                  <a:txBody>
                    <a:bodyPr/>
                    <a:lstStyle/>
                    <a:p>
                      <a:pPr algn="ctr"/>
                      <a:endParaRPr lang="fr-FR" sz="1400" dirty="0">
                        <a:solidFill>
                          <a:srgbClr val="FF0000"/>
                        </a:solidFill>
                        <a:latin typeface="Short Stack" panose="02010500040000000007" pitchFamily="2" charset="0"/>
                      </a:endParaRPr>
                    </a:p>
                  </a:txBody>
                  <a:tcPr anchor="ctr"/>
                </a:tc>
                <a:extLst>
                  <a:ext uri="{0D108BD9-81ED-4DB2-BD59-A6C34878D82A}">
                    <a16:rowId xmlns:a16="http://schemas.microsoft.com/office/drawing/2014/main" val="10002"/>
                  </a:ext>
                </a:extLst>
              </a:tr>
              <a:tr h="314028">
                <a:tc>
                  <a:txBody>
                    <a:bodyPr/>
                    <a:lstStyle/>
                    <a:p>
                      <a:r>
                        <a:rPr lang="fr-FR" sz="1050" dirty="0">
                          <a:latin typeface="Short Stack" panose="02010500040000000007" pitchFamily="2" charset="0"/>
                        </a:rPr>
                        <a:t>c. Les Etats-Unis</a:t>
                      </a:r>
                      <a:r>
                        <a:rPr lang="fr-FR" sz="1050" baseline="0" dirty="0">
                          <a:latin typeface="Short Stack" panose="02010500040000000007" pitchFamily="2" charset="0"/>
                        </a:rPr>
                        <a:t> viennent soutenir l’Allemagne et entrent en guerre</a:t>
                      </a:r>
                      <a:endParaRPr lang="fr-FR" sz="1050" dirty="0">
                        <a:latin typeface="Short Stack" panose="02010500040000000007" pitchFamily="2" charset="0"/>
                      </a:endParaRPr>
                    </a:p>
                  </a:txBody>
                  <a:tcPr anchor="ctr"/>
                </a:tc>
                <a:tc>
                  <a:txBody>
                    <a:bodyPr/>
                    <a:lstStyle/>
                    <a:p>
                      <a:pPr algn="ctr"/>
                      <a:endParaRPr lang="fr-FR" sz="1400" dirty="0">
                        <a:solidFill>
                          <a:srgbClr val="FF0000"/>
                        </a:solidFill>
                        <a:latin typeface="Short Stack" panose="02010500040000000007" pitchFamily="2" charset="0"/>
                      </a:endParaRPr>
                    </a:p>
                  </a:txBody>
                  <a:tcPr anchor="ctr"/>
                </a:tc>
                <a:tc>
                  <a:txBody>
                    <a:bodyPr/>
                    <a:lstStyle/>
                    <a:p>
                      <a:pPr algn="ctr"/>
                      <a:endParaRPr lang="fr-FR" sz="1400" dirty="0">
                        <a:solidFill>
                          <a:srgbClr val="FF0000"/>
                        </a:solidFill>
                        <a:latin typeface="Short Stack" panose="02010500040000000007" pitchFamily="2" charset="0"/>
                      </a:endParaRPr>
                    </a:p>
                  </a:txBody>
                  <a:tcPr anchor="ctr"/>
                </a:tc>
                <a:extLst>
                  <a:ext uri="{0D108BD9-81ED-4DB2-BD59-A6C34878D82A}">
                    <a16:rowId xmlns:a16="http://schemas.microsoft.com/office/drawing/2014/main" val="10003"/>
                  </a:ext>
                </a:extLst>
              </a:tr>
              <a:tr h="314028">
                <a:tc>
                  <a:txBody>
                    <a:bodyPr/>
                    <a:lstStyle/>
                    <a:p>
                      <a:r>
                        <a:rPr lang="fr-FR" sz="1050" dirty="0">
                          <a:latin typeface="Short Stack" panose="02010500040000000007" pitchFamily="2" charset="0"/>
                        </a:rPr>
                        <a:t>d.</a:t>
                      </a:r>
                      <a:r>
                        <a:rPr lang="fr-FR" sz="1050" baseline="0" dirty="0">
                          <a:latin typeface="Short Stack" panose="02010500040000000007" pitchFamily="2" charset="0"/>
                        </a:rPr>
                        <a:t> L’Allemagne gagne la guerre</a:t>
                      </a:r>
                      <a:endParaRPr lang="fr-FR" sz="1050" dirty="0">
                        <a:latin typeface="Short Stack" panose="02010500040000000007" pitchFamily="2" charset="0"/>
                      </a:endParaRPr>
                    </a:p>
                  </a:txBody>
                  <a:tcPr anchor="ctr"/>
                </a:tc>
                <a:tc>
                  <a:txBody>
                    <a:bodyPr/>
                    <a:lstStyle/>
                    <a:p>
                      <a:pPr algn="ctr"/>
                      <a:endParaRPr lang="fr-FR" sz="1400" dirty="0">
                        <a:solidFill>
                          <a:srgbClr val="FF0000"/>
                        </a:solidFill>
                        <a:latin typeface="Short Stack" panose="02010500040000000007" pitchFamily="2" charset="0"/>
                      </a:endParaRPr>
                    </a:p>
                  </a:txBody>
                  <a:tcPr anchor="ctr"/>
                </a:tc>
                <a:tc>
                  <a:txBody>
                    <a:bodyPr/>
                    <a:lstStyle/>
                    <a:p>
                      <a:pPr algn="ctr"/>
                      <a:endParaRPr lang="fr-FR" sz="1400" dirty="0">
                        <a:solidFill>
                          <a:srgbClr val="FF0000"/>
                        </a:solidFill>
                        <a:latin typeface="Short Stack" panose="02010500040000000007" pitchFamily="2" charset="0"/>
                      </a:endParaRPr>
                    </a:p>
                  </a:txBody>
                  <a:tcPr anchor="ctr"/>
                </a:tc>
                <a:extLst>
                  <a:ext uri="{0D108BD9-81ED-4DB2-BD59-A6C34878D82A}">
                    <a16:rowId xmlns:a16="http://schemas.microsoft.com/office/drawing/2014/main" val="10004"/>
                  </a:ext>
                </a:extLst>
              </a:tr>
              <a:tr h="314028">
                <a:tc>
                  <a:txBody>
                    <a:bodyPr/>
                    <a:lstStyle/>
                    <a:p>
                      <a:r>
                        <a:rPr lang="fr-FR" sz="1050" dirty="0">
                          <a:latin typeface="Short Stack" panose="02010500040000000007" pitchFamily="2" charset="0"/>
                        </a:rPr>
                        <a:t>e. Le traité de Versailles est signé le 11 novembre 1918</a:t>
                      </a:r>
                    </a:p>
                  </a:txBody>
                  <a:tcPr anchor="ctr"/>
                </a:tc>
                <a:tc>
                  <a:txBody>
                    <a:bodyPr/>
                    <a:lstStyle/>
                    <a:p>
                      <a:pPr algn="ctr"/>
                      <a:endParaRPr lang="fr-FR" sz="1400" dirty="0">
                        <a:solidFill>
                          <a:srgbClr val="FF0000"/>
                        </a:solidFill>
                        <a:latin typeface="Short Stack" panose="02010500040000000007" pitchFamily="2" charset="0"/>
                      </a:endParaRPr>
                    </a:p>
                  </a:txBody>
                  <a:tcPr anchor="ctr"/>
                </a:tc>
                <a:tc>
                  <a:txBody>
                    <a:bodyPr/>
                    <a:lstStyle/>
                    <a:p>
                      <a:pPr algn="ctr"/>
                      <a:endParaRPr lang="fr-FR" sz="1400" dirty="0">
                        <a:solidFill>
                          <a:srgbClr val="FF0000"/>
                        </a:solidFill>
                        <a:latin typeface="Short Stack" panose="02010500040000000007" pitchFamily="2" charset="0"/>
                      </a:endParaRPr>
                    </a:p>
                  </a:txBody>
                  <a:tcPr anchor="ctr"/>
                </a:tc>
                <a:extLst>
                  <a:ext uri="{0D108BD9-81ED-4DB2-BD59-A6C34878D82A}">
                    <a16:rowId xmlns:a16="http://schemas.microsoft.com/office/drawing/2014/main" val="10005"/>
                  </a:ext>
                </a:extLst>
              </a:tr>
              <a:tr h="314028">
                <a:tc>
                  <a:txBody>
                    <a:bodyPr/>
                    <a:lstStyle/>
                    <a:p>
                      <a:r>
                        <a:rPr lang="fr-FR" sz="1050" dirty="0">
                          <a:latin typeface="Short Stack" panose="02010500040000000007" pitchFamily="2" charset="0"/>
                        </a:rPr>
                        <a:t>f. L’Allemagne</a:t>
                      </a:r>
                      <a:r>
                        <a:rPr lang="fr-FR" sz="1050" baseline="0" dirty="0">
                          <a:latin typeface="Short Stack" panose="02010500040000000007" pitchFamily="2" charset="0"/>
                        </a:rPr>
                        <a:t> soit rendre L’Alsace et la Lorraine à la France</a:t>
                      </a:r>
                      <a:endParaRPr lang="fr-FR" sz="1050" dirty="0">
                        <a:latin typeface="Short Stack" panose="02010500040000000007" pitchFamily="2" charset="0"/>
                      </a:endParaRPr>
                    </a:p>
                  </a:txBody>
                  <a:tcPr anchor="ctr"/>
                </a:tc>
                <a:tc>
                  <a:txBody>
                    <a:bodyPr/>
                    <a:lstStyle/>
                    <a:p>
                      <a:pPr algn="ctr"/>
                      <a:endParaRPr lang="fr-FR" sz="1400" dirty="0">
                        <a:solidFill>
                          <a:srgbClr val="FF0000"/>
                        </a:solidFill>
                        <a:latin typeface="Short Stack" panose="02010500040000000007" pitchFamily="2" charset="0"/>
                      </a:endParaRPr>
                    </a:p>
                  </a:txBody>
                  <a:tcPr anchor="ctr"/>
                </a:tc>
                <a:tc>
                  <a:txBody>
                    <a:bodyPr/>
                    <a:lstStyle/>
                    <a:p>
                      <a:pPr algn="ctr"/>
                      <a:endParaRPr lang="fr-FR" sz="1400" dirty="0">
                        <a:solidFill>
                          <a:srgbClr val="FF0000"/>
                        </a:solidFill>
                        <a:latin typeface="Short Stack" panose="02010500040000000007" pitchFamily="2" charset="0"/>
                      </a:endParaRPr>
                    </a:p>
                  </a:txBody>
                  <a:tcPr anchor="ctr"/>
                </a:tc>
                <a:extLst>
                  <a:ext uri="{0D108BD9-81ED-4DB2-BD59-A6C34878D82A}">
                    <a16:rowId xmlns:a16="http://schemas.microsoft.com/office/drawing/2014/main" val="10006"/>
                  </a:ext>
                </a:extLst>
              </a:tr>
            </a:tbl>
          </a:graphicData>
        </a:graphic>
      </p:graphicFrame>
      <p:sp>
        <p:nvSpPr>
          <p:cNvPr id="24" name="Rectangle à coins arrondis 23"/>
          <p:cNvSpPr/>
          <p:nvPr/>
        </p:nvSpPr>
        <p:spPr>
          <a:xfrm>
            <a:off x="3384649" y="6372622"/>
            <a:ext cx="3744416" cy="2677656"/>
          </a:xfrm>
          <a:prstGeom prst="roundRect">
            <a:avLst>
              <a:gd name="adj" fmla="val 4547"/>
            </a:avLst>
          </a:prstGeom>
          <a:solidFill>
            <a:schemeClr val="accent2">
              <a:lumMod val="20000"/>
              <a:lumOff val="80000"/>
            </a:schemeClr>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dirty="0"/>
          </a:p>
        </p:txBody>
      </p:sp>
      <p:sp>
        <p:nvSpPr>
          <p:cNvPr id="26" name="ZoneTexte 25"/>
          <p:cNvSpPr txBox="1"/>
          <p:nvPr/>
        </p:nvSpPr>
        <p:spPr>
          <a:xfrm>
            <a:off x="569659" y="5873786"/>
            <a:ext cx="5744599" cy="410405"/>
          </a:xfrm>
          <a:prstGeom prst="rect">
            <a:avLst/>
          </a:prstGeom>
          <a:noFill/>
        </p:spPr>
        <p:txBody>
          <a:bodyPr wrap="square" lIns="101636" tIns="50818" rIns="101636" bIns="50818" rtlCol="0">
            <a:spAutoFit/>
          </a:bodyPr>
          <a:lstStyle/>
          <a:p>
            <a:r>
              <a:rPr lang="fr-FR" dirty="0">
                <a:latin typeface="CHARLEEBOOTS" panose="02000603000000000000" pitchFamily="2" charset="-34"/>
                <a:ea typeface="CHARLEEBOOTS" panose="02000603000000000000" pitchFamily="2" charset="-34"/>
                <a:cs typeface="CHARLEEBOOTS" panose="02000603000000000000" pitchFamily="2" charset="-34"/>
              </a:rPr>
              <a:t>Une guerre mondiale et totale et ses conséquences</a:t>
            </a:r>
          </a:p>
        </p:txBody>
      </p:sp>
      <p:pic>
        <p:nvPicPr>
          <p:cNvPr id="33" name="Image 3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289" y="5854050"/>
            <a:ext cx="487640" cy="458823"/>
          </a:xfrm>
          <a:prstGeom prst="rect">
            <a:avLst/>
          </a:prstGeom>
        </p:spPr>
      </p:pic>
      <p:sp>
        <p:nvSpPr>
          <p:cNvPr id="35" name="ZoneTexte 34"/>
          <p:cNvSpPr txBox="1"/>
          <p:nvPr/>
        </p:nvSpPr>
        <p:spPr>
          <a:xfrm>
            <a:off x="151772" y="5884538"/>
            <a:ext cx="407252" cy="379627"/>
          </a:xfrm>
          <a:prstGeom prst="rect">
            <a:avLst/>
          </a:prstGeom>
          <a:noFill/>
          <a:effectLst>
            <a:innerShdw blurRad="63500" dist="50800" dir="16200000">
              <a:prstClr val="black">
                <a:alpha val="50000"/>
              </a:prstClr>
            </a:innerShdw>
          </a:effectLst>
        </p:spPr>
        <p:txBody>
          <a:bodyPr wrap="square" lIns="101636" tIns="50818" rIns="101636" bIns="50818" rtlCol="0">
            <a:spAutoFit/>
          </a:bodyPr>
          <a:lstStyle/>
          <a:p>
            <a:pPr algn="ctr"/>
            <a:r>
              <a:rPr lang="fr-FR" sz="1800" b="1" dirty="0">
                <a:ln w="18415" cmpd="sng">
                  <a:solidFill>
                    <a:schemeClr val="bg1"/>
                  </a:solidFill>
                  <a:prstDash val="solid"/>
                </a:ln>
                <a:solidFill>
                  <a:schemeClr val="bg1"/>
                </a:solidFill>
                <a:effectLst>
                  <a:outerShdw blurRad="63500" dir="3600000" algn="tl" rotWithShape="0">
                    <a:srgbClr val="000000">
                      <a:alpha val="70000"/>
                    </a:srgbClr>
                  </a:outerShdw>
                </a:effectLst>
                <a:latin typeface="Chinacat" panose="00000400000000000000" pitchFamily="2" charset="0"/>
              </a:rPr>
              <a:t>3</a:t>
            </a:r>
            <a:endParaRPr lang="fr-FR" sz="1600" b="1" dirty="0">
              <a:ln w="18415" cmpd="sng">
                <a:solidFill>
                  <a:schemeClr val="bg1"/>
                </a:solidFill>
                <a:prstDash val="solid"/>
              </a:ln>
              <a:solidFill>
                <a:schemeClr val="bg1"/>
              </a:solidFill>
              <a:effectLst>
                <a:outerShdw blurRad="63500" dir="3600000" algn="tl" rotWithShape="0">
                  <a:srgbClr val="000000">
                    <a:alpha val="70000"/>
                  </a:srgbClr>
                </a:outerShdw>
              </a:effectLst>
              <a:latin typeface="Chinacat" panose="00000400000000000000" pitchFamily="2" charset="0"/>
            </a:endParaRPr>
          </a:p>
        </p:txBody>
      </p:sp>
      <p:sp>
        <p:nvSpPr>
          <p:cNvPr id="36" name="Rectangle 35"/>
          <p:cNvSpPr/>
          <p:nvPr/>
        </p:nvSpPr>
        <p:spPr>
          <a:xfrm>
            <a:off x="3384649" y="6372622"/>
            <a:ext cx="3744416" cy="2677656"/>
          </a:xfrm>
          <a:prstGeom prst="rect">
            <a:avLst/>
          </a:prstGeom>
        </p:spPr>
        <p:txBody>
          <a:bodyPr wrap="square">
            <a:spAutoFit/>
          </a:bodyPr>
          <a:lstStyle/>
          <a:p>
            <a:pPr lvl="0">
              <a:lnSpc>
                <a:spcPct val="80000"/>
              </a:lnSpc>
            </a:pPr>
            <a:r>
              <a:rPr lang="fr-FR" sz="1500" dirty="0">
                <a:solidFill>
                  <a:prstClr val="black"/>
                </a:solidFill>
                <a:latin typeface="KG Primary Italics" panose="02000506000000020003" pitchFamily="2" charset="0"/>
                <a:ea typeface="Clensey" panose="02000603000000000000" pitchFamily="2" charset="0"/>
              </a:rPr>
              <a:t>Près de 70 millions d’hommes de tous les continents et en particulier des colonies européennes ont été mobilisées. Les combats ont été terrestres, aériens et sous-marins. De nouvelles armes et de nouveaux véhicules de guerres ont joué un grand rôle dans les combats.</a:t>
            </a:r>
          </a:p>
          <a:p>
            <a:pPr lvl="0">
              <a:lnSpc>
                <a:spcPct val="80000"/>
              </a:lnSpc>
            </a:pPr>
            <a:r>
              <a:rPr lang="fr-FR" sz="1500" dirty="0">
                <a:solidFill>
                  <a:prstClr val="black"/>
                </a:solidFill>
                <a:latin typeface="KG Primary Italics" panose="02000506000000020003" pitchFamily="2" charset="0"/>
                <a:ea typeface="Clensey" panose="02000603000000000000" pitchFamily="2" charset="0"/>
              </a:rPr>
              <a:t>En France, l’Etat a dirigé l’économie et les finances. Les impôts ont augmenté, des emprunts de guerre ont été lancés, le ravitaillement en nourriture et en matières premières a été contrôlé. </a:t>
            </a:r>
          </a:p>
          <a:p>
            <a:pPr lvl="0">
              <a:lnSpc>
                <a:spcPct val="80000"/>
              </a:lnSpc>
            </a:pPr>
            <a:r>
              <a:rPr lang="fr-FR" sz="1500" dirty="0">
                <a:solidFill>
                  <a:prstClr val="black"/>
                </a:solidFill>
                <a:latin typeface="KG Primary Italics" panose="02000506000000020003" pitchFamily="2" charset="0"/>
                <a:ea typeface="Clensey" panose="02000603000000000000" pitchFamily="2" charset="0"/>
              </a:rPr>
              <a:t>La Guerre a fait près de 10 millions de morts dont au moins 1,5 million de Français et 6 millions de grands blessés. Les destructions matérielles sont considérables et les populations traumatisées.</a:t>
            </a:r>
          </a:p>
        </p:txBody>
      </p:sp>
      <p:pic>
        <p:nvPicPr>
          <p:cNvPr id="2" name="Image 1"/>
          <p:cNvPicPr>
            <a:picLocks noChangeAspect="1"/>
          </p:cNvPicPr>
          <p:nvPr/>
        </p:nvPicPr>
        <p:blipFill>
          <a:blip r:embed="rId3"/>
          <a:stretch>
            <a:fillRect/>
          </a:stretch>
        </p:blipFill>
        <p:spPr>
          <a:xfrm>
            <a:off x="195575" y="6388726"/>
            <a:ext cx="3016005" cy="1987993"/>
          </a:xfrm>
          <a:prstGeom prst="rect">
            <a:avLst/>
          </a:prstGeom>
          <a:ln>
            <a:noFill/>
          </a:ln>
          <a:effectLst>
            <a:outerShdw blurRad="190500" algn="tl" rotWithShape="0">
              <a:srgbClr val="000000">
                <a:alpha val="70000"/>
              </a:srgbClr>
            </a:outerShdw>
          </a:effectLst>
        </p:spPr>
      </p:pic>
      <p:sp>
        <p:nvSpPr>
          <p:cNvPr id="3" name="Rectangle 2"/>
          <p:cNvSpPr/>
          <p:nvPr/>
        </p:nvSpPr>
        <p:spPr>
          <a:xfrm>
            <a:off x="144289" y="8430657"/>
            <a:ext cx="1957587" cy="246221"/>
          </a:xfrm>
          <a:prstGeom prst="rect">
            <a:avLst/>
          </a:prstGeom>
        </p:spPr>
        <p:txBody>
          <a:bodyPr wrap="none">
            <a:spAutoFit/>
          </a:bodyPr>
          <a:lstStyle/>
          <a:p>
            <a:pPr lvl="0"/>
            <a:r>
              <a:rPr lang="fr-FR" sz="1000" b="1" dirty="0">
                <a:solidFill>
                  <a:prstClr val="black"/>
                </a:solidFill>
                <a:latin typeface="Short Stack" panose="02010500040000000007" pitchFamily="2" charset="0"/>
              </a:rPr>
              <a:t>Doc 2 : Un char d’assaut</a:t>
            </a:r>
          </a:p>
        </p:txBody>
      </p:sp>
      <p:sp>
        <p:nvSpPr>
          <p:cNvPr id="6" name="Rectangle 5"/>
          <p:cNvSpPr/>
          <p:nvPr/>
        </p:nvSpPr>
        <p:spPr>
          <a:xfrm>
            <a:off x="39727" y="9183314"/>
            <a:ext cx="7098654" cy="1061829"/>
          </a:xfrm>
          <a:prstGeom prst="rect">
            <a:avLst/>
          </a:prstGeom>
        </p:spPr>
        <p:txBody>
          <a:bodyPr wrap="square">
            <a:spAutoFit/>
          </a:bodyPr>
          <a:lstStyle/>
          <a:p>
            <a:pPr marL="228600" lvl="0" indent="-228600">
              <a:lnSpc>
                <a:spcPct val="150000"/>
              </a:lnSpc>
              <a:buAutoNum type="alphaLcParenR"/>
            </a:pPr>
            <a:r>
              <a:rPr lang="fr-FR" sz="1050" dirty="0">
                <a:solidFill>
                  <a:prstClr val="black"/>
                </a:solidFill>
                <a:latin typeface="Short Stack" panose="02010500040000000007" pitchFamily="2" charset="0"/>
              </a:rPr>
              <a:t>70 millions : ____________________________________________________________________</a:t>
            </a:r>
          </a:p>
          <a:p>
            <a:pPr marL="228600" lvl="0" indent="-228600">
              <a:lnSpc>
                <a:spcPct val="150000"/>
              </a:lnSpc>
              <a:buAutoNum type="alphaLcParenR"/>
            </a:pPr>
            <a:r>
              <a:rPr lang="fr-FR" sz="1050" dirty="0">
                <a:solidFill>
                  <a:prstClr val="black"/>
                </a:solidFill>
                <a:latin typeface="Short Stack" panose="02010500040000000007" pitchFamily="2" charset="0"/>
              </a:rPr>
              <a:t>10 millions : ____________________________________________________________________</a:t>
            </a:r>
          </a:p>
          <a:p>
            <a:pPr marL="228600" lvl="0" indent="-228600">
              <a:lnSpc>
                <a:spcPct val="150000"/>
              </a:lnSpc>
              <a:buAutoNum type="alphaLcParenR"/>
            </a:pPr>
            <a:r>
              <a:rPr lang="fr-FR" sz="1050" dirty="0">
                <a:solidFill>
                  <a:prstClr val="black"/>
                </a:solidFill>
                <a:latin typeface="Short Stack" panose="02010500040000000007" pitchFamily="2" charset="0"/>
              </a:rPr>
              <a:t>6 millions : _____________________________________________________________________</a:t>
            </a:r>
          </a:p>
          <a:p>
            <a:pPr marL="228600" lvl="0" indent="-228600">
              <a:lnSpc>
                <a:spcPct val="150000"/>
              </a:lnSpc>
              <a:buAutoNum type="alphaLcParenR"/>
            </a:pPr>
            <a:r>
              <a:rPr lang="fr-FR" sz="1050" dirty="0">
                <a:solidFill>
                  <a:prstClr val="black"/>
                </a:solidFill>
                <a:latin typeface="Short Stack" panose="02010500040000000007" pitchFamily="2" charset="0"/>
              </a:rPr>
              <a:t>1,5 millions : ____________________________________________________________________</a:t>
            </a:r>
          </a:p>
        </p:txBody>
      </p:sp>
      <p:grpSp>
        <p:nvGrpSpPr>
          <p:cNvPr id="31" name="Groupe 30">
            <a:extLst>
              <a:ext uri="{FF2B5EF4-FFF2-40B4-BE49-F238E27FC236}">
                <a16:creationId xmlns:a16="http://schemas.microsoft.com/office/drawing/2014/main" id="{CA3E1CA8-393A-E7E1-A90E-B8D1FA41CB0E}"/>
              </a:ext>
            </a:extLst>
          </p:cNvPr>
          <p:cNvGrpSpPr/>
          <p:nvPr/>
        </p:nvGrpSpPr>
        <p:grpSpPr>
          <a:xfrm>
            <a:off x="0" y="-18010"/>
            <a:ext cx="7345363" cy="841375"/>
            <a:chOff x="-12700" y="1870075"/>
            <a:chExt cx="6938045" cy="841375"/>
          </a:xfrm>
          <a:effectLst>
            <a:outerShdw blurRad="50800" dist="38100" dir="5400000" algn="t" rotWithShape="0">
              <a:prstClr val="black">
                <a:alpha val="40000"/>
              </a:prstClr>
            </a:outerShdw>
          </a:effectLst>
        </p:grpSpPr>
        <p:pic>
          <p:nvPicPr>
            <p:cNvPr id="34" name="Picture 2">
              <a:extLst>
                <a:ext uri="{FF2B5EF4-FFF2-40B4-BE49-F238E27FC236}">
                  <a16:creationId xmlns:a16="http://schemas.microsoft.com/office/drawing/2014/main" id="{676E06C3-B203-352F-E160-6195F32E3AD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2372"/>
            <a:stretch/>
          </p:blipFill>
          <p:spPr bwMode="auto">
            <a:xfrm>
              <a:off x="-12700" y="1870075"/>
              <a:ext cx="3469357"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 name="Picture 3">
              <a:extLst>
                <a:ext uri="{FF2B5EF4-FFF2-40B4-BE49-F238E27FC236}">
                  <a16:creationId xmlns:a16="http://schemas.microsoft.com/office/drawing/2014/main" id="{B97E2CF2-33BA-539C-DD7D-1B9746FD76C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3456657" y="1870075"/>
              <a:ext cx="3468688"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9" name="Rectangle à coins arrondis 27">
            <a:extLst>
              <a:ext uri="{FF2B5EF4-FFF2-40B4-BE49-F238E27FC236}">
                <a16:creationId xmlns:a16="http://schemas.microsoft.com/office/drawing/2014/main" id="{A3165184-3B99-C69C-E95C-D72A98D42456}"/>
              </a:ext>
            </a:extLst>
          </p:cNvPr>
          <p:cNvSpPr/>
          <p:nvPr/>
        </p:nvSpPr>
        <p:spPr>
          <a:xfrm>
            <a:off x="6264969" y="251942"/>
            <a:ext cx="939841" cy="464202"/>
          </a:xfrm>
          <a:prstGeom prst="roundRect">
            <a:avLst>
              <a:gd name="adj" fmla="val 33049"/>
            </a:avLst>
          </a:prstGeom>
          <a:solidFill>
            <a:schemeClr val="accent2">
              <a:lumMod val="60000"/>
              <a:lumOff val="40000"/>
            </a:schemeClr>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40" name="ZoneTexte 39">
            <a:extLst>
              <a:ext uri="{FF2B5EF4-FFF2-40B4-BE49-F238E27FC236}">
                <a16:creationId xmlns:a16="http://schemas.microsoft.com/office/drawing/2014/main" id="{9B9FFB83-D109-C3EC-8970-D0DFA5211A4E}"/>
              </a:ext>
            </a:extLst>
          </p:cNvPr>
          <p:cNvSpPr txBox="1"/>
          <p:nvPr/>
        </p:nvSpPr>
        <p:spPr>
          <a:xfrm>
            <a:off x="6279042" y="302437"/>
            <a:ext cx="939841" cy="420408"/>
          </a:xfrm>
          <a:prstGeom prst="rect">
            <a:avLst/>
          </a:prstGeom>
          <a:noFill/>
        </p:spPr>
        <p:txBody>
          <a:bodyPr wrap="square" lIns="101636" tIns="50818" rIns="101636" bIns="50818" rtlCol="0">
            <a:spAutoFit/>
          </a:bodyPr>
          <a:lstStyle/>
          <a:p>
            <a:pPr algn="ctr">
              <a:lnSpc>
                <a:spcPct val="70000"/>
              </a:lnSpc>
            </a:pPr>
            <a:r>
              <a:rPr lang="fr-FR" sz="1400" b="1" dirty="0">
                <a:solidFill>
                  <a:schemeClr val="bg1"/>
                </a:solidFill>
                <a:latin typeface="Dreaming Outloud Script Pro" panose="03050502040304050704" pitchFamily="66" charset="77"/>
                <a:cs typeface="Dreaming Outloud Script Pro" panose="03050502040304050704" pitchFamily="66" charset="77"/>
              </a:rPr>
              <a:t>Le 20</a:t>
            </a:r>
            <a:r>
              <a:rPr lang="fr-FR" sz="1400" b="1" baseline="30000" dirty="0">
                <a:solidFill>
                  <a:schemeClr val="bg1"/>
                </a:solidFill>
                <a:latin typeface="Dreaming Outloud Script Pro" panose="03050502040304050704" pitchFamily="66" charset="77"/>
                <a:cs typeface="Dreaming Outloud Script Pro" panose="03050502040304050704" pitchFamily="66" charset="77"/>
              </a:rPr>
              <a:t>ème</a:t>
            </a:r>
            <a:r>
              <a:rPr lang="fr-FR" sz="1400" b="1" dirty="0">
                <a:solidFill>
                  <a:schemeClr val="bg1"/>
                </a:solidFill>
                <a:latin typeface="Dreaming Outloud Script Pro" panose="03050502040304050704" pitchFamily="66" charset="77"/>
                <a:cs typeface="Dreaming Outloud Script Pro" panose="03050502040304050704" pitchFamily="66" charset="77"/>
              </a:rPr>
              <a:t> siècle</a:t>
            </a:r>
            <a:endParaRPr lang="fr-FR" sz="1600" b="1" dirty="0">
              <a:solidFill>
                <a:schemeClr val="bg1"/>
              </a:solidFill>
              <a:latin typeface="Dreaming Outloud Script Pro" panose="03050502040304050704" pitchFamily="66" charset="77"/>
              <a:cs typeface="Dreaming Outloud Script Pro" panose="03050502040304050704" pitchFamily="66" charset="77"/>
            </a:endParaRPr>
          </a:p>
        </p:txBody>
      </p:sp>
      <p:sp>
        <p:nvSpPr>
          <p:cNvPr id="43" name="Ellipse 42">
            <a:extLst>
              <a:ext uri="{FF2B5EF4-FFF2-40B4-BE49-F238E27FC236}">
                <a16:creationId xmlns:a16="http://schemas.microsoft.com/office/drawing/2014/main" id="{506A8470-977D-E456-3D8F-0EF1F4D08177}"/>
              </a:ext>
            </a:extLst>
          </p:cNvPr>
          <p:cNvSpPr/>
          <p:nvPr/>
        </p:nvSpPr>
        <p:spPr>
          <a:xfrm>
            <a:off x="72281" y="105615"/>
            <a:ext cx="689706" cy="610530"/>
          </a:xfrm>
          <a:prstGeom prst="ellipse">
            <a:avLst/>
          </a:prstGeom>
          <a:solidFill>
            <a:schemeClr val="bg1"/>
          </a:solid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sz="3600" dirty="0">
              <a:solidFill>
                <a:schemeClr val="tx1"/>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45" name="Rectangle 44">
            <a:extLst>
              <a:ext uri="{FF2B5EF4-FFF2-40B4-BE49-F238E27FC236}">
                <a16:creationId xmlns:a16="http://schemas.microsoft.com/office/drawing/2014/main" id="{994A79D2-5D52-47D3-365F-6513BB425085}"/>
              </a:ext>
            </a:extLst>
          </p:cNvPr>
          <p:cNvSpPr/>
          <p:nvPr/>
        </p:nvSpPr>
        <p:spPr>
          <a:xfrm>
            <a:off x="78042" y="135919"/>
            <a:ext cx="724631" cy="533516"/>
          </a:xfrm>
          <a:prstGeom prst="rect">
            <a:avLst/>
          </a:prstGeom>
        </p:spPr>
        <p:txBody>
          <a:bodyPr wrap="none" lIns="101636" tIns="50818" rIns="101636" bIns="50818">
            <a:spAutoFit/>
          </a:bodyPr>
          <a:lstStyle/>
          <a:p>
            <a:pPr lvl="0" algn="ctr"/>
            <a:r>
              <a:rPr lang="fr-FR" sz="2800" b="1" dirty="0">
                <a:solidFill>
                  <a:schemeClr val="tx1">
                    <a:lumMod val="65000"/>
                    <a:lumOff val="35000"/>
                  </a:schemeClr>
                </a:solidFill>
                <a:effectLst>
                  <a:outerShdw blurRad="38100" dist="38100" dir="2700000" algn="tl">
                    <a:srgbClr val="000000">
                      <a:alpha val="43137"/>
                    </a:srgbClr>
                  </a:outerShdw>
                </a:effectLst>
                <a:latin typeface="Cavolini" panose="03000502040302020204" pitchFamily="66" charset="0"/>
                <a:ea typeface="CHARLEEBOOTS" panose="02000603000000000000" pitchFamily="2" charset="-34"/>
                <a:cs typeface="Cavolini" panose="03000502040302020204" pitchFamily="66" charset="0"/>
              </a:rPr>
              <a:t>H5</a:t>
            </a:r>
          </a:p>
        </p:txBody>
      </p:sp>
      <p:sp>
        <p:nvSpPr>
          <p:cNvPr id="46" name="Rectangle 45">
            <a:extLst>
              <a:ext uri="{FF2B5EF4-FFF2-40B4-BE49-F238E27FC236}">
                <a16:creationId xmlns:a16="http://schemas.microsoft.com/office/drawing/2014/main" id="{DDF3BAC7-09AB-BBB8-77DF-A55A03C14DC8}"/>
              </a:ext>
            </a:extLst>
          </p:cNvPr>
          <p:cNvSpPr/>
          <p:nvPr/>
        </p:nvSpPr>
        <p:spPr>
          <a:xfrm>
            <a:off x="817251" y="59518"/>
            <a:ext cx="5447718" cy="656626"/>
          </a:xfrm>
          <a:prstGeom prst="rect">
            <a:avLst/>
          </a:prstGeom>
          <a:noFill/>
          <a:ln>
            <a:noFill/>
          </a:ln>
          <a:effectLst>
            <a:outerShdw blurRad="50800" dist="38100" dir="2700000" algn="tl" rotWithShape="0">
              <a:prstClr val="black">
                <a:alpha val="40000"/>
              </a:prstClr>
            </a:outerShdw>
          </a:effectLst>
        </p:spPr>
        <p:txBody>
          <a:bodyPr wrap="square" lIns="101636" tIns="50818" rIns="101636" bIns="50818">
            <a:spAutoFit/>
          </a:bodyPr>
          <a:lstStyle/>
          <a:p>
            <a:pPr algn="ctr"/>
            <a:r>
              <a:rPr lang="fr-FR" sz="3600" dirty="0">
                <a:ln w="28575" cmpd="sng">
                  <a:noFill/>
                  <a:prstDash val="solid"/>
                </a:ln>
                <a:solidFill>
                  <a:schemeClr val="bg1"/>
                </a:solidFill>
                <a:effectLst>
                  <a:outerShdw blurRad="63500" dir="3600000" algn="tl" rotWithShape="0">
                    <a:srgbClr val="000000">
                      <a:alpha val="70000"/>
                    </a:srgbClr>
                  </a:outerShdw>
                </a:effectLst>
                <a:latin typeface="Jumble" panose="020F0502020204030204" pitchFamily="34" charset="0"/>
                <a:ea typeface="Chewy" panose="02000000000000000000" pitchFamily="2" charset="0"/>
                <a:cs typeface="Jumble" panose="020F0502020204030204" pitchFamily="34" charset="0"/>
              </a:rPr>
              <a:t>La 1</a:t>
            </a:r>
            <a:r>
              <a:rPr lang="fr-FR" sz="3600" baseline="30000" dirty="0">
                <a:ln w="28575" cmpd="sng">
                  <a:noFill/>
                  <a:prstDash val="solid"/>
                </a:ln>
                <a:solidFill>
                  <a:schemeClr val="bg1"/>
                </a:solidFill>
                <a:effectLst>
                  <a:outerShdw blurRad="63500" dir="3600000" algn="tl" rotWithShape="0">
                    <a:srgbClr val="000000">
                      <a:alpha val="70000"/>
                    </a:srgbClr>
                  </a:outerShdw>
                </a:effectLst>
                <a:latin typeface="Jumble" panose="020F0502020204030204" pitchFamily="34" charset="0"/>
                <a:ea typeface="Chewy" panose="02000000000000000000" pitchFamily="2" charset="0"/>
                <a:cs typeface="Jumble" panose="020F0502020204030204" pitchFamily="34" charset="0"/>
              </a:rPr>
              <a:t>ère</a:t>
            </a:r>
            <a:r>
              <a:rPr lang="fr-FR" sz="3600" dirty="0">
                <a:ln w="28575" cmpd="sng">
                  <a:noFill/>
                  <a:prstDash val="solid"/>
                </a:ln>
                <a:solidFill>
                  <a:schemeClr val="bg1"/>
                </a:solidFill>
                <a:effectLst>
                  <a:outerShdw blurRad="63500" dir="3600000" algn="tl" rotWithShape="0">
                    <a:srgbClr val="000000">
                      <a:alpha val="70000"/>
                    </a:srgbClr>
                  </a:outerShdw>
                </a:effectLst>
                <a:latin typeface="Jumble" panose="020F0502020204030204" pitchFamily="34" charset="0"/>
                <a:ea typeface="Chewy" panose="02000000000000000000" pitchFamily="2" charset="0"/>
                <a:cs typeface="Jumble" panose="020F0502020204030204" pitchFamily="34" charset="0"/>
              </a:rPr>
              <a:t> guerre mondiale</a:t>
            </a:r>
          </a:p>
        </p:txBody>
      </p:sp>
      <p:sp>
        <p:nvSpPr>
          <p:cNvPr id="47" name="ZoneTexte 46">
            <a:extLst>
              <a:ext uri="{FF2B5EF4-FFF2-40B4-BE49-F238E27FC236}">
                <a16:creationId xmlns:a16="http://schemas.microsoft.com/office/drawing/2014/main" id="{FF632ABB-E198-D411-F641-CD3A7F2C5AE3}"/>
              </a:ext>
            </a:extLst>
          </p:cNvPr>
          <p:cNvSpPr txBox="1"/>
          <p:nvPr/>
        </p:nvSpPr>
        <p:spPr>
          <a:xfrm>
            <a:off x="5809397" y="10215468"/>
            <a:ext cx="1553276" cy="261610"/>
          </a:xfrm>
          <a:prstGeom prst="rect">
            <a:avLst/>
          </a:prstGeom>
          <a:noFill/>
        </p:spPr>
        <p:txBody>
          <a:bodyPr wrap="square" rtlCol="0">
            <a:spAutoFit/>
          </a:bodyPr>
          <a:lstStyle/>
          <a:p>
            <a:r>
              <a:rPr lang="fr-FR" sz="1100" dirty="0">
                <a:latin typeface="Dreaming Outloud Script Pro" panose="03050502040304050704" pitchFamily="66" charset="77"/>
                <a:ea typeface="CHARLEEBOOTS" panose="02000603000000000000" pitchFamily="2" charset="-34"/>
                <a:cs typeface="Dreaming Outloud Script Pro" panose="03050502040304050704" pitchFamily="66" charset="77"/>
              </a:rPr>
              <a:t>La Trousse de Sobelle</a:t>
            </a:r>
          </a:p>
        </p:txBody>
      </p:sp>
    </p:spTree>
    <p:extLst>
      <p:ext uri="{BB962C8B-B14F-4D97-AF65-F5344CB8AC3E}">
        <p14:creationId xmlns:p14="http://schemas.microsoft.com/office/powerpoint/2010/main" val="1382807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à coins arrondis 41"/>
          <p:cNvSpPr/>
          <p:nvPr/>
        </p:nvSpPr>
        <p:spPr>
          <a:xfrm>
            <a:off x="144573" y="3341513"/>
            <a:ext cx="6984492" cy="6919541"/>
          </a:xfrm>
          <a:prstGeom prst="roundRect">
            <a:avLst>
              <a:gd name="adj" fmla="val 3137"/>
            </a:avLst>
          </a:prstGeom>
          <a:solidFill>
            <a:schemeClr val="bg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1636" tIns="50818" rIns="101636" bIns="50818" numCol="1" spcCol="0" rtlCol="0" fromWordArt="0" anchor="ctr" anchorCtr="0" forceAA="0" compatLnSpc="1">
            <a:prstTxWarp prst="textNoShape">
              <a:avLst/>
            </a:prstTxWarp>
            <a:noAutofit/>
          </a:bodyPr>
          <a:lstStyle/>
          <a:p>
            <a:pPr algn="ctr"/>
            <a:endParaRPr lang="fr-FR" dirty="0"/>
          </a:p>
        </p:txBody>
      </p:sp>
      <p:sp>
        <p:nvSpPr>
          <p:cNvPr id="44" name="Arrondir un rectangle avec un coin diagonal 43"/>
          <p:cNvSpPr/>
          <p:nvPr/>
        </p:nvSpPr>
        <p:spPr>
          <a:xfrm>
            <a:off x="155097" y="3124833"/>
            <a:ext cx="1373185" cy="471960"/>
          </a:xfrm>
          <a:prstGeom prst="star10">
            <a:avLst/>
          </a:prstGeom>
          <a:solidFill>
            <a:schemeClr val="accent2">
              <a:lumMod val="20000"/>
              <a:lumOff val="80000"/>
            </a:schemeClr>
          </a:solid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1636" tIns="50818" rIns="101636" bIns="50818" numCol="1" spcCol="0" rtlCol="0" fromWordArt="0" anchor="ctr" anchorCtr="0" forceAA="0" compatLnSpc="1">
            <a:prstTxWarp prst="textNoShape">
              <a:avLst/>
            </a:prstTxWarp>
            <a:noAutofit/>
          </a:bodyPr>
          <a:lstStyle/>
          <a:p>
            <a:pPr algn="r"/>
            <a:endParaRPr lang="fr-FR" dirty="0"/>
          </a:p>
        </p:txBody>
      </p:sp>
      <p:sp>
        <p:nvSpPr>
          <p:cNvPr id="45" name="ZoneTexte 44"/>
          <p:cNvSpPr txBox="1"/>
          <p:nvPr/>
        </p:nvSpPr>
        <p:spPr>
          <a:xfrm>
            <a:off x="221403" y="3188727"/>
            <a:ext cx="1266198" cy="379627"/>
          </a:xfrm>
          <a:prstGeom prst="rect">
            <a:avLst/>
          </a:prstGeom>
          <a:noFill/>
        </p:spPr>
        <p:txBody>
          <a:bodyPr wrap="square" lIns="101636" tIns="50818" rIns="101636" bIns="50818" rtlCol="0">
            <a:spAutoFit/>
          </a:bodyPr>
          <a:lstStyle/>
          <a:p>
            <a:r>
              <a:rPr lang="fr-FR" sz="1800" dirty="0">
                <a:latin typeface="Dreaming Outloud Script Pro" panose="03050502040304050704" pitchFamily="66" charset="77"/>
                <a:cs typeface="Dreaming Outloud Script Pro" panose="03050502040304050704" pitchFamily="66" charset="77"/>
              </a:rPr>
              <a:t>Je retiens</a:t>
            </a:r>
          </a:p>
        </p:txBody>
      </p:sp>
      <p:sp>
        <p:nvSpPr>
          <p:cNvPr id="16" name="ZoneTexte 15"/>
          <p:cNvSpPr txBox="1"/>
          <p:nvPr/>
        </p:nvSpPr>
        <p:spPr>
          <a:xfrm>
            <a:off x="187903" y="3636318"/>
            <a:ext cx="6941162" cy="6488892"/>
          </a:xfrm>
          <a:prstGeom prst="rect">
            <a:avLst/>
          </a:prstGeom>
          <a:noFill/>
        </p:spPr>
        <p:txBody>
          <a:bodyPr wrap="square" rtlCol="0">
            <a:spAutoFit/>
          </a:bodyPr>
          <a:lstStyle/>
          <a:p>
            <a:pPr lvl="0">
              <a:lnSpc>
                <a:spcPct val="150000"/>
              </a:lnSpc>
              <a:spcAft>
                <a:spcPts val="600"/>
              </a:spcAft>
            </a:pPr>
            <a:r>
              <a:rPr lang="fr-FR" sz="1000" dirty="0">
                <a:solidFill>
                  <a:prstClr val="black"/>
                </a:solidFill>
                <a:latin typeface="Short Stack" panose="02010500040000000007" pitchFamily="2" charset="77"/>
                <a:ea typeface="Clensey" panose="02000603000000000000" pitchFamily="2" charset="0"/>
                <a:cs typeface="Dekko" panose="00000500000000000000" pitchFamily="2" charset="0"/>
              </a:rPr>
              <a:t>Au début du ____</a:t>
            </a:r>
            <a:r>
              <a:rPr lang="fr-FR" sz="1000" baseline="30000" dirty="0" err="1">
                <a:solidFill>
                  <a:prstClr val="black"/>
                </a:solidFill>
                <a:latin typeface="Short Stack" panose="02010500040000000007" pitchFamily="2" charset="77"/>
                <a:ea typeface="Clensey" panose="02000603000000000000" pitchFamily="2" charset="0"/>
                <a:cs typeface="Dekko" panose="00000500000000000000" pitchFamily="2" charset="0"/>
              </a:rPr>
              <a:t>ème</a:t>
            </a:r>
            <a:r>
              <a:rPr lang="fr-FR" sz="1000" dirty="0">
                <a:solidFill>
                  <a:prstClr val="black"/>
                </a:solidFill>
                <a:latin typeface="Short Stack" panose="02010500040000000007" pitchFamily="2" charset="77"/>
                <a:ea typeface="Clensey" panose="02000603000000000000" pitchFamily="2" charset="0"/>
                <a:cs typeface="Dekko" panose="00000500000000000000" pitchFamily="2" charset="0"/>
              </a:rPr>
              <a:t> siècle, des rivalités politiques et coloniales opposent en Europe les pays de la triple _______________ regroupés autour de l’___________________ , de l’______________ -_____________ et de l’_____________ , et les pays de la triple Entente (les Alliés) réunis autour de la ______________ , du ______________ - ______  et de la ____________ . En __________  _______ , la guerre est déclarée entre les deux parties.  Fin 1914, les armées française et allemande ont creusé ______ kilomètres de _______________  de la mer du Nord à la Suisse. </a:t>
            </a:r>
          </a:p>
          <a:p>
            <a:r>
              <a:rPr lang="fr-FR" sz="1600" b="1" dirty="0">
                <a:latin typeface="CHARLEEBOOTS" panose="02000603000000000000" pitchFamily="2" charset="-34"/>
                <a:ea typeface="CHARLEEBOOTS" panose="02000603000000000000" pitchFamily="2" charset="-34"/>
                <a:cs typeface="CHARLEEBOOTS" panose="02000603000000000000" pitchFamily="2" charset="-34"/>
              </a:rPr>
              <a:t>De 1917 à 1919</a:t>
            </a:r>
          </a:p>
          <a:p>
            <a:pPr lvl="0">
              <a:lnSpc>
                <a:spcPct val="150000"/>
              </a:lnSpc>
            </a:pPr>
            <a:r>
              <a:rPr lang="fr-FR" sz="1000" dirty="0">
                <a:solidFill>
                  <a:prstClr val="black"/>
                </a:solidFill>
                <a:latin typeface="Short Stack" panose="02010500040000000007" pitchFamily="2" charset="77"/>
                <a:ea typeface="Clensey" panose="02000603000000000000" pitchFamily="2" charset="0"/>
                <a:cs typeface="Dekko" panose="00000500000000000000" pitchFamily="2" charset="0"/>
              </a:rPr>
              <a:t>En 1917, George _____________________ prend la tête du gouvernement. La ___________ , bouleversée par une grande Révolution, arrête la guerre.  Mais les _________________ entrent en guerre pour soutenir la ____________ . Les troupes alliées de la France remportent des victoires très importantes au __________________  ______ . L’__________________ est signé le 11 novembre 1918 et le _____________  ____  ________ est signé à Versailles en juin 1919.</a:t>
            </a:r>
          </a:p>
          <a:p>
            <a:pPr lvl="0">
              <a:lnSpc>
                <a:spcPct val="150000"/>
              </a:lnSpc>
            </a:pPr>
            <a:r>
              <a:rPr lang="fr-FR" sz="1000" dirty="0">
                <a:solidFill>
                  <a:prstClr val="black"/>
                </a:solidFill>
                <a:latin typeface="Short Stack" panose="02010500040000000007" pitchFamily="2" charset="77"/>
                <a:ea typeface="Clensey" panose="02000603000000000000" pitchFamily="2" charset="0"/>
                <a:cs typeface="Dekko" panose="00000500000000000000" pitchFamily="2" charset="0"/>
              </a:rPr>
              <a:t>L’ ___________________  rend l’Alsace et la Lorraine à la France.</a:t>
            </a:r>
          </a:p>
          <a:p>
            <a:pPr>
              <a:lnSpc>
                <a:spcPct val="150000"/>
              </a:lnSpc>
            </a:pPr>
            <a:r>
              <a:rPr lang="fr-FR" sz="1600" dirty="0">
                <a:latin typeface="CHARLEEBOOTS" panose="02000603000000000000" pitchFamily="2" charset="-34"/>
                <a:ea typeface="CHARLEEBOOTS" panose="02000603000000000000" pitchFamily="2" charset="-34"/>
                <a:cs typeface="CHARLEEBOOTS" panose="02000603000000000000" pitchFamily="2" charset="-34"/>
              </a:rPr>
              <a:t>Une guerre mondiale et totale et ses conséquences</a:t>
            </a:r>
          </a:p>
          <a:p>
            <a:pPr lvl="0">
              <a:lnSpc>
                <a:spcPct val="150000"/>
              </a:lnSpc>
            </a:pPr>
            <a:r>
              <a:rPr lang="fr-FR" sz="1000" dirty="0">
                <a:solidFill>
                  <a:prstClr val="black"/>
                </a:solidFill>
                <a:latin typeface="Short Stack" panose="02010500040000000007" pitchFamily="2" charset="77"/>
                <a:ea typeface="Clensey" panose="02000603000000000000" pitchFamily="2" charset="0"/>
                <a:cs typeface="Dekko" panose="00000500000000000000" pitchFamily="2" charset="0"/>
              </a:rPr>
              <a:t>Près de 70 millions d’hommes de tous les _____________________ et en particulier des _________________ européennes ont été mobilisées. Les ___________________ ont été terrestres, aériens et sous-marins. De nouvelles _____________ et de nouveaux ______________________ de guerres ont joué un grand rôle dans les combats.</a:t>
            </a:r>
          </a:p>
          <a:p>
            <a:pPr lvl="0">
              <a:lnSpc>
                <a:spcPct val="150000"/>
              </a:lnSpc>
            </a:pPr>
            <a:r>
              <a:rPr lang="fr-FR" sz="1000" dirty="0">
                <a:solidFill>
                  <a:prstClr val="black"/>
                </a:solidFill>
                <a:latin typeface="Short Stack" panose="02010500040000000007" pitchFamily="2" charset="77"/>
                <a:ea typeface="Clensey" panose="02000603000000000000" pitchFamily="2" charset="0"/>
                <a:cs typeface="Dekko" panose="00000500000000000000" pitchFamily="2" charset="0"/>
              </a:rPr>
              <a:t>En France, les impôts ont ______________________ , des _____________________ de guerre ont été lancés, le ravitaillement en nourriture et en matières premières a été __________________ . </a:t>
            </a:r>
          </a:p>
          <a:p>
            <a:pPr lvl="0">
              <a:lnSpc>
                <a:spcPct val="150000"/>
              </a:lnSpc>
            </a:pPr>
            <a:r>
              <a:rPr lang="fr-FR" sz="1000" dirty="0">
                <a:solidFill>
                  <a:prstClr val="black"/>
                </a:solidFill>
                <a:latin typeface="Short Stack" panose="02010500040000000007" pitchFamily="2" charset="77"/>
                <a:ea typeface="Clensey" panose="02000603000000000000" pitchFamily="2" charset="0"/>
                <a:cs typeface="Dekko" panose="00000500000000000000" pitchFamily="2" charset="0"/>
              </a:rPr>
              <a:t>La Guerre a fait près de 10 millions de _____________ dont au moins 1,5 million de ____________________ et 6 millions de grands __________________ . Les destructions ______________________ sont considérables et les populations sont  ______________________ .</a:t>
            </a:r>
          </a:p>
        </p:txBody>
      </p:sp>
      <p:sp>
        <p:nvSpPr>
          <p:cNvPr id="6" name="Rectangle 5"/>
          <p:cNvSpPr/>
          <p:nvPr/>
        </p:nvSpPr>
        <p:spPr>
          <a:xfrm>
            <a:off x="1517474" y="3349932"/>
            <a:ext cx="3784269" cy="338554"/>
          </a:xfrm>
          <a:prstGeom prst="rect">
            <a:avLst/>
          </a:prstGeom>
        </p:spPr>
        <p:txBody>
          <a:bodyPr wrap="square">
            <a:spAutoFit/>
          </a:bodyPr>
          <a:lstStyle/>
          <a:p>
            <a:r>
              <a:rPr lang="fr-FR" sz="1600" dirty="0">
                <a:latin typeface="CHARLEEBOOTS" panose="02000603000000000000" pitchFamily="2" charset="-34"/>
                <a:ea typeface="CHARLEEBOOTS" panose="02000603000000000000" pitchFamily="2" charset="-34"/>
                <a:cs typeface="CHARLEEBOOTS" panose="02000603000000000000" pitchFamily="2" charset="-34"/>
              </a:rPr>
              <a:t>Les débuts de la guerre</a:t>
            </a:r>
          </a:p>
        </p:txBody>
      </p:sp>
      <p:sp>
        <p:nvSpPr>
          <p:cNvPr id="56" name="Pentagone 55"/>
          <p:cNvSpPr/>
          <p:nvPr/>
        </p:nvSpPr>
        <p:spPr>
          <a:xfrm>
            <a:off x="155097" y="1048725"/>
            <a:ext cx="7092525" cy="1547345"/>
          </a:xfrm>
          <a:prstGeom prst="homePlate">
            <a:avLst>
              <a:gd name="adj" fmla="val 32450"/>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Ellipse 56"/>
          <p:cNvSpPr/>
          <p:nvPr/>
        </p:nvSpPr>
        <p:spPr>
          <a:xfrm>
            <a:off x="144289" y="2313794"/>
            <a:ext cx="438564" cy="246221"/>
          </a:xfrm>
          <a:prstGeom prst="ellipse">
            <a:avLst/>
          </a:prstGeom>
          <a:solidFill>
            <a:schemeClr val="bg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ZoneTexte 64"/>
          <p:cNvSpPr txBox="1"/>
          <p:nvPr/>
        </p:nvSpPr>
        <p:spPr>
          <a:xfrm>
            <a:off x="144289" y="2313794"/>
            <a:ext cx="493302" cy="246221"/>
          </a:xfrm>
          <a:prstGeom prst="rect">
            <a:avLst/>
          </a:prstGeom>
          <a:noFill/>
        </p:spPr>
        <p:txBody>
          <a:bodyPr wrap="square" rtlCol="0">
            <a:spAutoFit/>
          </a:bodyPr>
          <a:lstStyle/>
          <a:p>
            <a:r>
              <a:rPr lang="fr-FR" sz="1000" dirty="0">
                <a:latin typeface="Chinacat" panose="00000400000000000000" pitchFamily="2" charset="0"/>
              </a:rPr>
              <a:t>1914</a:t>
            </a:r>
          </a:p>
        </p:txBody>
      </p:sp>
      <p:sp>
        <p:nvSpPr>
          <p:cNvPr id="71" name="Double flèche horizontale 70"/>
          <p:cNvSpPr/>
          <p:nvPr/>
        </p:nvSpPr>
        <p:spPr>
          <a:xfrm>
            <a:off x="79813" y="2682753"/>
            <a:ext cx="7127206" cy="360040"/>
          </a:xfrm>
          <a:prstGeom prst="leftRightArrow">
            <a:avLst>
              <a:gd name="adj1" fmla="val 98502"/>
              <a:gd name="adj2" fmla="val 36772"/>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4" name="ZoneTexte 83"/>
          <p:cNvSpPr txBox="1"/>
          <p:nvPr/>
        </p:nvSpPr>
        <p:spPr>
          <a:xfrm>
            <a:off x="2220081" y="2678156"/>
            <a:ext cx="2822961" cy="369332"/>
          </a:xfrm>
          <a:prstGeom prst="rect">
            <a:avLst/>
          </a:prstGeom>
          <a:noFill/>
        </p:spPr>
        <p:txBody>
          <a:bodyPr wrap="square" rtlCol="0">
            <a:spAutoFit/>
          </a:bodyPr>
          <a:lstStyle/>
          <a:p>
            <a:pPr algn="ctr"/>
            <a:r>
              <a:rPr lang="fr-FR" sz="1800" b="1" dirty="0">
                <a:solidFill>
                  <a:schemeClr val="bg1"/>
                </a:solidFill>
                <a:effectLst>
                  <a:outerShdw blurRad="50800" dist="38100" dir="2700000" algn="tl" rotWithShape="0">
                    <a:prstClr val="black">
                      <a:alpha val="40000"/>
                    </a:prstClr>
                  </a:outerShdw>
                </a:effectLst>
                <a:latin typeface="CHARLEEBOOTS" panose="02000603000000000000" pitchFamily="2" charset="-34"/>
                <a:ea typeface="CHARLEEBOOTS" panose="02000603000000000000" pitchFamily="2" charset="-34"/>
                <a:cs typeface="CHARLEEBOOTS" panose="02000603000000000000" pitchFamily="2" charset="-34"/>
              </a:rPr>
              <a:t>Epoque contemporaine</a:t>
            </a:r>
          </a:p>
        </p:txBody>
      </p:sp>
      <p:cxnSp>
        <p:nvCxnSpPr>
          <p:cNvPr id="85" name="Connecteur droit 84"/>
          <p:cNvCxnSpPr/>
          <p:nvPr/>
        </p:nvCxnSpPr>
        <p:spPr>
          <a:xfrm flipH="1">
            <a:off x="6843241" y="2682753"/>
            <a:ext cx="1" cy="360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6" name="Connecteur droit 85"/>
          <p:cNvCxnSpPr/>
          <p:nvPr/>
        </p:nvCxnSpPr>
        <p:spPr>
          <a:xfrm flipH="1">
            <a:off x="6928831" y="2682753"/>
            <a:ext cx="1" cy="360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7" name="Connecteur droit 86"/>
          <p:cNvCxnSpPr/>
          <p:nvPr/>
        </p:nvCxnSpPr>
        <p:spPr>
          <a:xfrm flipH="1">
            <a:off x="7000015" y="2677949"/>
            <a:ext cx="1" cy="360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8" name="Connecteur droit 87"/>
          <p:cNvCxnSpPr/>
          <p:nvPr/>
        </p:nvCxnSpPr>
        <p:spPr>
          <a:xfrm flipH="1">
            <a:off x="290514" y="2682753"/>
            <a:ext cx="1" cy="360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9" name="Connecteur droit 88"/>
          <p:cNvCxnSpPr/>
          <p:nvPr/>
        </p:nvCxnSpPr>
        <p:spPr>
          <a:xfrm flipH="1">
            <a:off x="376103" y="2682753"/>
            <a:ext cx="1" cy="360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0" name="Connecteur droit 89"/>
          <p:cNvCxnSpPr/>
          <p:nvPr/>
        </p:nvCxnSpPr>
        <p:spPr>
          <a:xfrm flipH="1">
            <a:off x="447287" y="2677949"/>
            <a:ext cx="1" cy="360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1" name="Connecteur droit 90"/>
          <p:cNvCxnSpPr/>
          <p:nvPr/>
        </p:nvCxnSpPr>
        <p:spPr>
          <a:xfrm flipH="1">
            <a:off x="6283025" y="1085287"/>
            <a:ext cx="5590" cy="1228507"/>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92" name="Ellipse 91"/>
          <p:cNvSpPr/>
          <p:nvPr/>
        </p:nvSpPr>
        <p:spPr>
          <a:xfrm>
            <a:off x="6059699" y="2318683"/>
            <a:ext cx="438564" cy="246221"/>
          </a:xfrm>
          <a:prstGeom prst="ellipse">
            <a:avLst/>
          </a:prstGeom>
          <a:solidFill>
            <a:schemeClr val="bg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3" name="ZoneTexte 92"/>
          <p:cNvSpPr txBox="1"/>
          <p:nvPr/>
        </p:nvSpPr>
        <p:spPr>
          <a:xfrm>
            <a:off x="6059699" y="2318683"/>
            <a:ext cx="493302" cy="246221"/>
          </a:xfrm>
          <a:prstGeom prst="rect">
            <a:avLst/>
          </a:prstGeom>
          <a:noFill/>
        </p:spPr>
        <p:txBody>
          <a:bodyPr wrap="square" rtlCol="0">
            <a:spAutoFit/>
          </a:bodyPr>
          <a:lstStyle/>
          <a:p>
            <a:r>
              <a:rPr lang="fr-FR" sz="1000" dirty="0">
                <a:latin typeface="Chinacat" panose="00000400000000000000" pitchFamily="2" charset="0"/>
              </a:rPr>
              <a:t>1919</a:t>
            </a:r>
          </a:p>
        </p:txBody>
      </p:sp>
      <p:cxnSp>
        <p:nvCxnSpPr>
          <p:cNvPr id="94" name="Connecteur droit 93"/>
          <p:cNvCxnSpPr/>
          <p:nvPr/>
        </p:nvCxnSpPr>
        <p:spPr>
          <a:xfrm flipH="1">
            <a:off x="2675321" y="1044030"/>
            <a:ext cx="2" cy="1269764"/>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95" name="Ellipse 94"/>
          <p:cNvSpPr/>
          <p:nvPr/>
        </p:nvSpPr>
        <p:spPr>
          <a:xfrm>
            <a:off x="1251546" y="2313794"/>
            <a:ext cx="438564" cy="246221"/>
          </a:xfrm>
          <a:prstGeom prst="ellipse">
            <a:avLst/>
          </a:prstGeom>
          <a:solidFill>
            <a:schemeClr val="bg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6" name="ZoneTexte 95"/>
          <p:cNvSpPr txBox="1"/>
          <p:nvPr/>
        </p:nvSpPr>
        <p:spPr>
          <a:xfrm>
            <a:off x="1235163" y="2324291"/>
            <a:ext cx="493302" cy="246221"/>
          </a:xfrm>
          <a:prstGeom prst="rect">
            <a:avLst/>
          </a:prstGeom>
          <a:noFill/>
        </p:spPr>
        <p:txBody>
          <a:bodyPr wrap="square" rtlCol="0">
            <a:spAutoFit/>
          </a:bodyPr>
          <a:lstStyle/>
          <a:p>
            <a:r>
              <a:rPr lang="fr-FR" sz="1000" dirty="0">
                <a:latin typeface="Chinacat" panose="00000400000000000000" pitchFamily="2" charset="0"/>
              </a:rPr>
              <a:t>1915</a:t>
            </a:r>
          </a:p>
        </p:txBody>
      </p:sp>
      <p:sp>
        <p:nvSpPr>
          <p:cNvPr id="102" name="ZoneTexte 101"/>
          <p:cNvSpPr txBox="1"/>
          <p:nvPr/>
        </p:nvSpPr>
        <p:spPr>
          <a:xfrm>
            <a:off x="3943354" y="1535808"/>
            <a:ext cx="846932" cy="565146"/>
          </a:xfrm>
          <a:prstGeom prst="rect">
            <a:avLst/>
          </a:prstGeom>
          <a:noFill/>
        </p:spPr>
        <p:txBody>
          <a:bodyPr wrap="square" lIns="36000" tIns="36000" rIns="36000" bIns="36000" rtlCol="0">
            <a:spAutoFit/>
          </a:bodyPr>
          <a:lstStyle/>
          <a:p>
            <a:pPr algn="ctr"/>
            <a:r>
              <a:rPr lang="fr-FR" sz="800" b="1" dirty="0">
                <a:latin typeface="Short Stack" panose="02010500040000000007" pitchFamily="2" charset="0"/>
              </a:rPr>
              <a:t>1917</a:t>
            </a:r>
            <a:r>
              <a:rPr lang="fr-FR" sz="800" dirty="0">
                <a:latin typeface="Short Stack" panose="02010500040000000007" pitchFamily="2" charset="0"/>
              </a:rPr>
              <a:t> </a:t>
            </a:r>
          </a:p>
          <a:p>
            <a:pPr algn="ctr"/>
            <a:r>
              <a:rPr lang="fr-FR" sz="800" dirty="0">
                <a:latin typeface="Short Stack" panose="02010500040000000007" pitchFamily="2" charset="0"/>
              </a:rPr>
              <a:t>Entrée en guerre des Etats-Unis</a:t>
            </a:r>
          </a:p>
        </p:txBody>
      </p:sp>
      <p:cxnSp>
        <p:nvCxnSpPr>
          <p:cNvPr id="106" name="Connecteur droit 105"/>
          <p:cNvCxnSpPr/>
          <p:nvPr/>
        </p:nvCxnSpPr>
        <p:spPr>
          <a:xfrm flipH="1">
            <a:off x="3888703" y="1085287"/>
            <a:ext cx="2" cy="1231261"/>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107" name="Ellipse 106"/>
          <p:cNvSpPr/>
          <p:nvPr/>
        </p:nvSpPr>
        <p:spPr>
          <a:xfrm>
            <a:off x="4907571" y="2313794"/>
            <a:ext cx="438564" cy="246221"/>
          </a:xfrm>
          <a:prstGeom prst="ellipse">
            <a:avLst/>
          </a:prstGeom>
          <a:solidFill>
            <a:schemeClr val="bg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8" name="ZoneTexte 107"/>
          <p:cNvSpPr txBox="1"/>
          <p:nvPr/>
        </p:nvSpPr>
        <p:spPr>
          <a:xfrm>
            <a:off x="4907571" y="2313794"/>
            <a:ext cx="493302" cy="246221"/>
          </a:xfrm>
          <a:prstGeom prst="rect">
            <a:avLst/>
          </a:prstGeom>
          <a:noFill/>
        </p:spPr>
        <p:txBody>
          <a:bodyPr wrap="square" rtlCol="0">
            <a:spAutoFit/>
          </a:bodyPr>
          <a:lstStyle/>
          <a:p>
            <a:r>
              <a:rPr lang="fr-FR" sz="1000" dirty="0">
                <a:latin typeface="Chinacat" panose="00000400000000000000" pitchFamily="2" charset="0"/>
              </a:rPr>
              <a:t>1918</a:t>
            </a:r>
          </a:p>
        </p:txBody>
      </p:sp>
      <p:cxnSp>
        <p:nvCxnSpPr>
          <p:cNvPr id="113" name="Connecteur droit 112"/>
          <p:cNvCxnSpPr/>
          <p:nvPr/>
        </p:nvCxnSpPr>
        <p:spPr>
          <a:xfrm>
            <a:off x="1474086" y="1048725"/>
            <a:ext cx="0" cy="1210488"/>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114" name="Connecteur droit 113"/>
          <p:cNvCxnSpPr/>
          <p:nvPr/>
        </p:nvCxnSpPr>
        <p:spPr>
          <a:xfrm flipH="1">
            <a:off x="5123595" y="1044030"/>
            <a:ext cx="1" cy="1269764"/>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116" name="Ellipse 115"/>
          <p:cNvSpPr/>
          <p:nvPr/>
        </p:nvSpPr>
        <p:spPr>
          <a:xfrm>
            <a:off x="2459299" y="2313794"/>
            <a:ext cx="438564" cy="246221"/>
          </a:xfrm>
          <a:prstGeom prst="ellipse">
            <a:avLst/>
          </a:prstGeom>
          <a:solidFill>
            <a:schemeClr val="bg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7" name="ZoneTexte 116"/>
          <p:cNvSpPr txBox="1"/>
          <p:nvPr/>
        </p:nvSpPr>
        <p:spPr>
          <a:xfrm>
            <a:off x="2459299" y="2313794"/>
            <a:ext cx="493302" cy="246221"/>
          </a:xfrm>
          <a:prstGeom prst="rect">
            <a:avLst/>
          </a:prstGeom>
          <a:noFill/>
        </p:spPr>
        <p:txBody>
          <a:bodyPr wrap="square" rtlCol="0">
            <a:spAutoFit/>
          </a:bodyPr>
          <a:lstStyle/>
          <a:p>
            <a:r>
              <a:rPr lang="fr-FR" sz="1000" dirty="0">
                <a:latin typeface="Chinacat" panose="00000400000000000000" pitchFamily="2" charset="0"/>
              </a:rPr>
              <a:t>1916</a:t>
            </a:r>
          </a:p>
        </p:txBody>
      </p:sp>
      <p:sp>
        <p:nvSpPr>
          <p:cNvPr id="118" name="Ellipse 117"/>
          <p:cNvSpPr/>
          <p:nvPr/>
        </p:nvSpPr>
        <p:spPr>
          <a:xfrm>
            <a:off x="3683435" y="2313794"/>
            <a:ext cx="438564" cy="246221"/>
          </a:xfrm>
          <a:prstGeom prst="ellipse">
            <a:avLst/>
          </a:prstGeom>
          <a:solidFill>
            <a:schemeClr val="bg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9" name="ZoneTexte 118"/>
          <p:cNvSpPr txBox="1"/>
          <p:nvPr/>
        </p:nvSpPr>
        <p:spPr>
          <a:xfrm>
            <a:off x="3683435" y="2313794"/>
            <a:ext cx="493302" cy="246221"/>
          </a:xfrm>
          <a:prstGeom prst="rect">
            <a:avLst/>
          </a:prstGeom>
          <a:noFill/>
        </p:spPr>
        <p:txBody>
          <a:bodyPr wrap="square" rtlCol="0">
            <a:spAutoFit/>
          </a:bodyPr>
          <a:lstStyle/>
          <a:p>
            <a:r>
              <a:rPr lang="fr-FR" sz="1000" dirty="0">
                <a:latin typeface="Chinacat" panose="00000400000000000000" pitchFamily="2" charset="0"/>
              </a:rPr>
              <a:t>1917</a:t>
            </a:r>
          </a:p>
        </p:txBody>
      </p:sp>
      <p:sp>
        <p:nvSpPr>
          <p:cNvPr id="123" name="ZoneTexte 122"/>
          <p:cNvSpPr txBox="1"/>
          <p:nvPr/>
        </p:nvSpPr>
        <p:spPr>
          <a:xfrm>
            <a:off x="554894" y="1546793"/>
            <a:ext cx="846932" cy="442035"/>
          </a:xfrm>
          <a:prstGeom prst="rect">
            <a:avLst/>
          </a:prstGeom>
          <a:noFill/>
        </p:spPr>
        <p:txBody>
          <a:bodyPr wrap="square" lIns="36000" tIns="36000" rIns="36000" bIns="36000" rtlCol="0">
            <a:spAutoFit/>
          </a:bodyPr>
          <a:lstStyle/>
          <a:p>
            <a:pPr algn="ctr"/>
            <a:r>
              <a:rPr lang="fr-FR" sz="800" b="1" dirty="0">
                <a:latin typeface="Short Stack" panose="02010500040000000007" pitchFamily="2" charset="0"/>
              </a:rPr>
              <a:t>août 1914</a:t>
            </a:r>
            <a:endParaRPr lang="fr-FR" sz="800" dirty="0">
              <a:latin typeface="Short Stack" panose="02010500040000000007" pitchFamily="2" charset="0"/>
            </a:endParaRPr>
          </a:p>
          <a:p>
            <a:pPr algn="ctr"/>
            <a:r>
              <a:rPr lang="fr-FR" sz="800" dirty="0">
                <a:latin typeface="Short Stack" panose="02010500040000000007" pitchFamily="2" charset="0"/>
              </a:rPr>
              <a:t>Déclaration de guerre</a:t>
            </a:r>
          </a:p>
        </p:txBody>
      </p:sp>
      <p:sp>
        <p:nvSpPr>
          <p:cNvPr id="127" name="ZoneTexte 126"/>
          <p:cNvSpPr txBox="1"/>
          <p:nvPr/>
        </p:nvSpPr>
        <p:spPr>
          <a:xfrm>
            <a:off x="6297237" y="1794168"/>
            <a:ext cx="687812" cy="442035"/>
          </a:xfrm>
          <a:prstGeom prst="rect">
            <a:avLst/>
          </a:prstGeom>
          <a:solidFill>
            <a:schemeClr val="bg1"/>
          </a:solidFill>
        </p:spPr>
        <p:txBody>
          <a:bodyPr wrap="square" lIns="36000" tIns="36000" rIns="36000" bIns="36000" rtlCol="0">
            <a:spAutoFit/>
          </a:bodyPr>
          <a:lstStyle/>
          <a:p>
            <a:pPr algn="ctr"/>
            <a:r>
              <a:rPr lang="fr-FR" sz="800" b="1" dirty="0">
                <a:latin typeface="Short Stack" panose="02010500040000000007" pitchFamily="2" charset="0"/>
              </a:rPr>
              <a:t>juin 1919</a:t>
            </a:r>
            <a:endParaRPr lang="fr-FR" sz="800" dirty="0">
              <a:latin typeface="Short Stack" panose="02010500040000000007" pitchFamily="2" charset="0"/>
            </a:endParaRPr>
          </a:p>
          <a:p>
            <a:pPr algn="ctr"/>
            <a:r>
              <a:rPr lang="fr-FR" sz="800" dirty="0">
                <a:latin typeface="Short Stack" panose="02010500040000000007" pitchFamily="2" charset="0"/>
              </a:rPr>
              <a:t>Traité de Versailles</a:t>
            </a:r>
          </a:p>
        </p:txBody>
      </p:sp>
      <p:sp>
        <p:nvSpPr>
          <p:cNvPr id="135" name="ZoneTexte 134"/>
          <p:cNvSpPr txBox="1"/>
          <p:nvPr/>
        </p:nvSpPr>
        <p:spPr>
          <a:xfrm>
            <a:off x="5258927" y="1535808"/>
            <a:ext cx="983783" cy="565146"/>
          </a:xfrm>
          <a:prstGeom prst="rect">
            <a:avLst/>
          </a:prstGeom>
          <a:noFill/>
        </p:spPr>
        <p:txBody>
          <a:bodyPr wrap="square" lIns="36000" tIns="36000" rIns="36000" bIns="36000" rtlCol="0">
            <a:spAutoFit/>
          </a:bodyPr>
          <a:lstStyle/>
          <a:p>
            <a:pPr algn="ctr"/>
            <a:r>
              <a:rPr lang="fr-FR" sz="800" b="1" dirty="0">
                <a:latin typeface="Short Stack" panose="02010500040000000007" pitchFamily="2" charset="0"/>
              </a:rPr>
              <a:t>11 novembre 1918</a:t>
            </a:r>
            <a:endParaRPr lang="fr-FR" sz="800" dirty="0">
              <a:latin typeface="Short Stack" panose="02010500040000000007" pitchFamily="2" charset="0"/>
            </a:endParaRPr>
          </a:p>
          <a:p>
            <a:pPr algn="ctr"/>
            <a:r>
              <a:rPr lang="fr-FR" sz="800" dirty="0">
                <a:latin typeface="Short Stack" panose="02010500040000000007" pitchFamily="2" charset="0"/>
              </a:rPr>
              <a:t>Victoire de l’Entente Armistice</a:t>
            </a:r>
          </a:p>
        </p:txBody>
      </p:sp>
      <p:cxnSp>
        <p:nvCxnSpPr>
          <p:cNvPr id="67" name="Connecteur droit 66"/>
          <p:cNvCxnSpPr/>
          <p:nvPr/>
        </p:nvCxnSpPr>
        <p:spPr>
          <a:xfrm>
            <a:off x="322413" y="1048725"/>
            <a:ext cx="0" cy="1210488"/>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2" name="Double flèche horizontale 1"/>
          <p:cNvSpPr/>
          <p:nvPr/>
        </p:nvSpPr>
        <p:spPr>
          <a:xfrm>
            <a:off x="978360" y="1191863"/>
            <a:ext cx="5081339" cy="271937"/>
          </a:xfrm>
          <a:prstGeom prst="leftRightArrow">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9" name="ZoneTexte 68"/>
          <p:cNvSpPr txBox="1"/>
          <p:nvPr/>
        </p:nvSpPr>
        <p:spPr>
          <a:xfrm>
            <a:off x="2116440" y="1431250"/>
            <a:ext cx="1991966" cy="395869"/>
          </a:xfrm>
          <a:prstGeom prst="rect">
            <a:avLst/>
          </a:prstGeom>
          <a:solidFill>
            <a:schemeClr val="bg1"/>
          </a:solidFill>
        </p:spPr>
        <p:txBody>
          <a:bodyPr wrap="square" lIns="36000" tIns="36000" rIns="36000" bIns="36000" rtlCol="0">
            <a:spAutoFit/>
          </a:bodyPr>
          <a:lstStyle/>
          <a:p>
            <a:pPr algn="ctr"/>
            <a:r>
              <a:rPr lang="fr-FR" sz="1050" dirty="0">
                <a:latin typeface="Short Stack" panose="02010500040000000007" pitchFamily="2" charset="0"/>
              </a:rPr>
              <a:t>1</a:t>
            </a:r>
            <a:r>
              <a:rPr lang="fr-FR" sz="1050" baseline="30000" dirty="0">
                <a:latin typeface="Short Stack" panose="02010500040000000007" pitchFamily="2" charset="0"/>
              </a:rPr>
              <a:t>ère</a:t>
            </a:r>
            <a:r>
              <a:rPr lang="fr-FR" sz="1050" dirty="0">
                <a:latin typeface="Short Stack" panose="02010500040000000007" pitchFamily="2" charset="0"/>
              </a:rPr>
              <a:t> guerre mondiale</a:t>
            </a:r>
          </a:p>
          <a:p>
            <a:pPr algn="ctr"/>
            <a:r>
              <a:rPr lang="fr-FR" sz="1050" dirty="0">
                <a:latin typeface="Short Stack" panose="02010500040000000007" pitchFamily="2" charset="0"/>
              </a:rPr>
              <a:t>1914-1918</a:t>
            </a:r>
          </a:p>
        </p:txBody>
      </p:sp>
      <p:sp>
        <p:nvSpPr>
          <p:cNvPr id="3" name="Explosion 1 2"/>
          <p:cNvSpPr/>
          <p:nvPr/>
        </p:nvSpPr>
        <p:spPr>
          <a:xfrm>
            <a:off x="1296417" y="1463800"/>
            <a:ext cx="393693" cy="304010"/>
          </a:xfrm>
          <a:prstGeom prst="irregularSeal1">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54" name="Groupe 53">
            <a:extLst>
              <a:ext uri="{FF2B5EF4-FFF2-40B4-BE49-F238E27FC236}">
                <a16:creationId xmlns:a16="http://schemas.microsoft.com/office/drawing/2014/main" id="{13233DD1-30E6-1E28-680F-1F2569ED482C}"/>
              </a:ext>
            </a:extLst>
          </p:cNvPr>
          <p:cNvGrpSpPr/>
          <p:nvPr/>
        </p:nvGrpSpPr>
        <p:grpSpPr>
          <a:xfrm>
            <a:off x="0" y="-18010"/>
            <a:ext cx="7345363" cy="841375"/>
            <a:chOff x="-12700" y="1870075"/>
            <a:chExt cx="6938045" cy="841375"/>
          </a:xfrm>
          <a:effectLst>
            <a:outerShdw blurRad="50800" dist="38100" dir="5400000" algn="t" rotWithShape="0">
              <a:prstClr val="black">
                <a:alpha val="40000"/>
              </a:prstClr>
            </a:outerShdw>
          </a:effectLst>
        </p:grpSpPr>
        <p:pic>
          <p:nvPicPr>
            <p:cNvPr id="55" name="Picture 2">
              <a:extLst>
                <a:ext uri="{FF2B5EF4-FFF2-40B4-BE49-F238E27FC236}">
                  <a16:creationId xmlns:a16="http://schemas.microsoft.com/office/drawing/2014/main" id="{397D96E4-4648-ACB4-A053-0B18CFCCED4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372"/>
            <a:stretch/>
          </p:blipFill>
          <p:spPr bwMode="auto">
            <a:xfrm>
              <a:off x="-12700" y="1870075"/>
              <a:ext cx="3469357"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 name="Picture 3">
              <a:extLst>
                <a:ext uri="{FF2B5EF4-FFF2-40B4-BE49-F238E27FC236}">
                  <a16:creationId xmlns:a16="http://schemas.microsoft.com/office/drawing/2014/main" id="{02F8338F-87F3-9B2D-C3C3-E9F0F37A21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456657" y="1870075"/>
              <a:ext cx="3468688"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59" name="Rectangle à coins arrondis 27">
            <a:extLst>
              <a:ext uri="{FF2B5EF4-FFF2-40B4-BE49-F238E27FC236}">
                <a16:creationId xmlns:a16="http://schemas.microsoft.com/office/drawing/2014/main" id="{FC91EEB3-CCD5-201E-99AE-F30640FD9929}"/>
              </a:ext>
            </a:extLst>
          </p:cNvPr>
          <p:cNvSpPr/>
          <p:nvPr/>
        </p:nvSpPr>
        <p:spPr>
          <a:xfrm>
            <a:off x="6264969" y="251942"/>
            <a:ext cx="939841" cy="464202"/>
          </a:xfrm>
          <a:prstGeom prst="roundRect">
            <a:avLst>
              <a:gd name="adj" fmla="val 33049"/>
            </a:avLst>
          </a:prstGeom>
          <a:solidFill>
            <a:schemeClr val="accent2">
              <a:lumMod val="60000"/>
              <a:lumOff val="40000"/>
            </a:schemeClr>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60" name="ZoneTexte 59">
            <a:extLst>
              <a:ext uri="{FF2B5EF4-FFF2-40B4-BE49-F238E27FC236}">
                <a16:creationId xmlns:a16="http://schemas.microsoft.com/office/drawing/2014/main" id="{3C9BCE09-4202-6F1A-0616-3B0B6F74F0D6}"/>
              </a:ext>
            </a:extLst>
          </p:cNvPr>
          <p:cNvSpPr txBox="1"/>
          <p:nvPr/>
        </p:nvSpPr>
        <p:spPr>
          <a:xfrm>
            <a:off x="6279042" y="302437"/>
            <a:ext cx="939841" cy="420408"/>
          </a:xfrm>
          <a:prstGeom prst="rect">
            <a:avLst/>
          </a:prstGeom>
          <a:noFill/>
        </p:spPr>
        <p:txBody>
          <a:bodyPr wrap="square" lIns="101636" tIns="50818" rIns="101636" bIns="50818" rtlCol="0">
            <a:spAutoFit/>
          </a:bodyPr>
          <a:lstStyle/>
          <a:p>
            <a:pPr algn="ctr">
              <a:lnSpc>
                <a:spcPct val="70000"/>
              </a:lnSpc>
            </a:pPr>
            <a:r>
              <a:rPr lang="fr-FR" sz="1400" b="1" dirty="0">
                <a:solidFill>
                  <a:schemeClr val="bg1"/>
                </a:solidFill>
                <a:latin typeface="Dreaming Outloud Script Pro" panose="03050502040304050704" pitchFamily="66" charset="77"/>
                <a:cs typeface="Dreaming Outloud Script Pro" panose="03050502040304050704" pitchFamily="66" charset="77"/>
              </a:rPr>
              <a:t>Le 20</a:t>
            </a:r>
            <a:r>
              <a:rPr lang="fr-FR" sz="1400" b="1" baseline="30000" dirty="0">
                <a:solidFill>
                  <a:schemeClr val="bg1"/>
                </a:solidFill>
                <a:latin typeface="Dreaming Outloud Script Pro" panose="03050502040304050704" pitchFamily="66" charset="77"/>
                <a:cs typeface="Dreaming Outloud Script Pro" panose="03050502040304050704" pitchFamily="66" charset="77"/>
              </a:rPr>
              <a:t>ème</a:t>
            </a:r>
            <a:r>
              <a:rPr lang="fr-FR" sz="1400" b="1" dirty="0">
                <a:solidFill>
                  <a:schemeClr val="bg1"/>
                </a:solidFill>
                <a:latin typeface="Dreaming Outloud Script Pro" panose="03050502040304050704" pitchFamily="66" charset="77"/>
                <a:cs typeface="Dreaming Outloud Script Pro" panose="03050502040304050704" pitchFamily="66" charset="77"/>
              </a:rPr>
              <a:t> siècle</a:t>
            </a:r>
            <a:endParaRPr lang="fr-FR" sz="1600" b="1" dirty="0">
              <a:solidFill>
                <a:schemeClr val="bg1"/>
              </a:solidFill>
              <a:latin typeface="Dreaming Outloud Script Pro" panose="03050502040304050704" pitchFamily="66" charset="77"/>
              <a:cs typeface="Dreaming Outloud Script Pro" panose="03050502040304050704" pitchFamily="66" charset="77"/>
            </a:endParaRPr>
          </a:p>
        </p:txBody>
      </p:sp>
      <p:sp>
        <p:nvSpPr>
          <p:cNvPr id="61" name="Ellipse 60">
            <a:extLst>
              <a:ext uri="{FF2B5EF4-FFF2-40B4-BE49-F238E27FC236}">
                <a16:creationId xmlns:a16="http://schemas.microsoft.com/office/drawing/2014/main" id="{238D32C0-EEF8-4848-1C81-E5484AFA47B3}"/>
              </a:ext>
            </a:extLst>
          </p:cNvPr>
          <p:cNvSpPr/>
          <p:nvPr/>
        </p:nvSpPr>
        <p:spPr>
          <a:xfrm>
            <a:off x="72281" y="105615"/>
            <a:ext cx="689706" cy="610530"/>
          </a:xfrm>
          <a:prstGeom prst="ellipse">
            <a:avLst/>
          </a:prstGeom>
          <a:solidFill>
            <a:schemeClr val="bg1"/>
          </a:solid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sz="3600" dirty="0">
              <a:solidFill>
                <a:schemeClr val="tx1"/>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62" name="Rectangle 61">
            <a:extLst>
              <a:ext uri="{FF2B5EF4-FFF2-40B4-BE49-F238E27FC236}">
                <a16:creationId xmlns:a16="http://schemas.microsoft.com/office/drawing/2014/main" id="{B5C18D61-46C9-BC1D-C97C-6E2D8D5317A0}"/>
              </a:ext>
            </a:extLst>
          </p:cNvPr>
          <p:cNvSpPr/>
          <p:nvPr/>
        </p:nvSpPr>
        <p:spPr>
          <a:xfrm>
            <a:off x="78042" y="135919"/>
            <a:ext cx="724631" cy="533516"/>
          </a:xfrm>
          <a:prstGeom prst="rect">
            <a:avLst/>
          </a:prstGeom>
        </p:spPr>
        <p:txBody>
          <a:bodyPr wrap="none" lIns="101636" tIns="50818" rIns="101636" bIns="50818">
            <a:spAutoFit/>
          </a:bodyPr>
          <a:lstStyle/>
          <a:p>
            <a:pPr lvl="0" algn="ctr"/>
            <a:r>
              <a:rPr lang="fr-FR" sz="2800" b="1" dirty="0">
                <a:solidFill>
                  <a:schemeClr val="tx1">
                    <a:lumMod val="65000"/>
                    <a:lumOff val="35000"/>
                  </a:schemeClr>
                </a:solidFill>
                <a:effectLst>
                  <a:outerShdw blurRad="38100" dist="38100" dir="2700000" algn="tl">
                    <a:srgbClr val="000000">
                      <a:alpha val="43137"/>
                    </a:srgbClr>
                  </a:outerShdw>
                </a:effectLst>
                <a:latin typeface="Cavolini" panose="03000502040302020204" pitchFamily="66" charset="0"/>
                <a:ea typeface="CHARLEEBOOTS" panose="02000603000000000000" pitchFamily="2" charset="-34"/>
                <a:cs typeface="Cavolini" panose="03000502040302020204" pitchFamily="66" charset="0"/>
              </a:rPr>
              <a:t>H5</a:t>
            </a:r>
          </a:p>
        </p:txBody>
      </p:sp>
      <p:sp>
        <p:nvSpPr>
          <p:cNvPr id="63" name="Rectangle 62">
            <a:extLst>
              <a:ext uri="{FF2B5EF4-FFF2-40B4-BE49-F238E27FC236}">
                <a16:creationId xmlns:a16="http://schemas.microsoft.com/office/drawing/2014/main" id="{655E87F1-6BF7-EFA8-A6EC-E5F816AE710E}"/>
              </a:ext>
            </a:extLst>
          </p:cNvPr>
          <p:cNvSpPr/>
          <p:nvPr/>
        </p:nvSpPr>
        <p:spPr>
          <a:xfrm>
            <a:off x="817251" y="59518"/>
            <a:ext cx="5447718" cy="656626"/>
          </a:xfrm>
          <a:prstGeom prst="rect">
            <a:avLst/>
          </a:prstGeom>
          <a:noFill/>
          <a:ln>
            <a:noFill/>
          </a:ln>
          <a:effectLst>
            <a:outerShdw blurRad="50800" dist="38100" dir="2700000" algn="tl" rotWithShape="0">
              <a:prstClr val="black">
                <a:alpha val="40000"/>
              </a:prstClr>
            </a:outerShdw>
          </a:effectLst>
        </p:spPr>
        <p:txBody>
          <a:bodyPr wrap="square" lIns="101636" tIns="50818" rIns="101636" bIns="50818">
            <a:spAutoFit/>
          </a:bodyPr>
          <a:lstStyle/>
          <a:p>
            <a:pPr algn="ctr"/>
            <a:r>
              <a:rPr lang="fr-FR" sz="3600" dirty="0">
                <a:ln w="28575" cmpd="sng">
                  <a:noFill/>
                  <a:prstDash val="solid"/>
                </a:ln>
                <a:solidFill>
                  <a:schemeClr val="bg1"/>
                </a:solidFill>
                <a:effectLst>
                  <a:outerShdw blurRad="63500" dir="3600000" algn="tl" rotWithShape="0">
                    <a:srgbClr val="000000">
                      <a:alpha val="70000"/>
                    </a:srgbClr>
                  </a:outerShdw>
                </a:effectLst>
                <a:latin typeface="Jumble" panose="020F0502020204030204" pitchFamily="34" charset="0"/>
                <a:ea typeface="Chewy" panose="02000000000000000000" pitchFamily="2" charset="0"/>
                <a:cs typeface="Jumble" panose="020F0502020204030204" pitchFamily="34" charset="0"/>
              </a:rPr>
              <a:t>La 1</a:t>
            </a:r>
            <a:r>
              <a:rPr lang="fr-FR" sz="3600" baseline="30000" dirty="0">
                <a:ln w="28575" cmpd="sng">
                  <a:noFill/>
                  <a:prstDash val="solid"/>
                </a:ln>
                <a:solidFill>
                  <a:schemeClr val="bg1"/>
                </a:solidFill>
                <a:effectLst>
                  <a:outerShdw blurRad="63500" dir="3600000" algn="tl" rotWithShape="0">
                    <a:srgbClr val="000000">
                      <a:alpha val="70000"/>
                    </a:srgbClr>
                  </a:outerShdw>
                </a:effectLst>
                <a:latin typeface="Jumble" panose="020F0502020204030204" pitchFamily="34" charset="0"/>
                <a:ea typeface="Chewy" panose="02000000000000000000" pitchFamily="2" charset="0"/>
                <a:cs typeface="Jumble" panose="020F0502020204030204" pitchFamily="34" charset="0"/>
              </a:rPr>
              <a:t>ère</a:t>
            </a:r>
            <a:r>
              <a:rPr lang="fr-FR" sz="3600" dirty="0">
                <a:ln w="28575" cmpd="sng">
                  <a:noFill/>
                  <a:prstDash val="solid"/>
                </a:ln>
                <a:solidFill>
                  <a:schemeClr val="bg1"/>
                </a:solidFill>
                <a:effectLst>
                  <a:outerShdw blurRad="63500" dir="3600000" algn="tl" rotWithShape="0">
                    <a:srgbClr val="000000">
                      <a:alpha val="70000"/>
                    </a:srgbClr>
                  </a:outerShdw>
                </a:effectLst>
                <a:latin typeface="Jumble" panose="020F0502020204030204" pitchFamily="34" charset="0"/>
                <a:ea typeface="Chewy" panose="02000000000000000000" pitchFamily="2" charset="0"/>
                <a:cs typeface="Jumble" panose="020F0502020204030204" pitchFamily="34" charset="0"/>
              </a:rPr>
              <a:t> guerre mondiale</a:t>
            </a:r>
          </a:p>
        </p:txBody>
      </p:sp>
      <p:sp>
        <p:nvSpPr>
          <p:cNvPr id="5" name="Ellipse 4"/>
          <p:cNvSpPr/>
          <p:nvPr/>
        </p:nvSpPr>
        <p:spPr>
          <a:xfrm>
            <a:off x="3026414" y="545277"/>
            <a:ext cx="1234004" cy="381003"/>
          </a:xfrm>
          <a:prstGeom prst="ellipse">
            <a:avLst/>
          </a:prstGeom>
          <a:solidFill>
            <a:schemeClr val="accent2">
              <a:lumMod val="20000"/>
              <a:lumOff val="80000"/>
            </a:schemeClr>
          </a:solid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a:ln>
                <a:solidFill>
                  <a:srgbClr val="C00000"/>
                </a:solidFill>
              </a:ln>
              <a:solidFill>
                <a:srgbClr val="FFF2CD"/>
              </a:solidFill>
            </a:endParaRPr>
          </a:p>
        </p:txBody>
      </p:sp>
      <p:sp>
        <p:nvSpPr>
          <p:cNvPr id="4" name="ZoneTexte 3"/>
          <p:cNvSpPr txBox="1"/>
          <p:nvPr/>
        </p:nvSpPr>
        <p:spPr>
          <a:xfrm>
            <a:off x="3026414" y="539974"/>
            <a:ext cx="1234005" cy="421718"/>
          </a:xfrm>
          <a:prstGeom prst="rect">
            <a:avLst/>
          </a:prstGeom>
          <a:noFill/>
        </p:spPr>
        <p:txBody>
          <a:bodyPr wrap="square" lIns="101636" tIns="50818" rIns="101636" bIns="50818" rtlCol="0">
            <a:spAutoFit/>
          </a:bodyPr>
          <a:lstStyle/>
          <a:p>
            <a:pPr algn="ctr"/>
            <a:r>
              <a:rPr lang="fr-FR" b="1" spc="50" dirty="0">
                <a:ln w="12700" cmpd="sng">
                  <a:solidFill>
                    <a:srgbClr val="C00000"/>
                  </a:solidFill>
                  <a:prstDash val="solid"/>
                </a:ln>
                <a:solidFill>
                  <a:schemeClr val="bg1"/>
                </a:solidFill>
                <a:effectLst>
                  <a:outerShdw blurRad="38100" dist="38100" dir="2700000" algn="tl">
                    <a:srgbClr val="000000">
                      <a:alpha val="43137"/>
                    </a:srgbClr>
                  </a:outerShdw>
                </a:effectLst>
                <a:latin typeface="Dreaming Outloud Script Pro" panose="03050502040304050704" pitchFamily="66" charset="77"/>
                <a:cs typeface="Dreaming Outloud Script Pro" panose="03050502040304050704" pitchFamily="66" charset="77"/>
              </a:rPr>
              <a:t>Leçon</a:t>
            </a:r>
            <a:endParaRPr lang="fr-FR" dirty="0">
              <a:ln w="12700" cmpd="sng">
                <a:solidFill>
                  <a:srgbClr val="C00000"/>
                </a:solidFill>
                <a:prstDash val="solid"/>
              </a:ln>
              <a:solidFill>
                <a:schemeClr val="bg1"/>
              </a:solidFill>
              <a:effectLst>
                <a:outerShdw blurRad="38100" dist="38100" dir="2700000" algn="tl">
                  <a:srgbClr val="000000">
                    <a:alpha val="43137"/>
                  </a:srgbClr>
                </a:outerShdw>
              </a:effectLst>
              <a:latin typeface="Dreaming Outloud Script Pro" panose="03050502040304050704" pitchFamily="66" charset="77"/>
              <a:cs typeface="Dreaming Outloud Script Pro" panose="03050502040304050704" pitchFamily="66" charset="77"/>
            </a:endParaRPr>
          </a:p>
        </p:txBody>
      </p:sp>
    </p:spTree>
    <p:extLst>
      <p:ext uri="{BB962C8B-B14F-4D97-AF65-F5344CB8AC3E}">
        <p14:creationId xmlns:p14="http://schemas.microsoft.com/office/powerpoint/2010/main" val="90239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à coins arrondis 41"/>
          <p:cNvSpPr/>
          <p:nvPr/>
        </p:nvSpPr>
        <p:spPr>
          <a:xfrm>
            <a:off x="144573" y="1118760"/>
            <a:ext cx="6984492" cy="7342094"/>
          </a:xfrm>
          <a:prstGeom prst="roundRect">
            <a:avLst>
              <a:gd name="adj" fmla="val 3137"/>
            </a:avLst>
          </a:prstGeom>
          <a:solidFill>
            <a:schemeClr val="bg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1636" tIns="50818" rIns="101636" bIns="50818" numCol="1" spcCol="0" rtlCol="0" fromWordArt="0" anchor="ctr" anchorCtr="0" forceAA="0" compatLnSpc="1">
            <a:prstTxWarp prst="textNoShape">
              <a:avLst/>
            </a:prstTxWarp>
            <a:noAutofit/>
          </a:bodyPr>
          <a:lstStyle/>
          <a:p>
            <a:pPr algn="ctr"/>
            <a:endParaRPr lang="fr-FR" dirty="0"/>
          </a:p>
        </p:txBody>
      </p:sp>
      <p:sp>
        <p:nvSpPr>
          <p:cNvPr id="44" name="Arrondir un rectangle avec un coin diagonal 43"/>
          <p:cNvSpPr/>
          <p:nvPr/>
        </p:nvSpPr>
        <p:spPr>
          <a:xfrm>
            <a:off x="144289" y="972022"/>
            <a:ext cx="1373185" cy="471960"/>
          </a:xfrm>
          <a:prstGeom prst="star10">
            <a:avLst/>
          </a:prstGeom>
          <a:solidFill>
            <a:schemeClr val="accent2">
              <a:lumMod val="20000"/>
              <a:lumOff val="80000"/>
            </a:schemeClr>
          </a:solid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1636" tIns="50818" rIns="101636" bIns="50818" numCol="1" spcCol="0" rtlCol="0" fromWordArt="0" anchor="ctr" anchorCtr="0" forceAA="0" compatLnSpc="1">
            <a:prstTxWarp prst="textNoShape">
              <a:avLst/>
            </a:prstTxWarp>
            <a:noAutofit/>
          </a:bodyPr>
          <a:lstStyle/>
          <a:p>
            <a:pPr algn="r"/>
            <a:endParaRPr lang="fr-FR" dirty="0"/>
          </a:p>
        </p:txBody>
      </p:sp>
      <p:sp>
        <p:nvSpPr>
          <p:cNvPr id="45" name="ZoneTexte 44"/>
          <p:cNvSpPr txBox="1"/>
          <p:nvPr/>
        </p:nvSpPr>
        <p:spPr>
          <a:xfrm>
            <a:off x="221403" y="972022"/>
            <a:ext cx="1266198" cy="471960"/>
          </a:xfrm>
          <a:prstGeom prst="rect">
            <a:avLst/>
          </a:prstGeom>
          <a:noFill/>
        </p:spPr>
        <p:txBody>
          <a:bodyPr wrap="square" lIns="101636" tIns="50818" rIns="101636" bIns="50818" rtlCol="0">
            <a:spAutoFit/>
          </a:bodyPr>
          <a:lstStyle/>
          <a:p>
            <a:r>
              <a:rPr lang="fr-FR" sz="2400" dirty="0">
                <a:latin typeface="Fineliner Script" pitchFamily="50" charset="0"/>
              </a:rPr>
              <a:t>Je retiens</a:t>
            </a:r>
          </a:p>
        </p:txBody>
      </p:sp>
      <p:sp>
        <p:nvSpPr>
          <p:cNvPr id="16" name="ZoneTexte 15"/>
          <p:cNvSpPr txBox="1"/>
          <p:nvPr/>
        </p:nvSpPr>
        <p:spPr>
          <a:xfrm>
            <a:off x="187903" y="1419613"/>
            <a:ext cx="6941162" cy="6909584"/>
          </a:xfrm>
          <a:prstGeom prst="rect">
            <a:avLst/>
          </a:prstGeom>
          <a:noFill/>
        </p:spPr>
        <p:txBody>
          <a:bodyPr wrap="square" rtlCol="0">
            <a:spAutoFit/>
          </a:bodyPr>
          <a:lstStyle/>
          <a:p>
            <a:pPr lvl="0">
              <a:spcAft>
                <a:spcPts val="600"/>
              </a:spcAft>
            </a:pPr>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Au début du </a:t>
            </a:r>
            <a:r>
              <a:rPr lang="fr-FR" sz="1400" b="1" u="sng" dirty="0">
                <a:solidFill>
                  <a:srgbClr val="FF0000"/>
                </a:solidFill>
                <a:latin typeface="Short Stack" panose="02010500040000000007" pitchFamily="2" charset="77"/>
                <a:ea typeface="Clensey" panose="02000603000000000000" pitchFamily="2" charset="0"/>
                <a:cs typeface="Dekko" panose="00000500000000000000" pitchFamily="2" charset="0"/>
              </a:rPr>
              <a:t>XX </a:t>
            </a:r>
            <a:r>
              <a:rPr lang="fr-FR" sz="1400" baseline="30000" dirty="0" err="1">
                <a:solidFill>
                  <a:prstClr val="black"/>
                </a:solidFill>
                <a:latin typeface="Short Stack" panose="02010500040000000007" pitchFamily="2" charset="77"/>
                <a:ea typeface="Clensey" panose="02000603000000000000" pitchFamily="2" charset="0"/>
                <a:cs typeface="Dekko" panose="00000500000000000000" pitchFamily="2" charset="0"/>
              </a:rPr>
              <a:t>ème</a:t>
            </a:r>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 siècle, des rivalités politiques et coloniales opposent en Europe les pays de la triple </a:t>
            </a:r>
            <a:r>
              <a:rPr lang="fr-FR" sz="1400" b="1" u="sng" dirty="0">
                <a:solidFill>
                  <a:srgbClr val="FF0000"/>
                </a:solidFill>
                <a:latin typeface="Short Stack" panose="02010500040000000007" pitchFamily="2" charset="77"/>
                <a:ea typeface="Clensey" panose="02000603000000000000" pitchFamily="2" charset="0"/>
                <a:cs typeface="Dekko" panose="00000500000000000000" pitchFamily="2" charset="0"/>
              </a:rPr>
              <a:t>alliance </a:t>
            </a:r>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regroupés autour de l’</a:t>
            </a:r>
            <a:r>
              <a:rPr lang="fr-FR" sz="1400" b="1" u="sng" dirty="0">
                <a:solidFill>
                  <a:srgbClr val="FF0000"/>
                </a:solidFill>
                <a:latin typeface="Short Stack" panose="02010500040000000007" pitchFamily="2" charset="77"/>
                <a:ea typeface="Clensey" panose="02000603000000000000" pitchFamily="2" charset="0"/>
                <a:cs typeface="Dekko" panose="00000500000000000000" pitchFamily="2" charset="0"/>
              </a:rPr>
              <a:t>Allemagne </a:t>
            </a:r>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 de l’</a:t>
            </a:r>
            <a:r>
              <a:rPr lang="fr-FR" sz="1400" b="1" u="sng" dirty="0">
                <a:solidFill>
                  <a:srgbClr val="FF0000"/>
                </a:solidFill>
                <a:latin typeface="Short Stack" panose="02010500040000000007" pitchFamily="2" charset="77"/>
                <a:ea typeface="Clensey" panose="02000603000000000000" pitchFamily="2" charset="0"/>
                <a:cs typeface="Dekko" panose="00000500000000000000" pitchFamily="2" charset="0"/>
              </a:rPr>
              <a:t>Autriche</a:t>
            </a:r>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 -</a:t>
            </a:r>
            <a:r>
              <a:rPr lang="fr-FR" sz="1400" b="1" u="sng" dirty="0">
                <a:solidFill>
                  <a:srgbClr val="FF0000"/>
                </a:solidFill>
                <a:latin typeface="Short Stack" panose="02010500040000000007" pitchFamily="2" charset="77"/>
                <a:ea typeface="Clensey" panose="02000603000000000000" pitchFamily="2" charset="0"/>
                <a:cs typeface="Dekko" panose="00000500000000000000" pitchFamily="2" charset="0"/>
              </a:rPr>
              <a:t>Hongrie</a:t>
            </a:r>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 et de l’</a:t>
            </a:r>
            <a:r>
              <a:rPr lang="fr-FR" sz="1400" b="1" u="sng" dirty="0">
                <a:solidFill>
                  <a:srgbClr val="FF0000"/>
                </a:solidFill>
                <a:latin typeface="Short Stack" panose="02010500040000000007" pitchFamily="2" charset="77"/>
                <a:ea typeface="Clensey" panose="02000603000000000000" pitchFamily="2" charset="0"/>
                <a:cs typeface="Dekko" panose="00000500000000000000" pitchFamily="2" charset="0"/>
              </a:rPr>
              <a:t>Italie</a:t>
            </a:r>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 , et les pays de la triple Entente (les Alliés) réunis autour de la </a:t>
            </a:r>
            <a:r>
              <a:rPr lang="fr-FR" sz="1400" b="1" u="sng" dirty="0">
                <a:solidFill>
                  <a:srgbClr val="FF0000"/>
                </a:solidFill>
                <a:latin typeface="Short Stack" panose="02010500040000000007" pitchFamily="2" charset="77"/>
                <a:ea typeface="Clensey" panose="02000603000000000000" pitchFamily="2" charset="0"/>
                <a:cs typeface="Dekko" panose="00000500000000000000" pitchFamily="2" charset="0"/>
              </a:rPr>
              <a:t>France</a:t>
            </a:r>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 du </a:t>
            </a:r>
            <a:r>
              <a:rPr lang="fr-FR" sz="1400" b="1" u="sng" dirty="0">
                <a:solidFill>
                  <a:srgbClr val="FF0000"/>
                </a:solidFill>
                <a:latin typeface="Short Stack" panose="02010500040000000007" pitchFamily="2" charset="77"/>
                <a:ea typeface="Clensey" panose="02000603000000000000" pitchFamily="2" charset="0"/>
                <a:cs typeface="Dekko" panose="00000500000000000000" pitchFamily="2" charset="0"/>
              </a:rPr>
              <a:t>Royaume</a:t>
            </a:r>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 </a:t>
            </a:r>
            <a:r>
              <a:rPr lang="fr-FR" sz="1400" b="1" u="sng" dirty="0">
                <a:solidFill>
                  <a:srgbClr val="FF0000"/>
                </a:solidFill>
                <a:latin typeface="Short Stack" panose="02010500040000000007" pitchFamily="2" charset="77"/>
                <a:ea typeface="Clensey" panose="02000603000000000000" pitchFamily="2" charset="0"/>
                <a:cs typeface="Dekko" panose="00000500000000000000" pitchFamily="2" charset="0"/>
              </a:rPr>
              <a:t>Uni </a:t>
            </a:r>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et de la </a:t>
            </a:r>
            <a:r>
              <a:rPr lang="fr-FR" sz="1400" b="1" u="sng" dirty="0">
                <a:solidFill>
                  <a:srgbClr val="FF0000"/>
                </a:solidFill>
                <a:latin typeface="Short Stack" panose="02010500040000000007" pitchFamily="2" charset="77"/>
                <a:ea typeface="Clensey" panose="02000603000000000000" pitchFamily="2" charset="0"/>
                <a:cs typeface="Dekko" panose="00000500000000000000" pitchFamily="2" charset="0"/>
              </a:rPr>
              <a:t>Russie</a:t>
            </a:r>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 En </a:t>
            </a:r>
            <a:r>
              <a:rPr lang="fr-FR" sz="1400" b="1" u="sng" dirty="0">
                <a:solidFill>
                  <a:srgbClr val="FF0000"/>
                </a:solidFill>
                <a:latin typeface="Short Stack" panose="02010500040000000007" pitchFamily="2" charset="77"/>
                <a:ea typeface="Clensey" panose="02000603000000000000" pitchFamily="2" charset="0"/>
                <a:cs typeface="Dekko" panose="00000500000000000000" pitchFamily="2" charset="0"/>
              </a:rPr>
              <a:t>Août</a:t>
            </a:r>
            <a:r>
              <a:rPr lang="fr-FR" sz="1400" b="1" dirty="0">
                <a:solidFill>
                  <a:srgbClr val="FF0000"/>
                </a:solidFill>
                <a:latin typeface="Short Stack" panose="02010500040000000007" pitchFamily="2" charset="77"/>
                <a:ea typeface="Clensey" panose="02000603000000000000" pitchFamily="2" charset="0"/>
                <a:cs typeface="Dekko" panose="00000500000000000000" pitchFamily="2" charset="0"/>
              </a:rPr>
              <a:t>  </a:t>
            </a:r>
            <a:r>
              <a:rPr lang="fr-FR" sz="1400" b="1" u="sng" dirty="0">
                <a:solidFill>
                  <a:srgbClr val="FF0000"/>
                </a:solidFill>
                <a:latin typeface="Short Stack" panose="02010500040000000007" pitchFamily="2" charset="77"/>
                <a:ea typeface="Clensey" panose="02000603000000000000" pitchFamily="2" charset="0"/>
                <a:cs typeface="Dekko" panose="00000500000000000000" pitchFamily="2" charset="0"/>
              </a:rPr>
              <a:t>1914</a:t>
            </a:r>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 la guerre est déclarée entre les deux parties.  Fin 1914, les armées française et allemande ont creusé </a:t>
            </a:r>
            <a:r>
              <a:rPr lang="fr-FR" sz="1400" b="1" u="sng" dirty="0">
                <a:solidFill>
                  <a:srgbClr val="FF0000"/>
                </a:solidFill>
                <a:latin typeface="Short Stack" panose="02010500040000000007" pitchFamily="2" charset="77"/>
                <a:ea typeface="Clensey" panose="02000603000000000000" pitchFamily="2" charset="0"/>
                <a:cs typeface="Dekko" panose="00000500000000000000" pitchFamily="2" charset="0"/>
              </a:rPr>
              <a:t>600 </a:t>
            </a:r>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kilomètres de </a:t>
            </a:r>
            <a:r>
              <a:rPr lang="fr-FR" sz="1400" b="1" u="sng" dirty="0">
                <a:solidFill>
                  <a:srgbClr val="FF0000"/>
                </a:solidFill>
                <a:latin typeface="Short Stack" panose="02010500040000000007" pitchFamily="2" charset="77"/>
                <a:ea typeface="Clensey" panose="02000603000000000000" pitchFamily="2" charset="0"/>
                <a:cs typeface="Dekko" panose="00000500000000000000" pitchFamily="2" charset="0"/>
              </a:rPr>
              <a:t>tranchées </a:t>
            </a:r>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de la mer du Nord à la Suisse. </a:t>
            </a:r>
          </a:p>
          <a:p>
            <a:pPr>
              <a:lnSpc>
                <a:spcPct val="150000"/>
              </a:lnSpc>
            </a:pPr>
            <a:r>
              <a:rPr lang="fr-FR" sz="1600" b="1" dirty="0">
                <a:latin typeface="CHARLEEBOOTS" panose="02000603000000000000" pitchFamily="2" charset="-34"/>
                <a:ea typeface="CHARLEEBOOTS" panose="02000603000000000000" pitchFamily="2" charset="-34"/>
                <a:cs typeface="CHARLEEBOOTS" panose="02000603000000000000" pitchFamily="2" charset="-34"/>
              </a:rPr>
              <a:t>De 1917 à 1919</a:t>
            </a:r>
          </a:p>
          <a:p>
            <a:pPr lvl="0"/>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En 1917, George </a:t>
            </a:r>
            <a:r>
              <a:rPr lang="fr-FR" sz="1400" b="1" u="sng" dirty="0">
                <a:solidFill>
                  <a:srgbClr val="FF0000"/>
                </a:solidFill>
                <a:latin typeface="Short Stack" panose="02010500040000000007" pitchFamily="2" charset="77"/>
                <a:ea typeface="Clensey" panose="02000603000000000000" pitchFamily="2" charset="0"/>
                <a:cs typeface="Dekko" panose="00000500000000000000" pitchFamily="2" charset="0"/>
              </a:rPr>
              <a:t>Clémenceau </a:t>
            </a:r>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prend la tête du gouvernement. La </a:t>
            </a:r>
            <a:r>
              <a:rPr lang="fr-FR" sz="1400" b="1" u="sng" dirty="0">
                <a:solidFill>
                  <a:srgbClr val="FF0000"/>
                </a:solidFill>
                <a:latin typeface="Short Stack" panose="02010500040000000007" pitchFamily="2" charset="77"/>
                <a:ea typeface="Clensey" panose="02000603000000000000" pitchFamily="2" charset="0"/>
                <a:cs typeface="Dekko" panose="00000500000000000000" pitchFamily="2" charset="0"/>
              </a:rPr>
              <a:t>Russie </a:t>
            </a:r>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 bouleversée par une grande Révolution, arrête la guerre.  Mais les </a:t>
            </a:r>
            <a:r>
              <a:rPr lang="fr-FR" sz="1400" b="1" u="sng" dirty="0">
                <a:solidFill>
                  <a:srgbClr val="FF0000"/>
                </a:solidFill>
                <a:latin typeface="Short Stack" panose="02010500040000000007" pitchFamily="2" charset="77"/>
                <a:ea typeface="Clensey" panose="02000603000000000000" pitchFamily="2" charset="0"/>
                <a:cs typeface="Dekko" panose="00000500000000000000" pitchFamily="2" charset="0"/>
              </a:rPr>
              <a:t>Etats-Unis</a:t>
            </a:r>
            <a:r>
              <a:rPr lang="fr-FR" sz="1400" b="1" dirty="0">
                <a:solidFill>
                  <a:srgbClr val="FF0000"/>
                </a:solidFill>
                <a:latin typeface="Short Stack" panose="02010500040000000007" pitchFamily="2" charset="77"/>
                <a:ea typeface="Clensey" panose="02000603000000000000" pitchFamily="2" charset="0"/>
                <a:cs typeface="Dekko" panose="00000500000000000000" pitchFamily="2" charset="0"/>
              </a:rPr>
              <a:t> </a:t>
            </a:r>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entrent en guerre pour soutenir la </a:t>
            </a:r>
            <a:r>
              <a:rPr lang="fr-FR" sz="1400" b="1" u="sng" dirty="0">
                <a:solidFill>
                  <a:srgbClr val="FF0000"/>
                </a:solidFill>
                <a:latin typeface="Short Stack" panose="02010500040000000007" pitchFamily="2" charset="77"/>
                <a:ea typeface="Clensey" panose="02000603000000000000" pitchFamily="2" charset="0"/>
                <a:cs typeface="Dekko" panose="00000500000000000000" pitchFamily="2" charset="0"/>
              </a:rPr>
              <a:t>France</a:t>
            </a:r>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 Les troupes alliées de la France remportent des victoires très importantes au </a:t>
            </a:r>
            <a:r>
              <a:rPr lang="fr-FR" sz="1400" b="1" u="sng" dirty="0">
                <a:solidFill>
                  <a:srgbClr val="FF0000"/>
                </a:solidFill>
                <a:latin typeface="Short Stack" panose="02010500040000000007" pitchFamily="2" charset="77"/>
                <a:ea typeface="Clensey" panose="02000603000000000000" pitchFamily="2" charset="0"/>
                <a:cs typeface="Dekko" panose="00000500000000000000" pitchFamily="2" charset="0"/>
              </a:rPr>
              <a:t>Printemps 1918</a:t>
            </a:r>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 L</a:t>
            </a:r>
            <a:r>
              <a:rPr lang="fr-FR" sz="1400" b="1" dirty="0">
                <a:solidFill>
                  <a:srgbClr val="FF0000"/>
                </a:solidFill>
                <a:latin typeface="Short Stack" panose="02010500040000000007" pitchFamily="2" charset="77"/>
                <a:ea typeface="Clensey" panose="02000603000000000000" pitchFamily="2" charset="0"/>
                <a:cs typeface="Dekko" panose="00000500000000000000" pitchFamily="2" charset="0"/>
              </a:rPr>
              <a:t>’</a:t>
            </a:r>
            <a:r>
              <a:rPr lang="fr-FR" sz="1400" b="1" u="sng" dirty="0">
                <a:solidFill>
                  <a:srgbClr val="FF0000"/>
                </a:solidFill>
                <a:latin typeface="Short Stack" panose="02010500040000000007" pitchFamily="2" charset="77"/>
                <a:ea typeface="Clensey" panose="02000603000000000000" pitchFamily="2" charset="0"/>
                <a:cs typeface="Dekko" panose="00000500000000000000" pitchFamily="2" charset="0"/>
              </a:rPr>
              <a:t>armistice</a:t>
            </a:r>
            <a:r>
              <a:rPr lang="fr-FR" sz="1400" b="1" dirty="0">
                <a:solidFill>
                  <a:srgbClr val="FF0000"/>
                </a:solidFill>
                <a:latin typeface="Short Stack" panose="02010500040000000007" pitchFamily="2" charset="77"/>
                <a:ea typeface="Clensey" panose="02000603000000000000" pitchFamily="2" charset="0"/>
                <a:cs typeface="Dekko" panose="00000500000000000000" pitchFamily="2" charset="0"/>
              </a:rPr>
              <a:t> </a:t>
            </a:r>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est signé le 11 novembre 1918 et le </a:t>
            </a:r>
            <a:r>
              <a:rPr lang="fr-FR" sz="1400" b="1" u="sng" dirty="0">
                <a:solidFill>
                  <a:srgbClr val="FF0000"/>
                </a:solidFill>
                <a:latin typeface="Short Stack" panose="02010500040000000007" pitchFamily="2" charset="77"/>
                <a:ea typeface="Clensey" panose="02000603000000000000" pitchFamily="2" charset="0"/>
                <a:cs typeface="Dekko" panose="00000500000000000000" pitchFamily="2" charset="0"/>
              </a:rPr>
              <a:t>traité de paix </a:t>
            </a:r>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est signé à Versailles en juin 1919.</a:t>
            </a:r>
          </a:p>
          <a:p>
            <a:pPr lvl="0"/>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L’ </a:t>
            </a:r>
            <a:r>
              <a:rPr lang="fr-FR" sz="1400" b="1" u="sng" dirty="0">
                <a:solidFill>
                  <a:srgbClr val="FF0000"/>
                </a:solidFill>
                <a:latin typeface="Short Stack" panose="02010500040000000007" pitchFamily="2" charset="77"/>
                <a:ea typeface="Clensey" panose="02000603000000000000" pitchFamily="2" charset="0"/>
                <a:cs typeface="Dekko" panose="00000500000000000000" pitchFamily="2" charset="0"/>
              </a:rPr>
              <a:t>Allemagne </a:t>
            </a:r>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rend l’Alsace et la Lorraine à la France.</a:t>
            </a:r>
          </a:p>
          <a:p>
            <a:pPr>
              <a:lnSpc>
                <a:spcPct val="150000"/>
              </a:lnSpc>
            </a:pPr>
            <a:r>
              <a:rPr lang="fr-FR" sz="1600" b="1" dirty="0">
                <a:latin typeface="CHARLEEBOOTS" panose="02000603000000000000" pitchFamily="2" charset="-34"/>
                <a:ea typeface="CHARLEEBOOTS" panose="02000603000000000000" pitchFamily="2" charset="-34"/>
                <a:cs typeface="CHARLEEBOOTS" panose="02000603000000000000" pitchFamily="2" charset="-34"/>
              </a:rPr>
              <a:t>Une guerre mondiale et totale et ses conséquences</a:t>
            </a:r>
          </a:p>
          <a:p>
            <a:pPr lvl="0"/>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Près de 70 millions d’hommes de tous les </a:t>
            </a:r>
            <a:r>
              <a:rPr lang="fr-FR" sz="1400" b="1" u="sng" dirty="0">
                <a:solidFill>
                  <a:srgbClr val="FF0000"/>
                </a:solidFill>
                <a:latin typeface="Short Stack" panose="02010500040000000007" pitchFamily="2" charset="77"/>
                <a:ea typeface="Clensey" panose="02000603000000000000" pitchFamily="2" charset="0"/>
                <a:cs typeface="Dekko" panose="00000500000000000000" pitchFamily="2" charset="0"/>
              </a:rPr>
              <a:t>continents</a:t>
            </a:r>
            <a:r>
              <a:rPr lang="fr-FR" sz="1400" b="1" dirty="0">
                <a:solidFill>
                  <a:srgbClr val="FF0000"/>
                </a:solidFill>
                <a:latin typeface="Short Stack" panose="02010500040000000007" pitchFamily="2" charset="77"/>
                <a:ea typeface="Clensey" panose="02000603000000000000" pitchFamily="2" charset="0"/>
                <a:cs typeface="Dekko" panose="00000500000000000000" pitchFamily="2" charset="0"/>
              </a:rPr>
              <a:t> </a:t>
            </a:r>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et en particulier des </a:t>
            </a:r>
            <a:r>
              <a:rPr lang="fr-FR" sz="1400" b="1" u="sng" dirty="0">
                <a:solidFill>
                  <a:srgbClr val="FF0000"/>
                </a:solidFill>
                <a:latin typeface="Short Stack" panose="02010500040000000007" pitchFamily="2" charset="77"/>
                <a:ea typeface="Clensey" panose="02000603000000000000" pitchFamily="2" charset="0"/>
                <a:cs typeface="Dekko" panose="00000500000000000000" pitchFamily="2" charset="0"/>
              </a:rPr>
              <a:t>colonies </a:t>
            </a:r>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européennes ont été mobilisées. Les </a:t>
            </a:r>
            <a:r>
              <a:rPr lang="fr-FR" sz="1400" b="1" u="sng" dirty="0">
                <a:solidFill>
                  <a:srgbClr val="FF0000"/>
                </a:solidFill>
                <a:latin typeface="Short Stack" panose="02010500040000000007" pitchFamily="2" charset="77"/>
                <a:ea typeface="Clensey" panose="02000603000000000000" pitchFamily="2" charset="0"/>
                <a:cs typeface="Dekko" panose="00000500000000000000" pitchFamily="2" charset="0"/>
              </a:rPr>
              <a:t>combats </a:t>
            </a:r>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ont été terrestres, aériens et sous-marins. De nouvelles </a:t>
            </a:r>
            <a:r>
              <a:rPr lang="fr-FR" sz="1400" b="1" u="sng" dirty="0">
                <a:solidFill>
                  <a:srgbClr val="FF0000"/>
                </a:solidFill>
                <a:latin typeface="Short Stack" panose="02010500040000000007" pitchFamily="2" charset="77"/>
                <a:ea typeface="Clensey" panose="02000603000000000000" pitchFamily="2" charset="0"/>
                <a:cs typeface="Dekko" panose="00000500000000000000" pitchFamily="2" charset="0"/>
              </a:rPr>
              <a:t>armes </a:t>
            </a:r>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et de nouveaux </a:t>
            </a:r>
            <a:r>
              <a:rPr lang="fr-FR" sz="1400" b="1" u="sng" dirty="0">
                <a:solidFill>
                  <a:srgbClr val="FF0000"/>
                </a:solidFill>
                <a:latin typeface="Short Stack" panose="02010500040000000007" pitchFamily="2" charset="77"/>
                <a:ea typeface="Clensey" panose="02000603000000000000" pitchFamily="2" charset="0"/>
                <a:cs typeface="Dekko" panose="00000500000000000000" pitchFamily="2" charset="0"/>
              </a:rPr>
              <a:t>véhicules </a:t>
            </a:r>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de guerres ont joué un grand rôle dans les combats.</a:t>
            </a:r>
          </a:p>
          <a:p>
            <a:pPr lvl="0"/>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En France, les impôts ont </a:t>
            </a:r>
            <a:r>
              <a:rPr lang="fr-FR" sz="1400" b="1" u="sng" dirty="0">
                <a:solidFill>
                  <a:srgbClr val="FF0000"/>
                </a:solidFill>
                <a:latin typeface="Short Stack" panose="02010500040000000007" pitchFamily="2" charset="77"/>
                <a:ea typeface="Clensey" panose="02000603000000000000" pitchFamily="2" charset="0"/>
                <a:cs typeface="Dekko" panose="00000500000000000000" pitchFamily="2" charset="0"/>
              </a:rPr>
              <a:t>augmenté</a:t>
            </a:r>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 des </a:t>
            </a:r>
            <a:r>
              <a:rPr lang="fr-FR" sz="1400" b="1" u="sng" dirty="0">
                <a:solidFill>
                  <a:srgbClr val="FF0000"/>
                </a:solidFill>
                <a:latin typeface="Short Stack" panose="02010500040000000007" pitchFamily="2" charset="77"/>
                <a:ea typeface="Clensey" panose="02000603000000000000" pitchFamily="2" charset="0"/>
                <a:cs typeface="Dekko" panose="00000500000000000000" pitchFamily="2" charset="0"/>
              </a:rPr>
              <a:t>emprunts </a:t>
            </a:r>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de guerre ont été lancés, le ravitaillement en nourriture et en matières premières a été </a:t>
            </a:r>
            <a:r>
              <a:rPr lang="fr-FR" sz="1400" b="1" u="sng" dirty="0">
                <a:solidFill>
                  <a:srgbClr val="FF0000"/>
                </a:solidFill>
                <a:latin typeface="Short Stack" panose="02010500040000000007" pitchFamily="2" charset="77"/>
                <a:ea typeface="Clensey" panose="02000603000000000000" pitchFamily="2" charset="0"/>
                <a:cs typeface="Dekko" panose="00000500000000000000" pitchFamily="2" charset="0"/>
              </a:rPr>
              <a:t>contrôlé</a:t>
            </a:r>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 </a:t>
            </a:r>
          </a:p>
          <a:p>
            <a:pPr lvl="0"/>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La Guerre a fait près de 10 millions de </a:t>
            </a:r>
            <a:r>
              <a:rPr lang="fr-FR" sz="1400" b="1" u="sng" dirty="0">
                <a:solidFill>
                  <a:srgbClr val="FF0000"/>
                </a:solidFill>
                <a:latin typeface="Short Stack" panose="02010500040000000007" pitchFamily="2" charset="77"/>
                <a:ea typeface="Clensey" panose="02000603000000000000" pitchFamily="2" charset="0"/>
                <a:cs typeface="Dekko" panose="00000500000000000000" pitchFamily="2" charset="0"/>
              </a:rPr>
              <a:t>morts </a:t>
            </a:r>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dont au moins 1,5 million de </a:t>
            </a:r>
            <a:r>
              <a:rPr lang="fr-FR" sz="1400" b="1" u="sng" dirty="0">
                <a:solidFill>
                  <a:srgbClr val="FF0000"/>
                </a:solidFill>
                <a:latin typeface="Short Stack" panose="02010500040000000007" pitchFamily="2" charset="77"/>
                <a:ea typeface="Clensey" panose="02000603000000000000" pitchFamily="2" charset="0"/>
                <a:cs typeface="Dekko" panose="00000500000000000000" pitchFamily="2" charset="0"/>
              </a:rPr>
              <a:t>Français </a:t>
            </a:r>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et 6 millions de grands </a:t>
            </a:r>
            <a:r>
              <a:rPr lang="fr-FR" sz="1400" b="1" u="sng" dirty="0">
                <a:solidFill>
                  <a:srgbClr val="FF0000"/>
                </a:solidFill>
                <a:latin typeface="Short Stack" panose="02010500040000000007" pitchFamily="2" charset="77"/>
                <a:ea typeface="Clensey" panose="02000603000000000000" pitchFamily="2" charset="0"/>
                <a:cs typeface="Dekko" panose="00000500000000000000" pitchFamily="2" charset="0"/>
              </a:rPr>
              <a:t>blessés</a:t>
            </a:r>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 Les destructions </a:t>
            </a:r>
            <a:r>
              <a:rPr lang="fr-FR" sz="1400" b="1" u="sng" dirty="0">
                <a:solidFill>
                  <a:srgbClr val="FF0000"/>
                </a:solidFill>
                <a:latin typeface="Short Stack" panose="02010500040000000007" pitchFamily="2" charset="77"/>
                <a:ea typeface="Clensey" panose="02000603000000000000" pitchFamily="2" charset="0"/>
                <a:cs typeface="Dekko" panose="00000500000000000000" pitchFamily="2" charset="0"/>
              </a:rPr>
              <a:t>matérielles </a:t>
            </a:r>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sont considérables et les populations sont  </a:t>
            </a:r>
            <a:r>
              <a:rPr lang="fr-FR" sz="1400" b="1" u="sng" dirty="0">
                <a:solidFill>
                  <a:srgbClr val="FF0000"/>
                </a:solidFill>
                <a:latin typeface="Short Stack" panose="02010500040000000007" pitchFamily="2" charset="77"/>
                <a:ea typeface="Clensey" panose="02000603000000000000" pitchFamily="2" charset="0"/>
                <a:cs typeface="Dekko" panose="00000500000000000000" pitchFamily="2" charset="0"/>
              </a:rPr>
              <a:t>traumatisées</a:t>
            </a:r>
            <a:r>
              <a:rPr lang="fr-FR" sz="1400" dirty="0">
                <a:solidFill>
                  <a:prstClr val="black"/>
                </a:solidFill>
                <a:latin typeface="Short Stack" panose="02010500040000000007" pitchFamily="2" charset="77"/>
                <a:ea typeface="Clensey" panose="02000603000000000000" pitchFamily="2" charset="0"/>
                <a:cs typeface="Dekko" panose="00000500000000000000" pitchFamily="2" charset="0"/>
              </a:rPr>
              <a:t>.</a:t>
            </a:r>
          </a:p>
        </p:txBody>
      </p:sp>
      <p:sp>
        <p:nvSpPr>
          <p:cNvPr id="6" name="Rectangle 5"/>
          <p:cNvSpPr/>
          <p:nvPr/>
        </p:nvSpPr>
        <p:spPr>
          <a:xfrm>
            <a:off x="1517474" y="1133227"/>
            <a:ext cx="3784269" cy="338554"/>
          </a:xfrm>
          <a:prstGeom prst="rect">
            <a:avLst/>
          </a:prstGeom>
        </p:spPr>
        <p:txBody>
          <a:bodyPr wrap="square">
            <a:spAutoFit/>
          </a:bodyPr>
          <a:lstStyle/>
          <a:p>
            <a:r>
              <a:rPr lang="fr-FR" sz="1600" b="1" dirty="0">
                <a:latin typeface="CHARLEEBOOTS" panose="02000603000000000000" pitchFamily="2" charset="-34"/>
                <a:ea typeface="CHARLEEBOOTS" panose="02000603000000000000" pitchFamily="2" charset="-34"/>
                <a:cs typeface="CHARLEEBOOTS" panose="02000603000000000000" pitchFamily="2" charset="-34"/>
              </a:rPr>
              <a:t>Les débuts de la guerre</a:t>
            </a:r>
          </a:p>
        </p:txBody>
      </p:sp>
      <p:grpSp>
        <p:nvGrpSpPr>
          <p:cNvPr id="54" name="Groupe 53">
            <a:extLst>
              <a:ext uri="{FF2B5EF4-FFF2-40B4-BE49-F238E27FC236}">
                <a16:creationId xmlns:a16="http://schemas.microsoft.com/office/drawing/2014/main" id="{28DA33BE-7086-F593-F5D1-472E625A06A5}"/>
              </a:ext>
            </a:extLst>
          </p:cNvPr>
          <p:cNvGrpSpPr/>
          <p:nvPr/>
        </p:nvGrpSpPr>
        <p:grpSpPr>
          <a:xfrm>
            <a:off x="0" y="-18010"/>
            <a:ext cx="7345363" cy="841375"/>
            <a:chOff x="-12700" y="1870075"/>
            <a:chExt cx="6938045" cy="841375"/>
          </a:xfrm>
          <a:effectLst>
            <a:outerShdw blurRad="50800" dist="38100" dir="5400000" algn="t" rotWithShape="0">
              <a:prstClr val="black">
                <a:alpha val="40000"/>
              </a:prstClr>
            </a:outerShdw>
          </a:effectLst>
        </p:grpSpPr>
        <p:pic>
          <p:nvPicPr>
            <p:cNvPr id="55" name="Picture 2">
              <a:extLst>
                <a:ext uri="{FF2B5EF4-FFF2-40B4-BE49-F238E27FC236}">
                  <a16:creationId xmlns:a16="http://schemas.microsoft.com/office/drawing/2014/main" id="{D0CCC745-3ACA-DDDC-7A1C-1F604F63B5F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372"/>
            <a:stretch/>
          </p:blipFill>
          <p:spPr bwMode="auto">
            <a:xfrm>
              <a:off x="-12700" y="1870075"/>
              <a:ext cx="3469357"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 name="Picture 3">
              <a:extLst>
                <a:ext uri="{FF2B5EF4-FFF2-40B4-BE49-F238E27FC236}">
                  <a16:creationId xmlns:a16="http://schemas.microsoft.com/office/drawing/2014/main" id="{A97A3DE3-3F0A-520E-B4AD-41B947C4A3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456657" y="1870075"/>
              <a:ext cx="3468688"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59" name="Rectangle à coins arrondis 27">
            <a:extLst>
              <a:ext uri="{FF2B5EF4-FFF2-40B4-BE49-F238E27FC236}">
                <a16:creationId xmlns:a16="http://schemas.microsoft.com/office/drawing/2014/main" id="{A38A2AF8-4610-8155-6847-E4D8BA8D7FC5}"/>
              </a:ext>
            </a:extLst>
          </p:cNvPr>
          <p:cNvSpPr/>
          <p:nvPr/>
        </p:nvSpPr>
        <p:spPr>
          <a:xfrm>
            <a:off x="6264969" y="251942"/>
            <a:ext cx="939841" cy="464202"/>
          </a:xfrm>
          <a:prstGeom prst="roundRect">
            <a:avLst>
              <a:gd name="adj" fmla="val 33049"/>
            </a:avLst>
          </a:prstGeom>
          <a:solidFill>
            <a:schemeClr val="accent2">
              <a:lumMod val="60000"/>
              <a:lumOff val="40000"/>
            </a:schemeClr>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60" name="ZoneTexte 59">
            <a:extLst>
              <a:ext uri="{FF2B5EF4-FFF2-40B4-BE49-F238E27FC236}">
                <a16:creationId xmlns:a16="http://schemas.microsoft.com/office/drawing/2014/main" id="{587A770E-C91C-1CD5-51EF-7D3D56A61666}"/>
              </a:ext>
            </a:extLst>
          </p:cNvPr>
          <p:cNvSpPr txBox="1"/>
          <p:nvPr/>
        </p:nvSpPr>
        <p:spPr>
          <a:xfrm>
            <a:off x="6279042" y="302437"/>
            <a:ext cx="939841" cy="420408"/>
          </a:xfrm>
          <a:prstGeom prst="rect">
            <a:avLst/>
          </a:prstGeom>
          <a:noFill/>
        </p:spPr>
        <p:txBody>
          <a:bodyPr wrap="square" lIns="101636" tIns="50818" rIns="101636" bIns="50818" rtlCol="0">
            <a:spAutoFit/>
          </a:bodyPr>
          <a:lstStyle/>
          <a:p>
            <a:pPr algn="ctr">
              <a:lnSpc>
                <a:spcPct val="70000"/>
              </a:lnSpc>
            </a:pPr>
            <a:r>
              <a:rPr lang="fr-FR" sz="1400" b="1" dirty="0">
                <a:solidFill>
                  <a:schemeClr val="bg1"/>
                </a:solidFill>
                <a:latin typeface="Dreaming Outloud Script Pro" panose="03050502040304050704" pitchFamily="66" charset="77"/>
                <a:cs typeface="Dreaming Outloud Script Pro" panose="03050502040304050704" pitchFamily="66" charset="77"/>
              </a:rPr>
              <a:t>Le 20</a:t>
            </a:r>
            <a:r>
              <a:rPr lang="fr-FR" sz="1400" b="1" baseline="30000" dirty="0">
                <a:solidFill>
                  <a:schemeClr val="bg1"/>
                </a:solidFill>
                <a:latin typeface="Dreaming Outloud Script Pro" panose="03050502040304050704" pitchFamily="66" charset="77"/>
                <a:cs typeface="Dreaming Outloud Script Pro" panose="03050502040304050704" pitchFamily="66" charset="77"/>
              </a:rPr>
              <a:t>ème</a:t>
            </a:r>
            <a:r>
              <a:rPr lang="fr-FR" sz="1400" b="1" dirty="0">
                <a:solidFill>
                  <a:schemeClr val="bg1"/>
                </a:solidFill>
                <a:latin typeface="Dreaming Outloud Script Pro" panose="03050502040304050704" pitchFamily="66" charset="77"/>
                <a:cs typeface="Dreaming Outloud Script Pro" panose="03050502040304050704" pitchFamily="66" charset="77"/>
              </a:rPr>
              <a:t> siècle</a:t>
            </a:r>
            <a:endParaRPr lang="fr-FR" sz="1600" b="1" dirty="0">
              <a:solidFill>
                <a:schemeClr val="bg1"/>
              </a:solidFill>
              <a:latin typeface="Dreaming Outloud Script Pro" panose="03050502040304050704" pitchFamily="66" charset="77"/>
              <a:cs typeface="Dreaming Outloud Script Pro" panose="03050502040304050704" pitchFamily="66" charset="77"/>
            </a:endParaRPr>
          </a:p>
        </p:txBody>
      </p:sp>
      <p:sp>
        <p:nvSpPr>
          <p:cNvPr id="61" name="Ellipse 60">
            <a:extLst>
              <a:ext uri="{FF2B5EF4-FFF2-40B4-BE49-F238E27FC236}">
                <a16:creationId xmlns:a16="http://schemas.microsoft.com/office/drawing/2014/main" id="{F4D52E34-BFD5-C67A-DEFE-6958544505EE}"/>
              </a:ext>
            </a:extLst>
          </p:cNvPr>
          <p:cNvSpPr/>
          <p:nvPr/>
        </p:nvSpPr>
        <p:spPr>
          <a:xfrm>
            <a:off x="72281" y="105615"/>
            <a:ext cx="689706" cy="610530"/>
          </a:xfrm>
          <a:prstGeom prst="ellipse">
            <a:avLst/>
          </a:prstGeom>
          <a:solidFill>
            <a:schemeClr val="bg1"/>
          </a:solid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sz="3600" dirty="0">
              <a:solidFill>
                <a:schemeClr val="tx1"/>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62" name="Rectangle 61">
            <a:extLst>
              <a:ext uri="{FF2B5EF4-FFF2-40B4-BE49-F238E27FC236}">
                <a16:creationId xmlns:a16="http://schemas.microsoft.com/office/drawing/2014/main" id="{345BE89E-1CD0-7FBE-9988-21E2491BCD36}"/>
              </a:ext>
            </a:extLst>
          </p:cNvPr>
          <p:cNvSpPr/>
          <p:nvPr/>
        </p:nvSpPr>
        <p:spPr>
          <a:xfrm>
            <a:off x="78042" y="135919"/>
            <a:ext cx="724631" cy="533516"/>
          </a:xfrm>
          <a:prstGeom prst="rect">
            <a:avLst/>
          </a:prstGeom>
        </p:spPr>
        <p:txBody>
          <a:bodyPr wrap="none" lIns="101636" tIns="50818" rIns="101636" bIns="50818">
            <a:spAutoFit/>
          </a:bodyPr>
          <a:lstStyle/>
          <a:p>
            <a:pPr lvl="0" algn="ctr"/>
            <a:r>
              <a:rPr lang="fr-FR" sz="2800" b="1" dirty="0">
                <a:solidFill>
                  <a:schemeClr val="tx1">
                    <a:lumMod val="65000"/>
                    <a:lumOff val="35000"/>
                  </a:schemeClr>
                </a:solidFill>
                <a:effectLst>
                  <a:outerShdw blurRad="38100" dist="38100" dir="2700000" algn="tl">
                    <a:srgbClr val="000000">
                      <a:alpha val="43137"/>
                    </a:srgbClr>
                  </a:outerShdw>
                </a:effectLst>
                <a:latin typeface="Cavolini" panose="03000502040302020204" pitchFamily="66" charset="0"/>
                <a:ea typeface="CHARLEEBOOTS" panose="02000603000000000000" pitchFamily="2" charset="-34"/>
                <a:cs typeface="Cavolini" panose="03000502040302020204" pitchFamily="66" charset="0"/>
              </a:rPr>
              <a:t>H5</a:t>
            </a:r>
          </a:p>
        </p:txBody>
      </p:sp>
      <p:sp>
        <p:nvSpPr>
          <p:cNvPr id="63" name="Rectangle 62">
            <a:extLst>
              <a:ext uri="{FF2B5EF4-FFF2-40B4-BE49-F238E27FC236}">
                <a16:creationId xmlns:a16="http://schemas.microsoft.com/office/drawing/2014/main" id="{D143A4E6-FCAE-AD48-FE23-B6DCC81D8DB5}"/>
              </a:ext>
            </a:extLst>
          </p:cNvPr>
          <p:cNvSpPr/>
          <p:nvPr/>
        </p:nvSpPr>
        <p:spPr>
          <a:xfrm>
            <a:off x="817251" y="59518"/>
            <a:ext cx="5447718" cy="656626"/>
          </a:xfrm>
          <a:prstGeom prst="rect">
            <a:avLst/>
          </a:prstGeom>
          <a:noFill/>
          <a:ln>
            <a:noFill/>
          </a:ln>
          <a:effectLst>
            <a:outerShdw blurRad="50800" dist="38100" dir="2700000" algn="tl" rotWithShape="0">
              <a:prstClr val="black">
                <a:alpha val="40000"/>
              </a:prstClr>
            </a:outerShdw>
          </a:effectLst>
        </p:spPr>
        <p:txBody>
          <a:bodyPr wrap="square" lIns="101636" tIns="50818" rIns="101636" bIns="50818">
            <a:spAutoFit/>
          </a:bodyPr>
          <a:lstStyle/>
          <a:p>
            <a:pPr algn="ctr"/>
            <a:r>
              <a:rPr lang="fr-FR" sz="3600" dirty="0">
                <a:ln w="28575" cmpd="sng">
                  <a:noFill/>
                  <a:prstDash val="solid"/>
                </a:ln>
                <a:solidFill>
                  <a:schemeClr val="bg1"/>
                </a:solidFill>
                <a:effectLst>
                  <a:outerShdw blurRad="63500" dir="3600000" algn="tl" rotWithShape="0">
                    <a:srgbClr val="000000">
                      <a:alpha val="70000"/>
                    </a:srgbClr>
                  </a:outerShdw>
                </a:effectLst>
                <a:latin typeface="Jumble" panose="020F0502020204030204" pitchFamily="34" charset="0"/>
                <a:ea typeface="Chewy" panose="02000000000000000000" pitchFamily="2" charset="0"/>
                <a:cs typeface="Jumble" panose="020F0502020204030204" pitchFamily="34" charset="0"/>
              </a:rPr>
              <a:t>La 1</a:t>
            </a:r>
            <a:r>
              <a:rPr lang="fr-FR" sz="3600" baseline="30000" dirty="0">
                <a:ln w="28575" cmpd="sng">
                  <a:noFill/>
                  <a:prstDash val="solid"/>
                </a:ln>
                <a:solidFill>
                  <a:schemeClr val="bg1"/>
                </a:solidFill>
                <a:effectLst>
                  <a:outerShdw blurRad="63500" dir="3600000" algn="tl" rotWithShape="0">
                    <a:srgbClr val="000000">
                      <a:alpha val="70000"/>
                    </a:srgbClr>
                  </a:outerShdw>
                </a:effectLst>
                <a:latin typeface="Jumble" panose="020F0502020204030204" pitchFamily="34" charset="0"/>
                <a:ea typeface="Chewy" panose="02000000000000000000" pitchFamily="2" charset="0"/>
                <a:cs typeface="Jumble" panose="020F0502020204030204" pitchFamily="34" charset="0"/>
              </a:rPr>
              <a:t>ère</a:t>
            </a:r>
            <a:r>
              <a:rPr lang="fr-FR" sz="3600" dirty="0">
                <a:ln w="28575" cmpd="sng">
                  <a:noFill/>
                  <a:prstDash val="solid"/>
                </a:ln>
                <a:solidFill>
                  <a:schemeClr val="bg1"/>
                </a:solidFill>
                <a:effectLst>
                  <a:outerShdw blurRad="63500" dir="3600000" algn="tl" rotWithShape="0">
                    <a:srgbClr val="000000">
                      <a:alpha val="70000"/>
                    </a:srgbClr>
                  </a:outerShdw>
                </a:effectLst>
                <a:latin typeface="Jumble" panose="020F0502020204030204" pitchFamily="34" charset="0"/>
                <a:ea typeface="Chewy" panose="02000000000000000000" pitchFamily="2" charset="0"/>
                <a:cs typeface="Jumble" panose="020F0502020204030204" pitchFamily="34" charset="0"/>
              </a:rPr>
              <a:t> guerre mondiale</a:t>
            </a:r>
          </a:p>
        </p:txBody>
      </p:sp>
      <p:sp>
        <p:nvSpPr>
          <p:cNvPr id="64" name="Ellipse 63">
            <a:extLst>
              <a:ext uri="{FF2B5EF4-FFF2-40B4-BE49-F238E27FC236}">
                <a16:creationId xmlns:a16="http://schemas.microsoft.com/office/drawing/2014/main" id="{2AC1622F-8C47-5CAB-3A60-45F33465B0CF}"/>
              </a:ext>
            </a:extLst>
          </p:cNvPr>
          <p:cNvSpPr/>
          <p:nvPr/>
        </p:nvSpPr>
        <p:spPr>
          <a:xfrm>
            <a:off x="3026414" y="545277"/>
            <a:ext cx="1234004" cy="381003"/>
          </a:xfrm>
          <a:prstGeom prst="ellipse">
            <a:avLst/>
          </a:prstGeom>
          <a:solidFill>
            <a:schemeClr val="accent2">
              <a:lumMod val="20000"/>
              <a:lumOff val="80000"/>
            </a:schemeClr>
          </a:solid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a:ln>
                <a:solidFill>
                  <a:srgbClr val="C00000"/>
                </a:solidFill>
              </a:ln>
              <a:solidFill>
                <a:srgbClr val="FFF2CD"/>
              </a:solidFill>
            </a:endParaRPr>
          </a:p>
        </p:txBody>
      </p:sp>
      <p:sp>
        <p:nvSpPr>
          <p:cNvPr id="66" name="ZoneTexte 65">
            <a:extLst>
              <a:ext uri="{FF2B5EF4-FFF2-40B4-BE49-F238E27FC236}">
                <a16:creationId xmlns:a16="http://schemas.microsoft.com/office/drawing/2014/main" id="{37ED17D1-06F2-7883-C19A-58BD956032FA}"/>
              </a:ext>
            </a:extLst>
          </p:cNvPr>
          <p:cNvSpPr txBox="1"/>
          <p:nvPr/>
        </p:nvSpPr>
        <p:spPr>
          <a:xfrm>
            <a:off x="3026414" y="539974"/>
            <a:ext cx="1234005" cy="421718"/>
          </a:xfrm>
          <a:prstGeom prst="rect">
            <a:avLst/>
          </a:prstGeom>
          <a:noFill/>
        </p:spPr>
        <p:txBody>
          <a:bodyPr wrap="square" lIns="101636" tIns="50818" rIns="101636" bIns="50818" rtlCol="0">
            <a:spAutoFit/>
          </a:bodyPr>
          <a:lstStyle/>
          <a:p>
            <a:pPr algn="ctr"/>
            <a:r>
              <a:rPr lang="fr-FR" b="1" spc="50" dirty="0">
                <a:ln w="12700" cmpd="sng">
                  <a:solidFill>
                    <a:srgbClr val="C00000"/>
                  </a:solidFill>
                  <a:prstDash val="solid"/>
                </a:ln>
                <a:solidFill>
                  <a:schemeClr val="bg1"/>
                </a:solidFill>
                <a:effectLst>
                  <a:outerShdw blurRad="38100" dist="38100" dir="2700000" algn="tl">
                    <a:srgbClr val="000000">
                      <a:alpha val="43137"/>
                    </a:srgbClr>
                  </a:outerShdw>
                </a:effectLst>
                <a:latin typeface="Dreaming Outloud Script Pro" panose="03050502040304050704" pitchFamily="66" charset="77"/>
                <a:cs typeface="Dreaming Outloud Script Pro" panose="03050502040304050704" pitchFamily="66" charset="77"/>
              </a:rPr>
              <a:t>Leçon</a:t>
            </a:r>
            <a:endParaRPr lang="fr-FR" dirty="0">
              <a:ln w="12700" cmpd="sng">
                <a:solidFill>
                  <a:srgbClr val="C00000"/>
                </a:solidFill>
                <a:prstDash val="solid"/>
              </a:ln>
              <a:solidFill>
                <a:schemeClr val="bg1"/>
              </a:solidFill>
              <a:effectLst>
                <a:outerShdw blurRad="38100" dist="38100" dir="2700000" algn="tl">
                  <a:srgbClr val="000000">
                    <a:alpha val="43137"/>
                  </a:srgbClr>
                </a:outerShdw>
              </a:effectLst>
              <a:latin typeface="Dreaming Outloud Script Pro" panose="03050502040304050704" pitchFamily="66" charset="77"/>
              <a:cs typeface="Dreaming Outloud Script Pro" panose="03050502040304050704" pitchFamily="66" charset="77"/>
            </a:endParaRPr>
          </a:p>
        </p:txBody>
      </p:sp>
    </p:spTree>
    <p:extLst>
      <p:ext uri="{BB962C8B-B14F-4D97-AF65-F5344CB8AC3E}">
        <p14:creationId xmlns:p14="http://schemas.microsoft.com/office/powerpoint/2010/main" val="2233983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p:cNvSpPr/>
          <p:nvPr/>
        </p:nvSpPr>
        <p:spPr>
          <a:xfrm>
            <a:off x="2304530" y="755998"/>
            <a:ext cx="3024336" cy="462829"/>
          </a:xfrm>
          <a:prstGeom prst="ellipse">
            <a:avLst/>
          </a:prstGeom>
          <a:solidFill>
            <a:schemeClr val="accent2">
              <a:lumMod val="20000"/>
              <a:lumOff val="80000"/>
            </a:schemeClr>
          </a:solid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a:ln>
                <a:solidFill>
                  <a:srgbClr val="C00000"/>
                </a:solidFill>
              </a:ln>
              <a:solidFill>
                <a:srgbClr val="FFF2CD"/>
              </a:solidFill>
            </a:endParaRPr>
          </a:p>
        </p:txBody>
      </p:sp>
      <p:sp>
        <p:nvSpPr>
          <p:cNvPr id="4" name="ZoneTexte 3"/>
          <p:cNvSpPr txBox="1"/>
          <p:nvPr/>
        </p:nvSpPr>
        <p:spPr>
          <a:xfrm>
            <a:off x="2304530" y="784222"/>
            <a:ext cx="3024336" cy="379627"/>
          </a:xfrm>
          <a:prstGeom prst="rect">
            <a:avLst/>
          </a:prstGeom>
          <a:noFill/>
        </p:spPr>
        <p:txBody>
          <a:bodyPr wrap="square" lIns="101636" tIns="50818" rIns="101636" bIns="50818" rtlCol="0">
            <a:spAutoFit/>
          </a:bodyPr>
          <a:lstStyle/>
          <a:p>
            <a:pPr algn="ctr"/>
            <a:r>
              <a:rPr lang="fr-FR" sz="1800" b="1" spc="50" dirty="0">
                <a:ln w="12700" cmpd="sng">
                  <a:solidFill>
                    <a:srgbClr val="C00000"/>
                  </a:solidFill>
                  <a:prstDash val="solid"/>
                </a:ln>
                <a:solidFill>
                  <a:schemeClr val="bg1"/>
                </a:solidFill>
                <a:effectLst>
                  <a:outerShdw blurRad="38100" dist="38100" dir="2700000" algn="tl">
                    <a:srgbClr val="000000">
                      <a:alpha val="43137"/>
                    </a:srgbClr>
                  </a:outerShdw>
                </a:effectLst>
                <a:latin typeface="Dreaming Outloud Script Pro" panose="03050502040304050704" pitchFamily="66" charset="77"/>
                <a:cs typeface="Dreaming Outloud Script Pro" panose="03050502040304050704" pitchFamily="66" charset="77"/>
              </a:rPr>
              <a:t>Correction des exercices</a:t>
            </a:r>
            <a:endParaRPr lang="fr-FR" sz="1800" dirty="0">
              <a:ln w="12700" cmpd="sng">
                <a:solidFill>
                  <a:srgbClr val="C00000"/>
                </a:solidFill>
                <a:prstDash val="solid"/>
              </a:ln>
              <a:solidFill>
                <a:schemeClr val="bg1"/>
              </a:solidFill>
              <a:effectLst>
                <a:outerShdw blurRad="38100" dist="38100" dir="2700000" algn="tl">
                  <a:srgbClr val="000000">
                    <a:alpha val="43137"/>
                  </a:srgbClr>
                </a:outerShdw>
              </a:effectLst>
              <a:latin typeface="Dreaming Outloud Script Pro" panose="03050502040304050704" pitchFamily="66" charset="77"/>
              <a:cs typeface="Dreaming Outloud Script Pro" panose="03050502040304050704" pitchFamily="66" charset="77"/>
            </a:endParaRPr>
          </a:p>
        </p:txBody>
      </p:sp>
      <p:sp>
        <p:nvSpPr>
          <p:cNvPr id="23" name="Rectangle 22"/>
          <p:cNvSpPr/>
          <p:nvPr/>
        </p:nvSpPr>
        <p:spPr>
          <a:xfrm>
            <a:off x="273" y="1026902"/>
            <a:ext cx="2396692" cy="400110"/>
          </a:xfrm>
          <a:prstGeom prst="rect">
            <a:avLst/>
          </a:prstGeom>
        </p:spPr>
        <p:txBody>
          <a:bodyPr wrap="square">
            <a:spAutoFit/>
          </a:bodyPr>
          <a:lstStyle/>
          <a:p>
            <a:r>
              <a:rPr lang="fr-FR" dirty="0">
                <a:latin typeface="Short Stack" panose="02010500040000000007" pitchFamily="2" charset="0"/>
                <a:sym typeface="Wingdings" panose="05000000000000000000" pitchFamily="2" charset="2"/>
              </a:rPr>
              <a:t></a:t>
            </a:r>
            <a:r>
              <a:rPr lang="fr-FR" dirty="0">
                <a:latin typeface="Short Stack" panose="02010500040000000007" pitchFamily="2" charset="0"/>
                <a:sym typeface="Wingdings"/>
              </a:rPr>
              <a:t> </a:t>
            </a:r>
            <a:r>
              <a:rPr lang="fr-FR" sz="1600" b="1" dirty="0">
                <a:latin typeface="CHARLEEBOOTS" panose="02000603000000000000" pitchFamily="2" charset="-34"/>
                <a:ea typeface="CHARLEEBOOTS" panose="02000603000000000000" pitchFamily="2" charset="-34"/>
                <a:cs typeface="CHARLEEBOOTS" panose="02000603000000000000" pitchFamily="2" charset="-34"/>
                <a:sym typeface="Wingdings"/>
              </a:rPr>
              <a:t>Exercices</a:t>
            </a:r>
            <a:endParaRPr lang="fr-FR" b="1" dirty="0">
              <a:latin typeface="CHARLEEBOOTS" panose="02000603000000000000" pitchFamily="2" charset="-34"/>
              <a:ea typeface="CHARLEEBOOTS" panose="02000603000000000000" pitchFamily="2" charset="-34"/>
              <a:cs typeface="CHARLEEBOOTS" panose="02000603000000000000" pitchFamily="2" charset="-34"/>
            </a:endParaRPr>
          </a:p>
        </p:txBody>
      </p:sp>
      <p:sp>
        <p:nvSpPr>
          <p:cNvPr id="25" name="Rectangle 24"/>
          <p:cNvSpPr/>
          <p:nvPr/>
        </p:nvSpPr>
        <p:spPr>
          <a:xfrm>
            <a:off x="273" y="3299217"/>
            <a:ext cx="3816423" cy="400110"/>
          </a:xfrm>
          <a:prstGeom prst="rect">
            <a:avLst/>
          </a:prstGeom>
        </p:spPr>
        <p:txBody>
          <a:bodyPr wrap="square">
            <a:spAutoFit/>
          </a:bodyPr>
          <a:lstStyle/>
          <a:p>
            <a:r>
              <a:rPr lang="fr-FR" dirty="0">
                <a:latin typeface="Short Stack" panose="02010500040000000007" pitchFamily="2" charset="0"/>
                <a:sym typeface="Wingdings"/>
              </a:rPr>
              <a:t> </a:t>
            </a:r>
            <a:r>
              <a:rPr lang="fr-FR" sz="1600" b="1" dirty="0">
                <a:latin typeface="CHARLEEBOOTS" panose="02000603000000000000" pitchFamily="2" charset="-34"/>
                <a:ea typeface="CHARLEEBOOTS" panose="02000603000000000000" pitchFamily="2" charset="-34"/>
                <a:cs typeface="CHARLEEBOOTS" panose="02000603000000000000" pitchFamily="2" charset="-34"/>
                <a:sym typeface="Wingdings"/>
              </a:rPr>
              <a:t>Vrai ou faux ?</a:t>
            </a:r>
            <a:endParaRPr lang="fr-FR" b="1" dirty="0">
              <a:latin typeface="CHARLEEBOOTS" panose="02000603000000000000" pitchFamily="2" charset="-34"/>
              <a:ea typeface="CHARLEEBOOTS" panose="02000603000000000000" pitchFamily="2" charset="-34"/>
              <a:cs typeface="CHARLEEBOOTS" panose="02000603000000000000" pitchFamily="2" charset="-34"/>
            </a:endParaRPr>
          </a:p>
        </p:txBody>
      </p:sp>
      <p:sp>
        <p:nvSpPr>
          <p:cNvPr id="27" name="Rectangle 26"/>
          <p:cNvSpPr/>
          <p:nvPr/>
        </p:nvSpPr>
        <p:spPr>
          <a:xfrm>
            <a:off x="0" y="6516638"/>
            <a:ext cx="5832921" cy="400110"/>
          </a:xfrm>
          <a:prstGeom prst="rect">
            <a:avLst/>
          </a:prstGeom>
        </p:spPr>
        <p:txBody>
          <a:bodyPr wrap="square">
            <a:spAutoFit/>
          </a:bodyPr>
          <a:lstStyle/>
          <a:p>
            <a:r>
              <a:rPr lang="fr-FR" dirty="0">
                <a:latin typeface="Short Stack" panose="02010500040000000007" pitchFamily="2" charset="0"/>
                <a:sym typeface="Wingdings"/>
              </a:rPr>
              <a:t> </a:t>
            </a:r>
            <a:r>
              <a:rPr lang="fr-FR" sz="1600" b="1" dirty="0">
                <a:latin typeface="CHARLEEBOOTS" panose="02000603000000000000" pitchFamily="2" charset="-34"/>
                <a:ea typeface="CHARLEEBOOTS" panose="02000603000000000000" pitchFamily="2" charset="-34"/>
                <a:cs typeface="CHARLEEBOOTS" panose="02000603000000000000" pitchFamily="2" charset="-34"/>
                <a:sym typeface="Wingdings"/>
              </a:rPr>
              <a:t>Ecris le nom des transport qui apparaissent au 19</a:t>
            </a:r>
            <a:r>
              <a:rPr lang="fr-FR" sz="1600" b="1" baseline="30000" dirty="0">
                <a:latin typeface="CHARLEEBOOTS" panose="02000603000000000000" pitchFamily="2" charset="-34"/>
                <a:ea typeface="CHARLEEBOOTS" panose="02000603000000000000" pitchFamily="2" charset="-34"/>
                <a:cs typeface="CHARLEEBOOTS" panose="02000603000000000000" pitchFamily="2" charset="-34"/>
                <a:sym typeface="Wingdings"/>
              </a:rPr>
              <a:t>ème</a:t>
            </a:r>
            <a:r>
              <a:rPr lang="fr-FR" sz="1600" b="1" dirty="0">
                <a:latin typeface="CHARLEEBOOTS" panose="02000603000000000000" pitchFamily="2" charset="-34"/>
                <a:ea typeface="CHARLEEBOOTS" panose="02000603000000000000" pitchFamily="2" charset="-34"/>
                <a:cs typeface="CHARLEEBOOTS" panose="02000603000000000000" pitchFamily="2" charset="-34"/>
                <a:sym typeface="Wingdings"/>
              </a:rPr>
              <a:t> siècle.</a:t>
            </a:r>
            <a:endParaRPr lang="fr-FR" b="1" dirty="0">
              <a:latin typeface="CHARLEEBOOTS" panose="02000603000000000000" pitchFamily="2" charset="-34"/>
              <a:ea typeface="CHARLEEBOOTS" panose="02000603000000000000" pitchFamily="2" charset="-34"/>
              <a:cs typeface="CHARLEEBOOTS" panose="02000603000000000000" pitchFamily="2" charset="-34"/>
            </a:endParaRPr>
          </a:p>
        </p:txBody>
      </p:sp>
      <p:sp>
        <p:nvSpPr>
          <p:cNvPr id="33" name="ZoneTexte 32"/>
          <p:cNvSpPr txBox="1"/>
          <p:nvPr/>
        </p:nvSpPr>
        <p:spPr>
          <a:xfrm>
            <a:off x="81043" y="1413208"/>
            <a:ext cx="7192038" cy="1911668"/>
          </a:xfrm>
          <a:prstGeom prst="rect">
            <a:avLst/>
          </a:prstGeom>
          <a:noFill/>
        </p:spPr>
        <p:txBody>
          <a:bodyPr wrap="square" lIns="36000" tIns="36000" rIns="36000" bIns="36000" rtlCol="0">
            <a:spAutoFit/>
          </a:bodyPr>
          <a:lstStyle/>
          <a:p>
            <a:pPr>
              <a:spcAft>
                <a:spcPts val="600"/>
              </a:spcAft>
              <a:tabLst>
                <a:tab pos="4391025" algn="l"/>
              </a:tabLst>
            </a:pPr>
            <a:r>
              <a:rPr lang="fr-FR" sz="1050" dirty="0">
                <a:latin typeface="Short Stack" panose="02010500040000000007" pitchFamily="2" charset="0"/>
              </a:rPr>
              <a:t>1) Colorie les pays sur la carte, les pays de la triple Entente (TE) en vert foncé, ceux proches de la TE en vert clair, les pays de la triple Alliance (TA)en rouge et ceux proches de la TA en rose, les pays neutres en jaune.</a:t>
            </a:r>
          </a:p>
          <a:p>
            <a:pPr>
              <a:lnSpc>
                <a:spcPct val="120000"/>
              </a:lnSpc>
              <a:spcAft>
                <a:spcPts val="600"/>
              </a:spcAft>
              <a:tabLst>
                <a:tab pos="4391025" algn="l"/>
              </a:tabLst>
            </a:pPr>
            <a:r>
              <a:rPr lang="fr-FR" sz="1050" dirty="0">
                <a:latin typeface="Short Stack" panose="02010500040000000007" pitchFamily="2" charset="0"/>
              </a:rPr>
              <a:t>2) Ecris le nom des pays :</a:t>
            </a:r>
          </a:p>
          <a:p>
            <a:pPr>
              <a:lnSpc>
                <a:spcPct val="120000"/>
              </a:lnSpc>
              <a:spcAft>
                <a:spcPts val="600"/>
              </a:spcAft>
              <a:tabLst>
                <a:tab pos="4391025" algn="l"/>
              </a:tabLst>
            </a:pPr>
            <a:r>
              <a:rPr lang="fr-FR" sz="1050" dirty="0">
                <a:latin typeface="Short Stack" panose="02010500040000000007" pitchFamily="2" charset="0"/>
              </a:rPr>
              <a:t>* De la triple Alliance : </a:t>
            </a:r>
            <a:r>
              <a:rPr lang="fr-FR" sz="1050" b="1" dirty="0">
                <a:solidFill>
                  <a:srgbClr val="FF0000"/>
                </a:solidFill>
                <a:latin typeface="Short Stack" panose="02010500040000000007" pitchFamily="2" charset="0"/>
              </a:rPr>
              <a:t>Allemagne, Italie, Autriche-Hongrie</a:t>
            </a:r>
          </a:p>
          <a:p>
            <a:pPr>
              <a:lnSpc>
                <a:spcPct val="120000"/>
              </a:lnSpc>
              <a:spcAft>
                <a:spcPts val="600"/>
              </a:spcAft>
              <a:tabLst>
                <a:tab pos="4391025" algn="l"/>
              </a:tabLst>
            </a:pPr>
            <a:r>
              <a:rPr lang="fr-FR" sz="1050" dirty="0">
                <a:latin typeface="Short Stack" panose="02010500040000000007" pitchFamily="2" charset="0"/>
              </a:rPr>
              <a:t>* De la triple Entente : </a:t>
            </a:r>
            <a:r>
              <a:rPr lang="fr-FR" sz="1050" b="1" dirty="0">
                <a:solidFill>
                  <a:srgbClr val="FF0000"/>
                </a:solidFill>
                <a:latin typeface="Short Stack" panose="02010500040000000007" pitchFamily="2" charset="0"/>
              </a:rPr>
              <a:t>France, Russie, Royaume-Uni</a:t>
            </a:r>
          </a:p>
          <a:p>
            <a:pPr>
              <a:lnSpc>
                <a:spcPct val="120000"/>
              </a:lnSpc>
              <a:spcAft>
                <a:spcPts val="600"/>
              </a:spcAft>
            </a:pPr>
            <a:r>
              <a:rPr lang="fr-FR" sz="1050" dirty="0">
                <a:latin typeface="Short Stack" panose="02010500040000000007" pitchFamily="2" charset="0"/>
              </a:rPr>
              <a:t>3) Ecris ce qui se passe :	</a:t>
            </a:r>
            <a:r>
              <a:rPr lang="fr-FR" sz="1050" b="1" dirty="0">
                <a:solidFill>
                  <a:srgbClr val="FF0000"/>
                </a:solidFill>
                <a:latin typeface="Short Stack" panose="02010500040000000007" pitchFamily="2" charset="0"/>
              </a:rPr>
              <a:t>* en Août 1914 : La guerre est déclarée</a:t>
            </a:r>
          </a:p>
          <a:p>
            <a:pPr>
              <a:lnSpc>
                <a:spcPct val="120000"/>
              </a:lnSpc>
              <a:spcAft>
                <a:spcPts val="600"/>
              </a:spcAft>
            </a:pPr>
            <a:r>
              <a:rPr lang="fr-FR" sz="1050" b="1" dirty="0">
                <a:solidFill>
                  <a:srgbClr val="FF0000"/>
                </a:solidFill>
                <a:latin typeface="Short Stack" panose="02010500040000000007" pitchFamily="2" charset="0"/>
              </a:rPr>
              <a:t>		* fin 1914 : 600 km de tranchées sont creusées</a:t>
            </a:r>
          </a:p>
        </p:txBody>
      </p:sp>
      <p:graphicFrame>
        <p:nvGraphicFramePr>
          <p:cNvPr id="34" name="Tableau 33"/>
          <p:cNvGraphicFramePr>
            <a:graphicFrameLocks noGrp="1"/>
          </p:cNvGraphicFramePr>
          <p:nvPr>
            <p:extLst>
              <p:ext uri="{D42A27DB-BD31-4B8C-83A1-F6EECF244321}">
                <p14:modId xmlns:p14="http://schemas.microsoft.com/office/powerpoint/2010/main" val="3513740361"/>
              </p:ext>
            </p:extLst>
          </p:nvPr>
        </p:nvGraphicFramePr>
        <p:xfrm>
          <a:off x="151772" y="3754327"/>
          <a:ext cx="6979472" cy="2559022"/>
        </p:xfrm>
        <a:graphic>
          <a:graphicData uri="http://schemas.openxmlformats.org/drawingml/2006/table">
            <a:tbl>
              <a:tblPr firstRow="1" bandRow="1">
                <a:tableStyleId>{5940675A-B579-460E-94D1-54222C63F5DA}</a:tableStyleId>
              </a:tblPr>
              <a:tblGrid>
                <a:gridCol w="3520909">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2234427">
                  <a:extLst>
                    <a:ext uri="{9D8B030D-6E8A-4147-A177-3AD203B41FA5}">
                      <a16:colId xmlns:a16="http://schemas.microsoft.com/office/drawing/2014/main" val="20002"/>
                    </a:ext>
                  </a:extLst>
                </a:gridCol>
              </a:tblGrid>
              <a:tr h="269806">
                <a:tc>
                  <a:txBody>
                    <a:bodyPr/>
                    <a:lstStyle/>
                    <a:p>
                      <a:pPr algn="ctr"/>
                      <a:r>
                        <a:rPr lang="fr-FR" sz="1100" dirty="0">
                          <a:latin typeface="Short Stack" panose="02010500040000000007" pitchFamily="2" charset="0"/>
                        </a:rPr>
                        <a:t>Affirmations</a:t>
                      </a:r>
                    </a:p>
                  </a:txBody>
                  <a:tcPr anchor="ctr"/>
                </a:tc>
                <a:tc>
                  <a:txBody>
                    <a:bodyPr/>
                    <a:lstStyle/>
                    <a:p>
                      <a:pPr algn="ctr"/>
                      <a:r>
                        <a:rPr lang="fr-FR" sz="1100" dirty="0">
                          <a:latin typeface="Short Stack" panose="02010500040000000007" pitchFamily="2" charset="0"/>
                        </a:rPr>
                        <a:t>Vrai ou faux</a:t>
                      </a:r>
                    </a:p>
                  </a:txBody>
                  <a:tcPr anchor="ctr"/>
                </a:tc>
                <a:tc>
                  <a:txBody>
                    <a:bodyPr/>
                    <a:lstStyle/>
                    <a:p>
                      <a:pPr algn="ctr"/>
                      <a:r>
                        <a:rPr lang="fr-FR" sz="1100" dirty="0">
                          <a:latin typeface="Short Stack" panose="02010500040000000007" pitchFamily="2" charset="0"/>
                        </a:rPr>
                        <a:t>correction</a:t>
                      </a:r>
                    </a:p>
                  </a:txBody>
                  <a:tcPr anchor="ctr"/>
                </a:tc>
                <a:extLst>
                  <a:ext uri="{0D108BD9-81ED-4DB2-BD59-A6C34878D82A}">
                    <a16:rowId xmlns:a16="http://schemas.microsoft.com/office/drawing/2014/main" val="10000"/>
                  </a:ext>
                </a:extLst>
              </a:tr>
              <a:tr h="314028">
                <a:tc>
                  <a:txBody>
                    <a:bodyPr/>
                    <a:lstStyle/>
                    <a:p>
                      <a:pPr marL="0" marR="0" indent="0" algn="l" defTabSz="1016356" rtl="0" eaLnBrk="1" fontAlgn="auto" latinLnBrk="0" hangingPunct="1">
                        <a:lnSpc>
                          <a:spcPct val="100000"/>
                        </a:lnSpc>
                        <a:spcBef>
                          <a:spcPts val="0"/>
                        </a:spcBef>
                        <a:spcAft>
                          <a:spcPts val="0"/>
                        </a:spcAft>
                        <a:buClrTx/>
                        <a:buSzTx/>
                        <a:buFontTx/>
                        <a:buNone/>
                        <a:tabLst/>
                        <a:defRPr/>
                      </a:pPr>
                      <a:r>
                        <a:rPr lang="fr-FR" sz="1050" dirty="0">
                          <a:latin typeface="Short Stack" panose="02010500040000000007" pitchFamily="2" charset="0"/>
                        </a:rPr>
                        <a:t>a. George</a:t>
                      </a:r>
                      <a:r>
                        <a:rPr lang="fr-FR" sz="1050" baseline="0" dirty="0">
                          <a:latin typeface="Short Stack" panose="02010500040000000007" pitchFamily="2" charset="0"/>
                        </a:rPr>
                        <a:t> Clémenceau devient président de la République française</a:t>
                      </a:r>
                      <a:endParaRPr lang="fr-FR" sz="1050" dirty="0">
                        <a:latin typeface="Short Stack" panose="02010500040000000007" pitchFamily="2" charset="0"/>
                      </a:endParaRPr>
                    </a:p>
                  </a:txBody>
                  <a:tcPr anchor="ctr"/>
                </a:tc>
                <a:tc>
                  <a:txBody>
                    <a:bodyPr/>
                    <a:lstStyle/>
                    <a:p>
                      <a:pPr algn="ctr"/>
                      <a:r>
                        <a:rPr lang="fr-FR" sz="1400" b="1" dirty="0">
                          <a:solidFill>
                            <a:srgbClr val="FF0000"/>
                          </a:solidFill>
                          <a:latin typeface="Short Stack" panose="02010500040000000007" pitchFamily="2" charset="0"/>
                        </a:rPr>
                        <a:t>vrai</a:t>
                      </a:r>
                    </a:p>
                  </a:txBody>
                  <a:tcPr anchor="ctr"/>
                </a:tc>
                <a:tc>
                  <a:txBody>
                    <a:bodyPr/>
                    <a:lstStyle/>
                    <a:p>
                      <a:pPr algn="ctr"/>
                      <a:endParaRPr lang="fr-FR" sz="1400" b="1" dirty="0">
                        <a:solidFill>
                          <a:srgbClr val="FF0000"/>
                        </a:solidFill>
                        <a:latin typeface="Short Stack" panose="02010500040000000007" pitchFamily="2" charset="0"/>
                      </a:endParaRPr>
                    </a:p>
                  </a:txBody>
                  <a:tcPr anchor="ctr"/>
                </a:tc>
                <a:extLst>
                  <a:ext uri="{0D108BD9-81ED-4DB2-BD59-A6C34878D82A}">
                    <a16:rowId xmlns:a16="http://schemas.microsoft.com/office/drawing/2014/main" val="10001"/>
                  </a:ext>
                </a:extLst>
              </a:tr>
              <a:tr h="314028">
                <a:tc>
                  <a:txBody>
                    <a:bodyPr/>
                    <a:lstStyle/>
                    <a:p>
                      <a:r>
                        <a:rPr lang="fr-FR" sz="1050" dirty="0">
                          <a:latin typeface="Short Stack" panose="02010500040000000007" pitchFamily="2" charset="0"/>
                        </a:rPr>
                        <a:t>b. La Russie arrête la guerre car elle ne veut plus se battre</a:t>
                      </a:r>
                    </a:p>
                  </a:txBody>
                  <a:tcPr anchor="ctr"/>
                </a:tc>
                <a:tc>
                  <a:txBody>
                    <a:bodyPr/>
                    <a:lstStyle/>
                    <a:p>
                      <a:pPr algn="ctr"/>
                      <a:r>
                        <a:rPr lang="fr-FR" sz="1400" b="1" dirty="0">
                          <a:solidFill>
                            <a:srgbClr val="FF0000"/>
                          </a:solidFill>
                          <a:latin typeface="Short Stack" panose="02010500040000000007" pitchFamily="2" charset="0"/>
                        </a:rPr>
                        <a:t>Faux </a:t>
                      </a:r>
                    </a:p>
                  </a:txBody>
                  <a:tcPr anchor="ctr"/>
                </a:tc>
                <a:tc>
                  <a:txBody>
                    <a:bodyPr/>
                    <a:lstStyle/>
                    <a:p>
                      <a:pPr algn="ctr"/>
                      <a:r>
                        <a:rPr lang="fr-FR" sz="1050" b="1" dirty="0">
                          <a:solidFill>
                            <a:srgbClr val="FF0000"/>
                          </a:solidFill>
                          <a:latin typeface="Short Stack" panose="02010500040000000007" pitchFamily="2" charset="0"/>
                        </a:rPr>
                        <a:t>À cause</a:t>
                      </a:r>
                      <a:r>
                        <a:rPr lang="fr-FR" sz="1050" b="1" baseline="0" dirty="0">
                          <a:solidFill>
                            <a:srgbClr val="FF0000"/>
                          </a:solidFill>
                          <a:latin typeface="Short Stack" panose="02010500040000000007" pitchFamily="2" charset="0"/>
                        </a:rPr>
                        <a:t> d’une révolution dans son pays</a:t>
                      </a:r>
                      <a:endParaRPr lang="fr-FR" sz="1050" b="1" dirty="0">
                        <a:solidFill>
                          <a:srgbClr val="FF0000"/>
                        </a:solidFill>
                        <a:latin typeface="Short Stack" panose="02010500040000000007" pitchFamily="2" charset="0"/>
                      </a:endParaRPr>
                    </a:p>
                  </a:txBody>
                  <a:tcPr anchor="ctr"/>
                </a:tc>
                <a:extLst>
                  <a:ext uri="{0D108BD9-81ED-4DB2-BD59-A6C34878D82A}">
                    <a16:rowId xmlns:a16="http://schemas.microsoft.com/office/drawing/2014/main" val="10002"/>
                  </a:ext>
                </a:extLst>
              </a:tr>
              <a:tr h="314028">
                <a:tc>
                  <a:txBody>
                    <a:bodyPr/>
                    <a:lstStyle/>
                    <a:p>
                      <a:r>
                        <a:rPr lang="fr-FR" sz="1050" dirty="0">
                          <a:latin typeface="Short Stack" panose="02010500040000000007" pitchFamily="2" charset="0"/>
                        </a:rPr>
                        <a:t>c. Les Etats-Unis</a:t>
                      </a:r>
                      <a:r>
                        <a:rPr lang="fr-FR" sz="1050" baseline="0" dirty="0">
                          <a:latin typeface="Short Stack" panose="02010500040000000007" pitchFamily="2" charset="0"/>
                        </a:rPr>
                        <a:t> viennent soutenir l’Allemagne et entrent en guerre</a:t>
                      </a:r>
                      <a:endParaRPr lang="fr-FR" sz="1050" dirty="0">
                        <a:latin typeface="Short Stack" panose="02010500040000000007" pitchFamily="2" charset="0"/>
                      </a:endParaRPr>
                    </a:p>
                  </a:txBody>
                  <a:tcPr anchor="ctr"/>
                </a:tc>
                <a:tc>
                  <a:txBody>
                    <a:bodyPr/>
                    <a:lstStyle/>
                    <a:p>
                      <a:pPr algn="ctr"/>
                      <a:r>
                        <a:rPr lang="fr-FR" sz="1400" b="1" dirty="0">
                          <a:solidFill>
                            <a:srgbClr val="FF0000"/>
                          </a:solidFill>
                          <a:latin typeface="Short Stack" panose="02010500040000000007" pitchFamily="2" charset="0"/>
                        </a:rPr>
                        <a:t>Faux </a:t>
                      </a:r>
                    </a:p>
                  </a:txBody>
                  <a:tcPr anchor="ctr"/>
                </a:tc>
                <a:tc>
                  <a:txBody>
                    <a:bodyPr/>
                    <a:lstStyle/>
                    <a:p>
                      <a:pPr algn="ctr"/>
                      <a:r>
                        <a:rPr lang="fr-FR" sz="1100" b="1" dirty="0">
                          <a:solidFill>
                            <a:srgbClr val="FF0000"/>
                          </a:solidFill>
                          <a:latin typeface="Short Stack" panose="02010500040000000007" pitchFamily="2" charset="0"/>
                        </a:rPr>
                        <a:t>Les</a:t>
                      </a:r>
                      <a:r>
                        <a:rPr lang="fr-FR" sz="1100" b="1" baseline="0" dirty="0">
                          <a:solidFill>
                            <a:srgbClr val="FF0000"/>
                          </a:solidFill>
                          <a:latin typeface="Short Stack" panose="02010500040000000007" pitchFamily="2" charset="0"/>
                        </a:rPr>
                        <a:t> EU soutiennent la France</a:t>
                      </a:r>
                      <a:endParaRPr lang="fr-FR" sz="1100" b="1" dirty="0">
                        <a:solidFill>
                          <a:srgbClr val="FF0000"/>
                        </a:solidFill>
                        <a:latin typeface="Short Stack" panose="02010500040000000007" pitchFamily="2" charset="0"/>
                      </a:endParaRPr>
                    </a:p>
                  </a:txBody>
                  <a:tcPr anchor="ctr"/>
                </a:tc>
                <a:extLst>
                  <a:ext uri="{0D108BD9-81ED-4DB2-BD59-A6C34878D82A}">
                    <a16:rowId xmlns:a16="http://schemas.microsoft.com/office/drawing/2014/main" val="10003"/>
                  </a:ext>
                </a:extLst>
              </a:tr>
              <a:tr h="314028">
                <a:tc>
                  <a:txBody>
                    <a:bodyPr/>
                    <a:lstStyle/>
                    <a:p>
                      <a:r>
                        <a:rPr lang="fr-FR" sz="1050" dirty="0">
                          <a:latin typeface="Short Stack" panose="02010500040000000007" pitchFamily="2" charset="0"/>
                        </a:rPr>
                        <a:t>d.</a:t>
                      </a:r>
                      <a:r>
                        <a:rPr lang="fr-FR" sz="1050" baseline="0" dirty="0">
                          <a:latin typeface="Short Stack" panose="02010500040000000007" pitchFamily="2" charset="0"/>
                        </a:rPr>
                        <a:t> L’Allemagne gagne la guerre</a:t>
                      </a:r>
                      <a:endParaRPr lang="fr-FR" sz="1050" dirty="0">
                        <a:latin typeface="Short Stack" panose="02010500040000000007" pitchFamily="2" charset="0"/>
                      </a:endParaRPr>
                    </a:p>
                  </a:txBody>
                  <a:tcPr anchor="ctr"/>
                </a:tc>
                <a:tc>
                  <a:txBody>
                    <a:bodyPr/>
                    <a:lstStyle/>
                    <a:p>
                      <a:pPr algn="ctr"/>
                      <a:r>
                        <a:rPr lang="fr-FR" sz="1400" b="1" dirty="0">
                          <a:solidFill>
                            <a:srgbClr val="FF0000"/>
                          </a:solidFill>
                          <a:latin typeface="Short Stack" panose="02010500040000000007" pitchFamily="2" charset="0"/>
                        </a:rPr>
                        <a:t>Faux </a:t>
                      </a:r>
                    </a:p>
                  </a:txBody>
                  <a:tcPr anchor="ctr"/>
                </a:tc>
                <a:tc>
                  <a:txBody>
                    <a:bodyPr/>
                    <a:lstStyle/>
                    <a:p>
                      <a:pPr algn="ctr"/>
                      <a:r>
                        <a:rPr lang="fr-FR" sz="1050" b="1" dirty="0">
                          <a:solidFill>
                            <a:srgbClr val="FF0000"/>
                          </a:solidFill>
                          <a:latin typeface="Short Stack" panose="02010500040000000007" pitchFamily="2" charset="0"/>
                        </a:rPr>
                        <a:t>C’est la France</a:t>
                      </a:r>
                    </a:p>
                  </a:txBody>
                  <a:tcPr anchor="ctr"/>
                </a:tc>
                <a:extLst>
                  <a:ext uri="{0D108BD9-81ED-4DB2-BD59-A6C34878D82A}">
                    <a16:rowId xmlns:a16="http://schemas.microsoft.com/office/drawing/2014/main" val="10004"/>
                  </a:ext>
                </a:extLst>
              </a:tr>
              <a:tr h="314028">
                <a:tc>
                  <a:txBody>
                    <a:bodyPr/>
                    <a:lstStyle/>
                    <a:p>
                      <a:r>
                        <a:rPr lang="fr-FR" sz="1050" dirty="0">
                          <a:latin typeface="Short Stack" panose="02010500040000000007" pitchFamily="2" charset="0"/>
                        </a:rPr>
                        <a:t>e. Le l’est signé le 11 novembre 1918</a:t>
                      </a:r>
                    </a:p>
                  </a:txBody>
                  <a:tcPr anchor="ctr"/>
                </a:tc>
                <a:tc>
                  <a:txBody>
                    <a:bodyPr/>
                    <a:lstStyle/>
                    <a:p>
                      <a:pPr algn="ctr"/>
                      <a:r>
                        <a:rPr lang="fr-FR" sz="1400" b="1" dirty="0">
                          <a:solidFill>
                            <a:srgbClr val="FF0000"/>
                          </a:solidFill>
                          <a:latin typeface="Short Stack" panose="02010500040000000007" pitchFamily="2" charset="0"/>
                        </a:rPr>
                        <a:t>Faux </a:t>
                      </a:r>
                    </a:p>
                  </a:txBody>
                  <a:tcPr anchor="ctr"/>
                </a:tc>
                <a:tc>
                  <a:txBody>
                    <a:bodyPr/>
                    <a:lstStyle/>
                    <a:p>
                      <a:pPr algn="ctr"/>
                      <a:r>
                        <a:rPr lang="fr-FR" sz="1050" b="1" dirty="0">
                          <a:solidFill>
                            <a:srgbClr val="FF0000"/>
                          </a:solidFill>
                          <a:latin typeface="Short Stack" panose="02010500040000000007" pitchFamily="2" charset="0"/>
                        </a:rPr>
                        <a:t>C’est l’armistice</a:t>
                      </a:r>
                    </a:p>
                  </a:txBody>
                  <a:tcPr anchor="ctr"/>
                </a:tc>
                <a:extLst>
                  <a:ext uri="{0D108BD9-81ED-4DB2-BD59-A6C34878D82A}">
                    <a16:rowId xmlns:a16="http://schemas.microsoft.com/office/drawing/2014/main" val="10005"/>
                  </a:ext>
                </a:extLst>
              </a:tr>
              <a:tr h="314028">
                <a:tc>
                  <a:txBody>
                    <a:bodyPr/>
                    <a:lstStyle/>
                    <a:p>
                      <a:r>
                        <a:rPr lang="fr-FR" sz="1050" dirty="0">
                          <a:latin typeface="Short Stack" panose="02010500040000000007" pitchFamily="2" charset="0"/>
                        </a:rPr>
                        <a:t>f. L’Allemagne</a:t>
                      </a:r>
                      <a:r>
                        <a:rPr lang="fr-FR" sz="1050" baseline="0" dirty="0">
                          <a:latin typeface="Short Stack" panose="02010500040000000007" pitchFamily="2" charset="0"/>
                        </a:rPr>
                        <a:t> soit rendre L’Alsace et la Lorraine à la France</a:t>
                      </a:r>
                      <a:endParaRPr lang="fr-FR" sz="1050" dirty="0">
                        <a:latin typeface="Short Stack" panose="02010500040000000007" pitchFamily="2" charset="0"/>
                      </a:endParaRPr>
                    </a:p>
                  </a:txBody>
                  <a:tcPr anchor="ctr"/>
                </a:tc>
                <a:tc>
                  <a:txBody>
                    <a:bodyPr/>
                    <a:lstStyle/>
                    <a:p>
                      <a:pPr algn="ctr"/>
                      <a:r>
                        <a:rPr lang="fr-FR" sz="1400" b="1" dirty="0">
                          <a:solidFill>
                            <a:srgbClr val="FF0000"/>
                          </a:solidFill>
                          <a:latin typeface="Short Stack" panose="02010500040000000007" pitchFamily="2" charset="0"/>
                        </a:rPr>
                        <a:t>Vrai </a:t>
                      </a:r>
                    </a:p>
                  </a:txBody>
                  <a:tcPr anchor="ctr"/>
                </a:tc>
                <a:tc>
                  <a:txBody>
                    <a:bodyPr/>
                    <a:lstStyle/>
                    <a:p>
                      <a:pPr algn="ctr"/>
                      <a:endParaRPr lang="fr-FR" sz="1400" b="1" dirty="0">
                        <a:solidFill>
                          <a:srgbClr val="FF0000"/>
                        </a:solidFill>
                        <a:latin typeface="Short Stack" panose="02010500040000000007" pitchFamily="2" charset="0"/>
                      </a:endParaRPr>
                    </a:p>
                  </a:txBody>
                  <a:tcPr anchor="ctr"/>
                </a:tc>
                <a:extLst>
                  <a:ext uri="{0D108BD9-81ED-4DB2-BD59-A6C34878D82A}">
                    <a16:rowId xmlns:a16="http://schemas.microsoft.com/office/drawing/2014/main" val="10006"/>
                  </a:ext>
                </a:extLst>
              </a:tr>
            </a:tbl>
          </a:graphicData>
        </a:graphic>
      </p:graphicFrame>
      <p:sp>
        <p:nvSpPr>
          <p:cNvPr id="35" name="Rectangle 34"/>
          <p:cNvSpPr/>
          <p:nvPr/>
        </p:nvSpPr>
        <p:spPr>
          <a:xfrm>
            <a:off x="43219" y="6912100"/>
            <a:ext cx="7098654" cy="1061829"/>
          </a:xfrm>
          <a:prstGeom prst="rect">
            <a:avLst/>
          </a:prstGeom>
        </p:spPr>
        <p:txBody>
          <a:bodyPr wrap="square">
            <a:spAutoFit/>
          </a:bodyPr>
          <a:lstStyle/>
          <a:p>
            <a:pPr marL="228600" lvl="0" indent="-228600">
              <a:lnSpc>
                <a:spcPct val="150000"/>
              </a:lnSpc>
              <a:buAutoNum type="alphaLcParenR"/>
            </a:pPr>
            <a:r>
              <a:rPr lang="fr-FR" sz="1050" dirty="0">
                <a:solidFill>
                  <a:prstClr val="black"/>
                </a:solidFill>
                <a:latin typeface="Short Stack" panose="02010500040000000007" pitchFamily="2" charset="0"/>
              </a:rPr>
              <a:t>70 millions : </a:t>
            </a:r>
            <a:r>
              <a:rPr lang="fr-FR" sz="1050" b="1" dirty="0">
                <a:solidFill>
                  <a:srgbClr val="FF0000"/>
                </a:solidFill>
                <a:latin typeface="Short Stack" panose="02010500040000000007" pitchFamily="2" charset="0"/>
              </a:rPr>
              <a:t>nombre d’hommes mobilisés</a:t>
            </a:r>
          </a:p>
          <a:p>
            <a:pPr marL="228600" lvl="0" indent="-228600">
              <a:lnSpc>
                <a:spcPct val="150000"/>
              </a:lnSpc>
              <a:buAutoNum type="alphaLcParenR"/>
            </a:pPr>
            <a:r>
              <a:rPr lang="fr-FR" sz="1050" dirty="0">
                <a:solidFill>
                  <a:prstClr val="black"/>
                </a:solidFill>
                <a:latin typeface="Short Stack" panose="02010500040000000007" pitchFamily="2" charset="0"/>
              </a:rPr>
              <a:t>10 millions : </a:t>
            </a:r>
            <a:r>
              <a:rPr lang="fr-FR" sz="1050" b="1" dirty="0">
                <a:solidFill>
                  <a:srgbClr val="FF0000"/>
                </a:solidFill>
                <a:latin typeface="Short Stack" panose="02010500040000000007" pitchFamily="2" charset="0"/>
              </a:rPr>
              <a:t>nombre de morts</a:t>
            </a:r>
          </a:p>
          <a:p>
            <a:pPr marL="228600" lvl="0" indent="-228600">
              <a:lnSpc>
                <a:spcPct val="150000"/>
              </a:lnSpc>
              <a:buAutoNum type="alphaLcParenR"/>
            </a:pPr>
            <a:r>
              <a:rPr lang="fr-FR" sz="1050" dirty="0">
                <a:solidFill>
                  <a:prstClr val="black"/>
                </a:solidFill>
                <a:latin typeface="Short Stack" panose="02010500040000000007" pitchFamily="2" charset="0"/>
              </a:rPr>
              <a:t>6 millions : </a:t>
            </a:r>
            <a:r>
              <a:rPr lang="fr-FR" sz="1050" b="1" dirty="0">
                <a:solidFill>
                  <a:srgbClr val="FF0000"/>
                </a:solidFill>
                <a:latin typeface="Short Stack" panose="02010500040000000007" pitchFamily="2" charset="0"/>
              </a:rPr>
              <a:t>nombre de grands blessés</a:t>
            </a:r>
          </a:p>
          <a:p>
            <a:pPr marL="228600" lvl="0" indent="-228600">
              <a:lnSpc>
                <a:spcPct val="150000"/>
              </a:lnSpc>
              <a:buAutoNum type="alphaLcParenR"/>
            </a:pPr>
            <a:r>
              <a:rPr lang="fr-FR" sz="1050" dirty="0">
                <a:solidFill>
                  <a:prstClr val="black"/>
                </a:solidFill>
                <a:latin typeface="Short Stack" panose="02010500040000000007" pitchFamily="2" charset="0"/>
              </a:rPr>
              <a:t>1,5 millions : </a:t>
            </a:r>
            <a:r>
              <a:rPr lang="fr-FR" sz="1050" b="1" dirty="0">
                <a:solidFill>
                  <a:srgbClr val="FF0000"/>
                </a:solidFill>
                <a:latin typeface="Short Stack" panose="02010500040000000007" pitchFamily="2" charset="0"/>
              </a:rPr>
              <a:t>nombre de morts français</a:t>
            </a:r>
          </a:p>
        </p:txBody>
      </p:sp>
      <p:sp>
        <p:nvSpPr>
          <p:cNvPr id="21" name="ZoneTexte 20">
            <a:extLst>
              <a:ext uri="{FF2B5EF4-FFF2-40B4-BE49-F238E27FC236}">
                <a16:creationId xmlns:a16="http://schemas.microsoft.com/office/drawing/2014/main" id="{CC6EAAD4-E1BE-EDE0-FCC5-6CEA0120E2A7}"/>
              </a:ext>
            </a:extLst>
          </p:cNvPr>
          <p:cNvSpPr txBox="1"/>
          <p:nvPr/>
        </p:nvSpPr>
        <p:spPr>
          <a:xfrm>
            <a:off x="5809397" y="10179378"/>
            <a:ext cx="1553276" cy="261610"/>
          </a:xfrm>
          <a:prstGeom prst="rect">
            <a:avLst/>
          </a:prstGeom>
          <a:noFill/>
        </p:spPr>
        <p:txBody>
          <a:bodyPr wrap="square" rtlCol="0">
            <a:spAutoFit/>
          </a:bodyPr>
          <a:lstStyle/>
          <a:p>
            <a:r>
              <a:rPr lang="fr-FR" sz="1100" dirty="0">
                <a:latin typeface="Dreaming Outloud Script Pro" panose="03050502040304050704" pitchFamily="66" charset="77"/>
                <a:ea typeface="CHARLEEBOOTS" panose="02000603000000000000" pitchFamily="2" charset="-34"/>
                <a:cs typeface="Dreaming Outloud Script Pro" panose="03050502040304050704" pitchFamily="66" charset="77"/>
              </a:rPr>
              <a:t>La Trousse de Sobelle</a:t>
            </a:r>
          </a:p>
        </p:txBody>
      </p:sp>
      <p:grpSp>
        <p:nvGrpSpPr>
          <p:cNvPr id="22" name="Groupe 21">
            <a:extLst>
              <a:ext uri="{FF2B5EF4-FFF2-40B4-BE49-F238E27FC236}">
                <a16:creationId xmlns:a16="http://schemas.microsoft.com/office/drawing/2014/main" id="{32ACC704-14C1-BC04-32A7-445F5004F97A}"/>
              </a:ext>
            </a:extLst>
          </p:cNvPr>
          <p:cNvGrpSpPr/>
          <p:nvPr/>
        </p:nvGrpSpPr>
        <p:grpSpPr>
          <a:xfrm>
            <a:off x="0" y="-18010"/>
            <a:ext cx="7345363" cy="841375"/>
            <a:chOff x="-12700" y="1870075"/>
            <a:chExt cx="6938045" cy="841375"/>
          </a:xfrm>
          <a:effectLst>
            <a:outerShdw blurRad="50800" dist="38100" dir="5400000" algn="t" rotWithShape="0">
              <a:prstClr val="black">
                <a:alpha val="40000"/>
              </a:prstClr>
            </a:outerShdw>
          </a:effectLst>
        </p:grpSpPr>
        <p:pic>
          <p:nvPicPr>
            <p:cNvPr id="24" name="Picture 2">
              <a:extLst>
                <a:ext uri="{FF2B5EF4-FFF2-40B4-BE49-F238E27FC236}">
                  <a16:creationId xmlns:a16="http://schemas.microsoft.com/office/drawing/2014/main" id="{573E40E6-6845-340D-4872-F82D66DC7B3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372"/>
            <a:stretch/>
          </p:blipFill>
          <p:spPr bwMode="auto">
            <a:xfrm>
              <a:off x="-12700" y="1870075"/>
              <a:ext cx="3469357"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Picture 3">
              <a:extLst>
                <a:ext uri="{FF2B5EF4-FFF2-40B4-BE49-F238E27FC236}">
                  <a16:creationId xmlns:a16="http://schemas.microsoft.com/office/drawing/2014/main" id="{852F679F-F1C3-8D65-FAB3-6EBFAC103D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456657" y="1870075"/>
              <a:ext cx="3468688"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8" name="Rectangle à coins arrondis 27">
            <a:extLst>
              <a:ext uri="{FF2B5EF4-FFF2-40B4-BE49-F238E27FC236}">
                <a16:creationId xmlns:a16="http://schemas.microsoft.com/office/drawing/2014/main" id="{2A6C0FCC-9721-D064-675D-E503E6DADD91}"/>
              </a:ext>
            </a:extLst>
          </p:cNvPr>
          <p:cNvSpPr/>
          <p:nvPr/>
        </p:nvSpPr>
        <p:spPr>
          <a:xfrm>
            <a:off x="6264969" y="251942"/>
            <a:ext cx="939841" cy="464202"/>
          </a:xfrm>
          <a:prstGeom prst="roundRect">
            <a:avLst>
              <a:gd name="adj" fmla="val 33049"/>
            </a:avLst>
          </a:prstGeom>
          <a:solidFill>
            <a:schemeClr val="accent2">
              <a:lumMod val="60000"/>
              <a:lumOff val="40000"/>
            </a:schemeClr>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29" name="ZoneTexte 28">
            <a:extLst>
              <a:ext uri="{FF2B5EF4-FFF2-40B4-BE49-F238E27FC236}">
                <a16:creationId xmlns:a16="http://schemas.microsoft.com/office/drawing/2014/main" id="{CD69C60F-0580-11BE-93F3-48AA3D581178}"/>
              </a:ext>
            </a:extLst>
          </p:cNvPr>
          <p:cNvSpPr txBox="1"/>
          <p:nvPr/>
        </p:nvSpPr>
        <p:spPr>
          <a:xfrm>
            <a:off x="6279042" y="302437"/>
            <a:ext cx="939841" cy="420408"/>
          </a:xfrm>
          <a:prstGeom prst="rect">
            <a:avLst/>
          </a:prstGeom>
          <a:noFill/>
        </p:spPr>
        <p:txBody>
          <a:bodyPr wrap="square" lIns="101636" tIns="50818" rIns="101636" bIns="50818" rtlCol="0">
            <a:spAutoFit/>
          </a:bodyPr>
          <a:lstStyle/>
          <a:p>
            <a:pPr algn="ctr">
              <a:lnSpc>
                <a:spcPct val="70000"/>
              </a:lnSpc>
            </a:pPr>
            <a:r>
              <a:rPr lang="fr-FR" sz="1400" b="1" dirty="0">
                <a:solidFill>
                  <a:schemeClr val="bg1"/>
                </a:solidFill>
                <a:latin typeface="Dreaming Outloud Script Pro" panose="03050502040304050704" pitchFamily="66" charset="77"/>
                <a:cs typeface="Dreaming Outloud Script Pro" panose="03050502040304050704" pitchFamily="66" charset="77"/>
              </a:rPr>
              <a:t>Le 20</a:t>
            </a:r>
            <a:r>
              <a:rPr lang="fr-FR" sz="1400" b="1" baseline="30000" dirty="0">
                <a:solidFill>
                  <a:schemeClr val="bg1"/>
                </a:solidFill>
                <a:latin typeface="Dreaming Outloud Script Pro" panose="03050502040304050704" pitchFamily="66" charset="77"/>
                <a:cs typeface="Dreaming Outloud Script Pro" panose="03050502040304050704" pitchFamily="66" charset="77"/>
              </a:rPr>
              <a:t>ème</a:t>
            </a:r>
            <a:r>
              <a:rPr lang="fr-FR" sz="1400" b="1" dirty="0">
                <a:solidFill>
                  <a:schemeClr val="bg1"/>
                </a:solidFill>
                <a:latin typeface="Dreaming Outloud Script Pro" panose="03050502040304050704" pitchFamily="66" charset="77"/>
                <a:cs typeface="Dreaming Outloud Script Pro" panose="03050502040304050704" pitchFamily="66" charset="77"/>
              </a:rPr>
              <a:t> siècle</a:t>
            </a:r>
            <a:endParaRPr lang="fr-FR" sz="1600" b="1" dirty="0">
              <a:solidFill>
                <a:schemeClr val="bg1"/>
              </a:solidFill>
              <a:latin typeface="Dreaming Outloud Script Pro" panose="03050502040304050704" pitchFamily="66" charset="77"/>
              <a:cs typeface="Dreaming Outloud Script Pro" panose="03050502040304050704" pitchFamily="66" charset="77"/>
            </a:endParaRPr>
          </a:p>
        </p:txBody>
      </p:sp>
      <p:sp>
        <p:nvSpPr>
          <p:cNvPr id="30" name="Ellipse 29">
            <a:extLst>
              <a:ext uri="{FF2B5EF4-FFF2-40B4-BE49-F238E27FC236}">
                <a16:creationId xmlns:a16="http://schemas.microsoft.com/office/drawing/2014/main" id="{5C3CD0C5-1D86-40BE-CA1B-71D320297CA7}"/>
              </a:ext>
            </a:extLst>
          </p:cNvPr>
          <p:cNvSpPr/>
          <p:nvPr/>
        </p:nvSpPr>
        <p:spPr>
          <a:xfrm>
            <a:off x="72281" y="105615"/>
            <a:ext cx="689706" cy="610530"/>
          </a:xfrm>
          <a:prstGeom prst="ellipse">
            <a:avLst/>
          </a:prstGeom>
          <a:solidFill>
            <a:schemeClr val="bg1"/>
          </a:solid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sz="3600" dirty="0">
              <a:solidFill>
                <a:schemeClr val="tx1"/>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31" name="Rectangle 30">
            <a:extLst>
              <a:ext uri="{FF2B5EF4-FFF2-40B4-BE49-F238E27FC236}">
                <a16:creationId xmlns:a16="http://schemas.microsoft.com/office/drawing/2014/main" id="{82D121EE-31F6-E676-C248-2CDC16D394FB}"/>
              </a:ext>
            </a:extLst>
          </p:cNvPr>
          <p:cNvSpPr/>
          <p:nvPr/>
        </p:nvSpPr>
        <p:spPr>
          <a:xfrm>
            <a:off x="78042" y="135919"/>
            <a:ext cx="724631" cy="533516"/>
          </a:xfrm>
          <a:prstGeom prst="rect">
            <a:avLst/>
          </a:prstGeom>
        </p:spPr>
        <p:txBody>
          <a:bodyPr wrap="none" lIns="101636" tIns="50818" rIns="101636" bIns="50818">
            <a:spAutoFit/>
          </a:bodyPr>
          <a:lstStyle/>
          <a:p>
            <a:pPr lvl="0" algn="ctr"/>
            <a:r>
              <a:rPr lang="fr-FR" sz="2800" b="1" dirty="0">
                <a:solidFill>
                  <a:schemeClr val="tx1">
                    <a:lumMod val="65000"/>
                    <a:lumOff val="35000"/>
                  </a:schemeClr>
                </a:solidFill>
                <a:effectLst>
                  <a:outerShdw blurRad="38100" dist="38100" dir="2700000" algn="tl">
                    <a:srgbClr val="000000">
                      <a:alpha val="43137"/>
                    </a:srgbClr>
                  </a:outerShdw>
                </a:effectLst>
                <a:latin typeface="Cavolini" panose="03000502040302020204" pitchFamily="66" charset="0"/>
                <a:ea typeface="CHARLEEBOOTS" panose="02000603000000000000" pitchFamily="2" charset="-34"/>
                <a:cs typeface="Cavolini" panose="03000502040302020204" pitchFamily="66" charset="0"/>
              </a:rPr>
              <a:t>H5</a:t>
            </a:r>
          </a:p>
        </p:txBody>
      </p:sp>
      <p:sp>
        <p:nvSpPr>
          <p:cNvPr id="32" name="Rectangle 31">
            <a:extLst>
              <a:ext uri="{FF2B5EF4-FFF2-40B4-BE49-F238E27FC236}">
                <a16:creationId xmlns:a16="http://schemas.microsoft.com/office/drawing/2014/main" id="{D1762CBD-2166-6417-5E0D-180F2AE5E75F}"/>
              </a:ext>
            </a:extLst>
          </p:cNvPr>
          <p:cNvSpPr/>
          <p:nvPr/>
        </p:nvSpPr>
        <p:spPr>
          <a:xfrm>
            <a:off x="817251" y="59518"/>
            <a:ext cx="5447718" cy="656626"/>
          </a:xfrm>
          <a:prstGeom prst="rect">
            <a:avLst/>
          </a:prstGeom>
          <a:noFill/>
          <a:ln>
            <a:noFill/>
          </a:ln>
          <a:effectLst>
            <a:outerShdw blurRad="50800" dist="38100" dir="2700000" algn="tl" rotWithShape="0">
              <a:prstClr val="black">
                <a:alpha val="40000"/>
              </a:prstClr>
            </a:outerShdw>
          </a:effectLst>
        </p:spPr>
        <p:txBody>
          <a:bodyPr wrap="square" lIns="101636" tIns="50818" rIns="101636" bIns="50818">
            <a:spAutoFit/>
          </a:bodyPr>
          <a:lstStyle/>
          <a:p>
            <a:pPr algn="ctr"/>
            <a:r>
              <a:rPr lang="fr-FR" sz="3600" dirty="0">
                <a:ln w="28575" cmpd="sng">
                  <a:noFill/>
                  <a:prstDash val="solid"/>
                </a:ln>
                <a:solidFill>
                  <a:schemeClr val="bg1"/>
                </a:solidFill>
                <a:effectLst>
                  <a:outerShdw blurRad="63500" dir="3600000" algn="tl" rotWithShape="0">
                    <a:srgbClr val="000000">
                      <a:alpha val="70000"/>
                    </a:srgbClr>
                  </a:outerShdw>
                </a:effectLst>
                <a:latin typeface="Jumble" panose="020F0502020204030204" pitchFamily="34" charset="0"/>
                <a:ea typeface="Chewy" panose="02000000000000000000" pitchFamily="2" charset="0"/>
                <a:cs typeface="Jumble" panose="020F0502020204030204" pitchFamily="34" charset="0"/>
              </a:rPr>
              <a:t>La 1</a:t>
            </a:r>
            <a:r>
              <a:rPr lang="fr-FR" sz="3600" baseline="30000" dirty="0">
                <a:ln w="28575" cmpd="sng">
                  <a:noFill/>
                  <a:prstDash val="solid"/>
                </a:ln>
                <a:solidFill>
                  <a:schemeClr val="bg1"/>
                </a:solidFill>
                <a:effectLst>
                  <a:outerShdw blurRad="63500" dir="3600000" algn="tl" rotWithShape="0">
                    <a:srgbClr val="000000">
                      <a:alpha val="70000"/>
                    </a:srgbClr>
                  </a:outerShdw>
                </a:effectLst>
                <a:latin typeface="Jumble" panose="020F0502020204030204" pitchFamily="34" charset="0"/>
                <a:ea typeface="Chewy" panose="02000000000000000000" pitchFamily="2" charset="0"/>
                <a:cs typeface="Jumble" panose="020F0502020204030204" pitchFamily="34" charset="0"/>
              </a:rPr>
              <a:t>ère</a:t>
            </a:r>
            <a:r>
              <a:rPr lang="fr-FR" sz="3600" dirty="0">
                <a:ln w="28575" cmpd="sng">
                  <a:noFill/>
                  <a:prstDash val="solid"/>
                </a:ln>
                <a:solidFill>
                  <a:schemeClr val="bg1"/>
                </a:solidFill>
                <a:effectLst>
                  <a:outerShdw blurRad="63500" dir="3600000" algn="tl" rotWithShape="0">
                    <a:srgbClr val="000000">
                      <a:alpha val="70000"/>
                    </a:srgbClr>
                  </a:outerShdw>
                </a:effectLst>
                <a:latin typeface="Jumble" panose="020F0502020204030204" pitchFamily="34" charset="0"/>
                <a:ea typeface="Chewy" panose="02000000000000000000" pitchFamily="2" charset="0"/>
                <a:cs typeface="Jumble" panose="020F0502020204030204" pitchFamily="34" charset="0"/>
              </a:rPr>
              <a:t> guerre mondiale</a:t>
            </a:r>
          </a:p>
        </p:txBody>
      </p:sp>
    </p:spTree>
    <p:extLst>
      <p:ext uri="{BB962C8B-B14F-4D97-AF65-F5344CB8AC3E}">
        <p14:creationId xmlns:p14="http://schemas.microsoft.com/office/powerpoint/2010/main" val="76836992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lumMod val="50000"/>
              <a:lumOff val="50000"/>
            </a:schemeClr>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19042</TotalTime>
  <Words>1542</Words>
  <Application>Microsoft Macintosh PowerPoint</Application>
  <PresentationFormat>Personnalisé</PresentationFormat>
  <Paragraphs>132</Paragraphs>
  <Slides>5</Slides>
  <Notes>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5</vt:i4>
      </vt:variant>
    </vt:vector>
  </HeadingPairs>
  <TitlesOfParts>
    <vt:vector size="16" baseType="lpstr">
      <vt:lpstr>Arial</vt:lpstr>
      <vt:lpstr>Calibri</vt:lpstr>
      <vt:lpstr>Cavolini</vt:lpstr>
      <vt:lpstr>CHARLEEBOOTS</vt:lpstr>
      <vt:lpstr>Chinacat</vt:lpstr>
      <vt:lpstr>Dreaming Outloud Script Pro</vt:lpstr>
      <vt:lpstr>Fineliner Script</vt:lpstr>
      <vt:lpstr>Jumble</vt:lpstr>
      <vt:lpstr>KG Primary Italics</vt:lpstr>
      <vt:lpstr>Short Stack</vt:lpstr>
      <vt:lpstr>Thème Office</vt:lpstr>
      <vt:lpstr>Présentation PowerPoint</vt:lpstr>
      <vt:lpstr>Présentation PowerPoint</vt:lpstr>
      <vt:lpstr>Présentation PowerPoint</vt:lpstr>
      <vt:lpstr>Présentation PowerPoint</vt:lpstr>
      <vt:lpstr>Présentation PowerPoint</vt:lpstr>
    </vt:vector>
  </TitlesOfParts>
  <Company>Ecole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Sandrine</dc:creator>
  <cp:lastModifiedBy>Sandrine BonanBrou</cp:lastModifiedBy>
  <cp:revision>403</cp:revision>
  <cp:lastPrinted>2013-09-26T11:43:32Z</cp:lastPrinted>
  <dcterms:created xsi:type="dcterms:W3CDTF">2013-09-22T07:50:11Z</dcterms:created>
  <dcterms:modified xsi:type="dcterms:W3CDTF">2022-07-22T19:24:35Z</dcterms:modified>
</cp:coreProperties>
</file>