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42213" cy="10661650"/>
  <p:notesSz cx="6858000" cy="9144000"/>
  <p:defaultTextStyle>
    <a:defPPr>
      <a:defRPr lang="fr-FR"/>
    </a:defPPr>
    <a:lvl1pPr marL="0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1pPr>
    <a:lvl2pPr marL="496428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2pPr>
    <a:lvl3pPr marL="992856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3pPr>
    <a:lvl4pPr marL="1489283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4pPr>
    <a:lvl5pPr marL="1985711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5pPr>
    <a:lvl6pPr marL="2482139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6pPr>
    <a:lvl7pPr marL="2978567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7pPr>
    <a:lvl8pPr marL="3474994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8pPr>
    <a:lvl9pPr marL="3971422" algn="l" defTabSz="992856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8" userDrawn="1">
          <p15:clr>
            <a:srgbClr val="A4A3A4"/>
          </p15:clr>
        </p15:guide>
        <p15:guide id="2" pos="2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7C41"/>
    <a:srgbClr val="D76B29"/>
    <a:srgbClr val="EEC3A8"/>
    <a:srgbClr val="F5DDCF"/>
    <a:srgbClr val="F3D5C3"/>
    <a:srgbClr val="E3996B"/>
    <a:srgbClr val="F1A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/>
    <p:restoredTop sz="94072"/>
  </p:normalViewPr>
  <p:slideViewPr>
    <p:cSldViewPr>
      <p:cViewPr>
        <p:scale>
          <a:sx n="56" d="100"/>
          <a:sy n="56" d="100"/>
        </p:scale>
        <p:origin x="3008" y="448"/>
      </p:cViewPr>
      <p:guideLst>
        <p:guide orient="horz" pos="3358"/>
        <p:guide pos="2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6831-DC9E-452E-A929-C2B284279061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6634-DA6D-4104-99B8-F466701FF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1pPr>
    <a:lvl2pPr marL="496428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2pPr>
    <a:lvl3pPr marL="992856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3pPr>
    <a:lvl4pPr marL="1489283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4pPr>
    <a:lvl5pPr marL="1985711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5pPr>
    <a:lvl6pPr marL="2482139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6pPr>
    <a:lvl7pPr marL="2978567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7pPr>
    <a:lvl8pPr marL="3474994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8pPr>
    <a:lvl9pPr marL="3971422" algn="l" defTabSz="992856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5666" y="3312025"/>
            <a:ext cx="6410881" cy="228534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1332" y="6041602"/>
            <a:ext cx="5279549" cy="27246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6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5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9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6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01078" y="570104"/>
            <a:ext cx="1272749" cy="1212762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2835" y="570104"/>
            <a:ext cx="3692542" cy="1212762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5783" y="6851097"/>
            <a:ext cx="6410881" cy="2117523"/>
          </a:xfrm>
        </p:spPr>
        <p:txBody>
          <a:bodyPr anchor="t"/>
          <a:lstStyle>
            <a:lvl1pPr algn="l">
              <a:defRPr sz="4664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5783" y="4518864"/>
            <a:ext cx="6410881" cy="2332234"/>
          </a:xfrm>
        </p:spPr>
        <p:txBody>
          <a:bodyPr anchor="b"/>
          <a:lstStyle>
            <a:lvl1pPr marL="0" indent="0">
              <a:buNone/>
              <a:defRPr sz="2332">
                <a:solidFill>
                  <a:schemeClr val="tx1">
                    <a:tint val="75000"/>
                  </a:schemeClr>
                </a:solidFill>
              </a:defRPr>
            </a:lvl1pPr>
            <a:lvl2pPr marL="533075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2pPr>
            <a:lvl3pPr marL="106615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3pPr>
            <a:lvl4pPr marL="1599225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4pPr>
            <a:lvl5pPr marL="2132300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5pPr>
            <a:lvl6pPr marL="2665375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6pPr>
            <a:lvl7pPr marL="3198450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7pPr>
            <a:lvl8pPr marL="3731525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8pPr>
            <a:lvl9pPr marL="4264600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2835" y="3316959"/>
            <a:ext cx="2482645" cy="9380772"/>
          </a:xfrm>
        </p:spPr>
        <p:txBody>
          <a:bodyPr/>
          <a:lstStyle>
            <a:lvl1pPr>
              <a:defRPr sz="3264"/>
            </a:lvl1pPr>
            <a:lvl2pPr>
              <a:defRPr sz="2798"/>
            </a:lvl2pPr>
            <a:lvl3pPr>
              <a:defRPr sz="2332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1183" y="3316959"/>
            <a:ext cx="2482645" cy="9380772"/>
          </a:xfrm>
        </p:spPr>
        <p:txBody>
          <a:bodyPr/>
          <a:lstStyle>
            <a:lvl1pPr>
              <a:defRPr sz="3264"/>
            </a:lvl1pPr>
            <a:lvl2pPr>
              <a:defRPr sz="2798"/>
            </a:lvl2pPr>
            <a:lvl3pPr>
              <a:defRPr sz="2332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111" y="426960"/>
            <a:ext cx="6787992" cy="177694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111" y="2386532"/>
            <a:ext cx="3332454" cy="994593"/>
          </a:xfrm>
        </p:spPr>
        <p:txBody>
          <a:bodyPr anchor="b"/>
          <a:lstStyle>
            <a:lvl1pPr marL="0" indent="0">
              <a:buNone/>
              <a:defRPr sz="2798" b="1"/>
            </a:lvl1pPr>
            <a:lvl2pPr marL="533075" indent="0">
              <a:buNone/>
              <a:defRPr sz="2332" b="1"/>
            </a:lvl2pPr>
            <a:lvl3pPr marL="1066150" indent="0">
              <a:buNone/>
              <a:defRPr sz="2099" b="1"/>
            </a:lvl3pPr>
            <a:lvl4pPr marL="1599225" indent="0">
              <a:buNone/>
              <a:defRPr sz="1865" b="1"/>
            </a:lvl4pPr>
            <a:lvl5pPr marL="2132300" indent="0">
              <a:buNone/>
              <a:defRPr sz="1865" b="1"/>
            </a:lvl5pPr>
            <a:lvl6pPr marL="2665375" indent="0">
              <a:buNone/>
              <a:defRPr sz="1865" b="1"/>
            </a:lvl6pPr>
            <a:lvl7pPr marL="3198450" indent="0">
              <a:buNone/>
              <a:defRPr sz="1865" b="1"/>
            </a:lvl7pPr>
            <a:lvl8pPr marL="3731525" indent="0">
              <a:buNone/>
              <a:defRPr sz="1865" b="1"/>
            </a:lvl8pPr>
            <a:lvl9pPr marL="4264600" indent="0">
              <a:buNone/>
              <a:defRPr sz="186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11" y="3381125"/>
            <a:ext cx="3332454" cy="6142789"/>
          </a:xfrm>
        </p:spPr>
        <p:txBody>
          <a:bodyPr/>
          <a:lstStyle>
            <a:lvl1pPr>
              <a:defRPr sz="2798"/>
            </a:lvl1pPr>
            <a:lvl2pPr>
              <a:defRPr sz="2332"/>
            </a:lvl2pPr>
            <a:lvl3pPr>
              <a:defRPr sz="2099"/>
            </a:lvl3pPr>
            <a:lvl4pPr>
              <a:defRPr sz="1865"/>
            </a:lvl4pPr>
            <a:lvl5pPr>
              <a:defRPr sz="1865"/>
            </a:lvl5pPr>
            <a:lvl6pPr>
              <a:defRPr sz="1865"/>
            </a:lvl6pPr>
            <a:lvl7pPr>
              <a:defRPr sz="1865"/>
            </a:lvl7pPr>
            <a:lvl8pPr>
              <a:defRPr sz="1865"/>
            </a:lvl8pPr>
            <a:lvl9pPr>
              <a:defRPr sz="186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31341" y="2386532"/>
            <a:ext cx="3333763" cy="994593"/>
          </a:xfrm>
        </p:spPr>
        <p:txBody>
          <a:bodyPr anchor="b"/>
          <a:lstStyle>
            <a:lvl1pPr marL="0" indent="0">
              <a:buNone/>
              <a:defRPr sz="2798" b="1"/>
            </a:lvl1pPr>
            <a:lvl2pPr marL="533075" indent="0">
              <a:buNone/>
              <a:defRPr sz="2332" b="1"/>
            </a:lvl2pPr>
            <a:lvl3pPr marL="1066150" indent="0">
              <a:buNone/>
              <a:defRPr sz="2099" b="1"/>
            </a:lvl3pPr>
            <a:lvl4pPr marL="1599225" indent="0">
              <a:buNone/>
              <a:defRPr sz="1865" b="1"/>
            </a:lvl4pPr>
            <a:lvl5pPr marL="2132300" indent="0">
              <a:buNone/>
              <a:defRPr sz="1865" b="1"/>
            </a:lvl5pPr>
            <a:lvl6pPr marL="2665375" indent="0">
              <a:buNone/>
              <a:defRPr sz="1865" b="1"/>
            </a:lvl6pPr>
            <a:lvl7pPr marL="3198450" indent="0">
              <a:buNone/>
              <a:defRPr sz="1865" b="1"/>
            </a:lvl7pPr>
            <a:lvl8pPr marL="3731525" indent="0">
              <a:buNone/>
              <a:defRPr sz="1865" b="1"/>
            </a:lvl8pPr>
            <a:lvl9pPr marL="4264600" indent="0">
              <a:buNone/>
              <a:defRPr sz="186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31341" y="3381125"/>
            <a:ext cx="3333763" cy="6142789"/>
          </a:xfrm>
        </p:spPr>
        <p:txBody>
          <a:bodyPr/>
          <a:lstStyle>
            <a:lvl1pPr>
              <a:defRPr sz="2798"/>
            </a:lvl1pPr>
            <a:lvl2pPr>
              <a:defRPr sz="2332"/>
            </a:lvl2pPr>
            <a:lvl3pPr>
              <a:defRPr sz="2099"/>
            </a:lvl3pPr>
            <a:lvl4pPr>
              <a:defRPr sz="1865"/>
            </a:lvl4pPr>
            <a:lvl5pPr>
              <a:defRPr sz="1865"/>
            </a:lvl5pPr>
            <a:lvl6pPr>
              <a:defRPr sz="1865"/>
            </a:lvl6pPr>
            <a:lvl7pPr>
              <a:defRPr sz="1865"/>
            </a:lvl7pPr>
            <a:lvl8pPr>
              <a:defRPr sz="1865"/>
            </a:lvl8pPr>
            <a:lvl9pPr>
              <a:defRPr sz="186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112" y="424492"/>
            <a:ext cx="2481336" cy="1806558"/>
          </a:xfrm>
        </p:spPr>
        <p:txBody>
          <a:bodyPr anchor="b"/>
          <a:lstStyle>
            <a:lvl1pPr algn="l">
              <a:defRPr sz="2332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8797" y="424493"/>
            <a:ext cx="4216307" cy="9099423"/>
          </a:xfrm>
        </p:spPr>
        <p:txBody>
          <a:bodyPr/>
          <a:lstStyle>
            <a:lvl1pPr>
              <a:defRPr sz="3732"/>
            </a:lvl1pPr>
            <a:lvl2pPr>
              <a:defRPr sz="3264"/>
            </a:lvl2pPr>
            <a:lvl3pPr>
              <a:defRPr sz="2798"/>
            </a:lvl3pPr>
            <a:lvl4pPr>
              <a:defRPr sz="2332"/>
            </a:lvl4pPr>
            <a:lvl5pPr>
              <a:defRPr sz="2332"/>
            </a:lvl5pPr>
            <a:lvl6pPr>
              <a:defRPr sz="2332"/>
            </a:lvl6pPr>
            <a:lvl7pPr>
              <a:defRPr sz="2332"/>
            </a:lvl7pPr>
            <a:lvl8pPr>
              <a:defRPr sz="2332"/>
            </a:lvl8pPr>
            <a:lvl9pPr>
              <a:defRPr sz="233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112" y="2231050"/>
            <a:ext cx="2481336" cy="7292866"/>
          </a:xfrm>
        </p:spPr>
        <p:txBody>
          <a:bodyPr/>
          <a:lstStyle>
            <a:lvl1pPr marL="0" indent="0">
              <a:buNone/>
              <a:defRPr sz="1633"/>
            </a:lvl1pPr>
            <a:lvl2pPr marL="533075" indent="0">
              <a:buNone/>
              <a:defRPr sz="1399"/>
            </a:lvl2pPr>
            <a:lvl3pPr marL="1066150" indent="0">
              <a:buNone/>
              <a:defRPr sz="1166"/>
            </a:lvl3pPr>
            <a:lvl4pPr marL="1599225" indent="0">
              <a:buNone/>
              <a:defRPr sz="1049"/>
            </a:lvl4pPr>
            <a:lvl5pPr marL="2132300" indent="0">
              <a:buNone/>
              <a:defRPr sz="1049"/>
            </a:lvl5pPr>
            <a:lvl6pPr marL="2665375" indent="0">
              <a:buNone/>
              <a:defRPr sz="1049"/>
            </a:lvl6pPr>
            <a:lvl7pPr marL="3198450" indent="0">
              <a:buNone/>
              <a:defRPr sz="1049"/>
            </a:lvl7pPr>
            <a:lvl8pPr marL="3731525" indent="0">
              <a:buNone/>
              <a:defRPr sz="1049"/>
            </a:lvl8pPr>
            <a:lvl9pPr marL="4264600" indent="0">
              <a:buNone/>
              <a:defRPr sz="104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7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8326" y="7463156"/>
            <a:ext cx="4525328" cy="881068"/>
          </a:xfrm>
        </p:spPr>
        <p:txBody>
          <a:bodyPr anchor="b"/>
          <a:lstStyle>
            <a:lvl1pPr algn="l">
              <a:defRPr sz="2332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78326" y="952638"/>
            <a:ext cx="4525328" cy="6396990"/>
          </a:xfrm>
        </p:spPr>
        <p:txBody>
          <a:bodyPr/>
          <a:lstStyle>
            <a:lvl1pPr marL="0" indent="0">
              <a:buNone/>
              <a:defRPr sz="3732"/>
            </a:lvl1pPr>
            <a:lvl2pPr marL="533075" indent="0">
              <a:buNone/>
              <a:defRPr sz="3264"/>
            </a:lvl2pPr>
            <a:lvl3pPr marL="1066150" indent="0">
              <a:buNone/>
              <a:defRPr sz="2798"/>
            </a:lvl3pPr>
            <a:lvl4pPr marL="1599225" indent="0">
              <a:buNone/>
              <a:defRPr sz="2332"/>
            </a:lvl4pPr>
            <a:lvl5pPr marL="2132300" indent="0">
              <a:buNone/>
              <a:defRPr sz="2332"/>
            </a:lvl5pPr>
            <a:lvl6pPr marL="2665375" indent="0">
              <a:buNone/>
              <a:defRPr sz="2332"/>
            </a:lvl6pPr>
            <a:lvl7pPr marL="3198450" indent="0">
              <a:buNone/>
              <a:defRPr sz="2332"/>
            </a:lvl7pPr>
            <a:lvl8pPr marL="3731525" indent="0">
              <a:buNone/>
              <a:defRPr sz="2332"/>
            </a:lvl8pPr>
            <a:lvl9pPr marL="4264600" indent="0">
              <a:buNone/>
              <a:defRPr sz="2332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78326" y="8344224"/>
            <a:ext cx="4525328" cy="1251262"/>
          </a:xfrm>
        </p:spPr>
        <p:txBody>
          <a:bodyPr/>
          <a:lstStyle>
            <a:lvl1pPr marL="0" indent="0">
              <a:buNone/>
              <a:defRPr sz="1633"/>
            </a:lvl1pPr>
            <a:lvl2pPr marL="533075" indent="0">
              <a:buNone/>
              <a:defRPr sz="1399"/>
            </a:lvl2pPr>
            <a:lvl3pPr marL="1066150" indent="0">
              <a:buNone/>
              <a:defRPr sz="1166"/>
            </a:lvl3pPr>
            <a:lvl4pPr marL="1599225" indent="0">
              <a:buNone/>
              <a:defRPr sz="1049"/>
            </a:lvl4pPr>
            <a:lvl5pPr marL="2132300" indent="0">
              <a:buNone/>
              <a:defRPr sz="1049"/>
            </a:lvl5pPr>
            <a:lvl6pPr marL="2665375" indent="0">
              <a:buNone/>
              <a:defRPr sz="1049"/>
            </a:lvl6pPr>
            <a:lvl7pPr marL="3198450" indent="0">
              <a:buNone/>
              <a:defRPr sz="1049"/>
            </a:lvl7pPr>
            <a:lvl8pPr marL="3731525" indent="0">
              <a:buNone/>
              <a:defRPr sz="1049"/>
            </a:lvl8pPr>
            <a:lvl9pPr marL="4264600" indent="0">
              <a:buNone/>
              <a:defRPr sz="104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111" y="426960"/>
            <a:ext cx="6787992" cy="1776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111" y="2487721"/>
            <a:ext cx="6787992" cy="7036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111" y="9881772"/>
            <a:ext cx="1759850" cy="567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ECC-1494-4A94-92E8-2069CFE9F7B8}" type="datetimeFigureOut">
              <a:rPr lang="fr-FR" smtClean="0"/>
              <a:t>05/09/2021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76923" y="9881772"/>
            <a:ext cx="2388367" cy="567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05253" y="9881772"/>
            <a:ext cx="1759850" cy="5676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6150" rtl="0" eaLnBrk="1" latinLnBrk="0" hangingPunct="1">
        <a:spcBef>
          <a:spcPct val="0"/>
        </a:spcBef>
        <a:buNone/>
        <a:defRPr sz="51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9807" indent="-39980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32" kern="1200">
          <a:solidFill>
            <a:schemeClr val="tx1"/>
          </a:solidFill>
          <a:latin typeface="+mn-lt"/>
          <a:ea typeface="+mn-ea"/>
          <a:cs typeface="+mn-cs"/>
        </a:defRPr>
      </a:lvl1pPr>
      <a:lvl2pPr marL="866247" indent="-333172" algn="l" defTabSz="1066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64" kern="1200">
          <a:solidFill>
            <a:schemeClr val="tx1"/>
          </a:solidFill>
          <a:latin typeface="+mn-lt"/>
          <a:ea typeface="+mn-ea"/>
          <a:cs typeface="+mn-cs"/>
        </a:defRPr>
      </a:lvl2pPr>
      <a:lvl3pPr marL="1332688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98" kern="1200">
          <a:solidFill>
            <a:schemeClr val="tx1"/>
          </a:solidFill>
          <a:latin typeface="+mn-lt"/>
          <a:ea typeface="+mn-ea"/>
          <a:cs typeface="+mn-cs"/>
        </a:defRPr>
      </a:lvl3pPr>
      <a:lvl4pPr marL="1865763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2" kern="1200">
          <a:solidFill>
            <a:schemeClr val="tx1"/>
          </a:solidFill>
          <a:latin typeface="+mn-lt"/>
          <a:ea typeface="+mn-ea"/>
          <a:cs typeface="+mn-cs"/>
        </a:defRPr>
      </a:lvl4pPr>
      <a:lvl5pPr marL="2398837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»"/>
        <a:defRPr sz="2332" kern="1200">
          <a:solidFill>
            <a:schemeClr val="tx1"/>
          </a:solidFill>
          <a:latin typeface="+mn-lt"/>
          <a:ea typeface="+mn-ea"/>
          <a:cs typeface="+mn-cs"/>
        </a:defRPr>
      </a:lvl5pPr>
      <a:lvl6pPr marL="2931912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6pPr>
      <a:lvl7pPr marL="3464987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7pPr>
      <a:lvl8pPr marL="3998063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8pPr>
      <a:lvl9pPr marL="4531137" indent="-266537" algn="l" defTabSz="1066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1pPr>
      <a:lvl2pPr marL="533075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2pPr>
      <a:lvl3pPr marL="1066150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225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4pPr>
      <a:lvl5pPr marL="2132300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5pPr>
      <a:lvl6pPr marL="2665375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3198450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7pPr>
      <a:lvl8pPr marL="3731525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8pPr>
      <a:lvl9pPr marL="4264600" algn="l" defTabSz="1066150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-12533" y="2233"/>
            <a:ext cx="7554746" cy="778418"/>
            <a:chOff x="-12700" y="1870075"/>
            <a:chExt cx="6938045" cy="8413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72"/>
            <a:stretch/>
          </p:blipFill>
          <p:spPr bwMode="auto">
            <a:xfrm>
              <a:off x="-12700" y="1870075"/>
              <a:ext cx="3469357" cy="84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56657" y="1870075"/>
              <a:ext cx="3468688" cy="84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Ellipse 23"/>
          <p:cNvSpPr/>
          <p:nvPr/>
        </p:nvSpPr>
        <p:spPr>
          <a:xfrm>
            <a:off x="197547" y="123575"/>
            <a:ext cx="804179" cy="703845"/>
          </a:xfrm>
          <a:prstGeom prst="ellipse">
            <a:avLst/>
          </a:prstGeom>
          <a:solidFill>
            <a:schemeClr val="bg1"/>
          </a:solidFill>
          <a:ln>
            <a:solidFill>
              <a:srgbClr val="DB7C4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505" tIns="59253" rIns="118505" bIns="59253" rtlCol="0" anchor="ctr"/>
          <a:lstStyle/>
          <a:p>
            <a:pPr algn="ctr"/>
            <a:endParaRPr lang="fr-FR" sz="4198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8141" y="199418"/>
            <a:ext cx="904571" cy="550550"/>
          </a:xfrm>
          <a:prstGeom prst="rect">
            <a:avLst/>
          </a:prstGeom>
        </p:spPr>
        <p:txBody>
          <a:bodyPr wrap="none" lIns="118505" tIns="59253" rIns="118505" bIns="59253">
            <a:spAutoFit/>
          </a:bodyPr>
          <a:lstStyle/>
          <a:p>
            <a:pPr lvl="0" algn="ctr"/>
            <a:r>
              <a:rPr lang="fr-FR" sz="2800" dirty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elly Donuts" panose="03000600000000000000" pitchFamily="66" charset="0"/>
                <a:ea typeface="Clensey" panose="02000603000000000000" pitchFamily="2" charset="0"/>
              </a:rPr>
              <a:t>H0</a:t>
            </a:r>
            <a:endParaRPr lang="fr-FR" sz="1600" dirty="0">
              <a:ln w="1270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elly Donuts" panose="03000600000000000000" pitchFamily="66" charset="0"/>
              <a:ea typeface="Clensey" panose="02000603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41141" y="125462"/>
            <a:ext cx="4522548" cy="488995"/>
          </a:xfrm>
          <a:prstGeom prst="rect">
            <a:avLst/>
          </a:prstGeom>
          <a:noFill/>
          <a:ln>
            <a:noFill/>
          </a:ln>
        </p:spPr>
        <p:txBody>
          <a:bodyPr wrap="none" lIns="118505" tIns="59253" rIns="118505" bIns="59253">
            <a:spAutoFit/>
          </a:bodyPr>
          <a:lstStyle/>
          <a:p>
            <a:pPr algn="ctr"/>
            <a:r>
              <a:rPr lang="fr-FR" sz="2400" b="1" dirty="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Jelly Donuts" panose="03000600000000000000" pitchFamily="66" charset="0"/>
                <a:ea typeface="Chewy" panose="02000000000000000000" pitchFamily="2" charset="0"/>
              </a:rPr>
              <a:t>La frise historique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6070433" y="123576"/>
            <a:ext cx="1215817" cy="558746"/>
          </a:xfrm>
          <a:prstGeom prst="roundRect">
            <a:avLst>
              <a:gd name="adj" fmla="val 33049"/>
            </a:avLst>
          </a:prstGeom>
          <a:solidFill>
            <a:srgbClr val="E3996B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99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243140" y="635306"/>
            <a:ext cx="912159" cy="307464"/>
          </a:xfrm>
          <a:prstGeom prst="roundRect">
            <a:avLst>
              <a:gd name="adj" fmla="val 27524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99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66837" y="634847"/>
            <a:ext cx="1088777" cy="335107"/>
          </a:xfrm>
          <a:prstGeom prst="rect">
            <a:avLst/>
          </a:prstGeom>
          <a:noFill/>
        </p:spPr>
        <p:txBody>
          <a:bodyPr wrap="square" lIns="118505" tIns="59253" rIns="118505" bIns="59253" rtlCol="0">
            <a:spAutoFit/>
          </a:bodyPr>
          <a:lstStyle/>
          <a:p>
            <a:pPr algn="ctr"/>
            <a:r>
              <a:rPr lang="fr-FR" sz="14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CM1 CM2</a:t>
            </a:r>
            <a:endParaRPr lang="fr-FR" sz="1600" b="1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036610" y="137885"/>
            <a:ext cx="1215816" cy="511502"/>
          </a:xfrm>
          <a:prstGeom prst="rect">
            <a:avLst/>
          </a:prstGeom>
          <a:noFill/>
        </p:spPr>
        <p:txBody>
          <a:bodyPr wrap="square" lIns="118505" tIns="59253" rIns="118505" bIns="5925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800" b="1" dirty="0">
                <a:solidFill>
                  <a:schemeClr val="bg1"/>
                </a:solidFill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Vue d’ensemble</a:t>
            </a:r>
          </a:p>
        </p:txBody>
      </p:sp>
      <p:sp>
        <p:nvSpPr>
          <p:cNvPr id="69" name="Pentagone 33">
            <a:extLst>
              <a:ext uri="{FF2B5EF4-FFF2-40B4-BE49-F238E27FC236}">
                <a16:creationId xmlns:a16="http://schemas.microsoft.com/office/drawing/2014/main" id="{DDB5770A-C753-1B49-B174-A896205B5E9A}"/>
              </a:ext>
            </a:extLst>
          </p:cNvPr>
          <p:cNvSpPr/>
          <p:nvPr/>
        </p:nvSpPr>
        <p:spPr>
          <a:xfrm>
            <a:off x="205793" y="5258817"/>
            <a:ext cx="7044126" cy="1368152"/>
          </a:xfrm>
          <a:prstGeom prst="homePlate">
            <a:avLst>
              <a:gd name="adj" fmla="val 270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86C11A3-954F-534A-B570-29212C70243D}"/>
              </a:ext>
            </a:extLst>
          </p:cNvPr>
          <p:cNvSpPr/>
          <p:nvPr/>
        </p:nvSpPr>
        <p:spPr>
          <a:xfrm>
            <a:off x="1393864" y="6472999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06A8BA85-EB69-234F-B38D-B05989BF1943}"/>
              </a:ext>
            </a:extLst>
          </p:cNvPr>
          <p:cNvCxnSpPr/>
          <p:nvPr/>
        </p:nvCxnSpPr>
        <p:spPr>
          <a:xfrm>
            <a:off x="1645890" y="5274752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C73A96F9-3DD8-D249-8942-8C59A1B76913}"/>
              </a:ext>
            </a:extLst>
          </p:cNvPr>
          <p:cNvSpPr txBox="1"/>
          <p:nvPr/>
        </p:nvSpPr>
        <p:spPr>
          <a:xfrm>
            <a:off x="1393863" y="6461467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500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7A51548-7EB0-D247-8113-3C0C0C207258}"/>
              </a:ext>
            </a:extLst>
          </p:cNvPr>
          <p:cNvSpPr txBox="1"/>
          <p:nvPr/>
        </p:nvSpPr>
        <p:spPr>
          <a:xfrm>
            <a:off x="297826" y="5459914"/>
            <a:ext cx="76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Fondation de Rome </a:t>
            </a: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993A1AF5-722E-9E4A-B099-C79D8BACFBAF}"/>
              </a:ext>
            </a:extLst>
          </p:cNvPr>
          <p:cNvCxnSpPr/>
          <p:nvPr/>
        </p:nvCxnSpPr>
        <p:spPr>
          <a:xfrm>
            <a:off x="3356410" y="5258817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>
            <a:extLst>
              <a:ext uri="{FF2B5EF4-FFF2-40B4-BE49-F238E27FC236}">
                <a16:creationId xmlns:a16="http://schemas.microsoft.com/office/drawing/2014/main" id="{10587018-0B29-A84F-800B-9C2A3DC8BEA9}"/>
              </a:ext>
            </a:extLst>
          </p:cNvPr>
          <p:cNvSpPr/>
          <p:nvPr/>
        </p:nvSpPr>
        <p:spPr>
          <a:xfrm>
            <a:off x="3104382" y="6456683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2CB55E76-5F28-2946-BD6B-609EADEBED19}"/>
              </a:ext>
            </a:extLst>
          </p:cNvPr>
          <p:cNvSpPr/>
          <p:nvPr/>
        </p:nvSpPr>
        <p:spPr>
          <a:xfrm>
            <a:off x="4924794" y="6461467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539B9308-3E00-3845-B430-63B4A763A09E}"/>
              </a:ext>
            </a:extLst>
          </p:cNvPr>
          <p:cNvSpPr txBox="1"/>
          <p:nvPr/>
        </p:nvSpPr>
        <p:spPr>
          <a:xfrm>
            <a:off x="3035820" y="6461466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1 000</a:t>
            </a: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848E1A61-A003-B042-9050-1CDAA5AC44AD}"/>
              </a:ext>
            </a:extLst>
          </p:cNvPr>
          <p:cNvCxnSpPr/>
          <p:nvPr/>
        </p:nvCxnSpPr>
        <p:spPr>
          <a:xfrm>
            <a:off x="5174344" y="5258817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>
            <a:extLst>
              <a:ext uri="{FF2B5EF4-FFF2-40B4-BE49-F238E27FC236}">
                <a16:creationId xmlns:a16="http://schemas.microsoft.com/office/drawing/2014/main" id="{FA95A6BF-2AFB-4249-B518-A83E58958D3F}"/>
              </a:ext>
            </a:extLst>
          </p:cNvPr>
          <p:cNvSpPr txBox="1"/>
          <p:nvPr/>
        </p:nvSpPr>
        <p:spPr>
          <a:xfrm>
            <a:off x="4844603" y="6456683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1 500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AC65FC5F-71BE-0440-88F9-7DCECB961E89}"/>
              </a:ext>
            </a:extLst>
          </p:cNvPr>
          <p:cNvSpPr txBox="1"/>
          <p:nvPr/>
        </p:nvSpPr>
        <p:spPr>
          <a:xfrm>
            <a:off x="2159106" y="5492558"/>
            <a:ext cx="11087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800 : couronnement de Charlemagne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8F91304-FB47-DD41-BC52-6D7D509D3D22}"/>
              </a:ext>
            </a:extLst>
          </p:cNvPr>
          <p:cNvSpPr txBox="1"/>
          <p:nvPr/>
        </p:nvSpPr>
        <p:spPr>
          <a:xfrm>
            <a:off x="5146563" y="5610324"/>
            <a:ext cx="10202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1643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Début du règne de Louis XIV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B5D97662-44ED-0C45-801C-5D322FECC315}"/>
              </a:ext>
            </a:extLst>
          </p:cNvPr>
          <p:cNvSpPr txBox="1"/>
          <p:nvPr/>
        </p:nvSpPr>
        <p:spPr>
          <a:xfrm>
            <a:off x="4269663" y="5289716"/>
            <a:ext cx="1198427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1492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Découverte de l’Amérique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EF6246-1E2F-2F40-9D00-67E1F2B38F32}"/>
              </a:ext>
            </a:extLst>
          </p:cNvPr>
          <p:cNvSpPr/>
          <p:nvPr/>
        </p:nvSpPr>
        <p:spPr>
          <a:xfrm>
            <a:off x="432582" y="5289716"/>
            <a:ext cx="401071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- 753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F64B32C6-14AE-7045-8F98-50B8C3780E89}"/>
              </a:ext>
            </a:extLst>
          </p:cNvPr>
          <p:cNvSpPr txBox="1"/>
          <p:nvPr/>
        </p:nvSpPr>
        <p:spPr>
          <a:xfrm>
            <a:off x="986696" y="5454473"/>
            <a:ext cx="71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Chute de Rome</a:t>
            </a:r>
          </a:p>
        </p:txBody>
      </p:sp>
      <p:sp>
        <p:nvSpPr>
          <p:cNvPr id="85" name="Double flèche horizontale 84">
            <a:extLst>
              <a:ext uri="{FF2B5EF4-FFF2-40B4-BE49-F238E27FC236}">
                <a16:creationId xmlns:a16="http://schemas.microsoft.com/office/drawing/2014/main" id="{18F8991D-F758-5A49-BECA-08979671C931}"/>
              </a:ext>
            </a:extLst>
          </p:cNvPr>
          <p:cNvSpPr/>
          <p:nvPr/>
        </p:nvSpPr>
        <p:spPr>
          <a:xfrm>
            <a:off x="205793" y="6729174"/>
            <a:ext cx="1404094" cy="352413"/>
          </a:xfrm>
          <a:prstGeom prst="leftRightArrow">
            <a:avLst>
              <a:gd name="adj1" fmla="val 87793"/>
              <a:gd name="adj2" fmla="val 30262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Double flèche horizontale 85">
            <a:extLst>
              <a:ext uri="{FF2B5EF4-FFF2-40B4-BE49-F238E27FC236}">
                <a16:creationId xmlns:a16="http://schemas.microsoft.com/office/drawing/2014/main" id="{7D9DDFF1-088A-994D-9799-30E9012DDB9F}"/>
              </a:ext>
            </a:extLst>
          </p:cNvPr>
          <p:cNvSpPr/>
          <p:nvPr/>
        </p:nvSpPr>
        <p:spPr>
          <a:xfrm>
            <a:off x="1646131" y="6729174"/>
            <a:ext cx="3528212" cy="352414"/>
          </a:xfrm>
          <a:prstGeom prst="leftRightArrow">
            <a:avLst>
              <a:gd name="adj1" fmla="val 87793"/>
              <a:gd name="adj2" fmla="val 3815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41CFCF79-A99E-9E49-A7B8-56BB6C1D181E}"/>
              </a:ext>
            </a:extLst>
          </p:cNvPr>
          <p:cNvSpPr txBox="1"/>
          <p:nvPr/>
        </p:nvSpPr>
        <p:spPr>
          <a:xfrm>
            <a:off x="253549" y="6719220"/>
            <a:ext cx="1292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Antiquité (2)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9285C310-9E76-6240-9733-5FAE19E2DE81}"/>
              </a:ext>
            </a:extLst>
          </p:cNvPr>
          <p:cNvSpPr txBox="1"/>
          <p:nvPr/>
        </p:nvSpPr>
        <p:spPr>
          <a:xfrm>
            <a:off x="2299865" y="6733957"/>
            <a:ext cx="2292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Moyen Age (3)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377A0AF-3DCF-5A47-B68C-CF97F6C49374}"/>
              </a:ext>
            </a:extLst>
          </p:cNvPr>
          <p:cNvSpPr/>
          <p:nvPr/>
        </p:nvSpPr>
        <p:spPr>
          <a:xfrm>
            <a:off x="1155146" y="5285907"/>
            <a:ext cx="333745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476</a:t>
            </a:r>
          </a:p>
        </p:txBody>
      </p:sp>
      <p:pic>
        <p:nvPicPr>
          <p:cNvPr id="90" name="Picture 3">
            <a:extLst>
              <a:ext uri="{FF2B5EF4-FFF2-40B4-BE49-F238E27FC236}">
                <a16:creationId xmlns:a16="http://schemas.microsoft.com/office/drawing/2014/main" id="{B709D947-C9DE-4447-B280-4B07F7A8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74" y="5961754"/>
            <a:ext cx="486837" cy="34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ZoneTexte 95">
            <a:extLst>
              <a:ext uri="{FF2B5EF4-FFF2-40B4-BE49-F238E27FC236}">
                <a16:creationId xmlns:a16="http://schemas.microsoft.com/office/drawing/2014/main" id="{4C9EFC2F-7256-C643-96B7-87032154F69F}"/>
              </a:ext>
            </a:extLst>
          </p:cNvPr>
          <p:cNvSpPr txBox="1"/>
          <p:nvPr/>
        </p:nvSpPr>
        <p:spPr>
          <a:xfrm>
            <a:off x="5437089" y="6122235"/>
            <a:ext cx="13036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1789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Prise de la Bastille</a:t>
            </a: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BD5A4C32-F2A2-FE45-8E7E-41963049E91B}"/>
              </a:ext>
            </a:extLst>
          </p:cNvPr>
          <p:cNvSpPr/>
          <p:nvPr/>
        </p:nvSpPr>
        <p:spPr>
          <a:xfrm>
            <a:off x="6558572" y="6445786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ECABF655-583C-694B-B2EE-D6C9D57AF020}"/>
              </a:ext>
            </a:extLst>
          </p:cNvPr>
          <p:cNvCxnSpPr>
            <a:cxnSpLocks/>
          </p:cNvCxnSpPr>
          <p:nvPr/>
        </p:nvCxnSpPr>
        <p:spPr>
          <a:xfrm>
            <a:off x="6074383" y="5258817"/>
            <a:ext cx="0" cy="89949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Double flèche horizontale 92">
            <a:extLst>
              <a:ext uri="{FF2B5EF4-FFF2-40B4-BE49-F238E27FC236}">
                <a16:creationId xmlns:a16="http://schemas.microsoft.com/office/drawing/2014/main" id="{5B72182E-CA8B-B44C-AA35-BE57BA760386}"/>
              </a:ext>
            </a:extLst>
          </p:cNvPr>
          <p:cNvSpPr/>
          <p:nvPr/>
        </p:nvSpPr>
        <p:spPr>
          <a:xfrm>
            <a:off x="5176822" y="6737334"/>
            <a:ext cx="897561" cy="609398"/>
          </a:xfrm>
          <a:prstGeom prst="leftRightArrow">
            <a:avLst>
              <a:gd name="adj1" fmla="val 87793"/>
              <a:gd name="adj2" fmla="val 279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BCA7DEBA-D7BA-AF44-9EE1-18A827E448F9}"/>
              </a:ext>
            </a:extLst>
          </p:cNvPr>
          <p:cNvSpPr txBox="1"/>
          <p:nvPr/>
        </p:nvSpPr>
        <p:spPr>
          <a:xfrm>
            <a:off x="5146563" y="6753075"/>
            <a:ext cx="101375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Temps modernes (4)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A7EBF962-9558-3A4E-9022-9915C0F7501F}"/>
              </a:ext>
            </a:extLst>
          </p:cNvPr>
          <p:cNvSpPr txBox="1"/>
          <p:nvPr/>
        </p:nvSpPr>
        <p:spPr>
          <a:xfrm>
            <a:off x="6480860" y="6445786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2 000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CD782EAF-D6E6-EE48-8180-5DD84B3F22E5}"/>
              </a:ext>
            </a:extLst>
          </p:cNvPr>
          <p:cNvSpPr txBox="1"/>
          <p:nvPr/>
        </p:nvSpPr>
        <p:spPr>
          <a:xfrm>
            <a:off x="6351911" y="5277650"/>
            <a:ext cx="73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1944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Droit de vote des femmes</a:t>
            </a:r>
          </a:p>
        </p:txBody>
      </p:sp>
      <p:sp>
        <p:nvSpPr>
          <p:cNvPr id="98" name="Double flèche horizontale 97">
            <a:extLst>
              <a:ext uri="{FF2B5EF4-FFF2-40B4-BE49-F238E27FC236}">
                <a16:creationId xmlns:a16="http://schemas.microsoft.com/office/drawing/2014/main" id="{AB24D5F8-0E6B-5040-852A-BA29D516B8B2}"/>
              </a:ext>
            </a:extLst>
          </p:cNvPr>
          <p:cNvSpPr/>
          <p:nvPr/>
        </p:nvSpPr>
        <p:spPr>
          <a:xfrm>
            <a:off x="6134173" y="6737334"/>
            <a:ext cx="1115746" cy="617651"/>
          </a:xfrm>
          <a:prstGeom prst="leftRightArrow">
            <a:avLst>
              <a:gd name="adj1" fmla="val 87793"/>
              <a:gd name="adj2" fmla="val 279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D7142CAC-0334-1A45-B4B5-838B4DCEF207}"/>
              </a:ext>
            </a:extLst>
          </p:cNvPr>
          <p:cNvSpPr txBox="1"/>
          <p:nvPr/>
        </p:nvSpPr>
        <p:spPr>
          <a:xfrm>
            <a:off x="6126073" y="6753075"/>
            <a:ext cx="117384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Époque contemporaine (5)</a:t>
            </a:r>
          </a:p>
        </p:txBody>
      </p: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50094224-1A94-514D-8963-BAE8696CCD4E}"/>
              </a:ext>
            </a:extLst>
          </p:cNvPr>
          <p:cNvCxnSpPr/>
          <p:nvPr/>
        </p:nvCxnSpPr>
        <p:spPr>
          <a:xfrm>
            <a:off x="194743" y="5258817"/>
            <a:ext cx="11050" cy="1368152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Pentagone 33">
            <a:extLst>
              <a:ext uri="{FF2B5EF4-FFF2-40B4-BE49-F238E27FC236}">
                <a16:creationId xmlns:a16="http://schemas.microsoft.com/office/drawing/2014/main" id="{0C26BD7B-D037-2546-AF74-C211AB85EBF2}"/>
              </a:ext>
            </a:extLst>
          </p:cNvPr>
          <p:cNvSpPr/>
          <p:nvPr/>
        </p:nvSpPr>
        <p:spPr>
          <a:xfrm>
            <a:off x="205793" y="1226369"/>
            <a:ext cx="7044126" cy="1368152"/>
          </a:xfrm>
          <a:prstGeom prst="homePlate">
            <a:avLst>
              <a:gd name="adj" fmla="val 270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0FB476AE-B92E-2D4D-9F3C-ABB8F76DB93A}"/>
              </a:ext>
            </a:extLst>
          </p:cNvPr>
          <p:cNvSpPr/>
          <p:nvPr/>
        </p:nvSpPr>
        <p:spPr>
          <a:xfrm>
            <a:off x="597743" y="2410807"/>
            <a:ext cx="811252" cy="2524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AB8E4EA2-2B56-F94F-97B9-80D4546DCD53}"/>
              </a:ext>
            </a:extLst>
          </p:cNvPr>
          <p:cNvCxnSpPr/>
          <p:nvPr/>
        </p:nvCxnSpPr>
        <p:spPr>
          <a:xfrm>
            <a:off x="1033823" y="1285009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ZoneTexte 128">
            <a:extLst>
              <a:ext uri="{FF2B5EF4-FFF2-40B4-BE49-F238E27FC236}">
                <a16:creationId xmlns:a16="http://schemas.microsoft.com/office/drawing/2014/main" id="{6DE60349-9D4D-CB4F-B340-F12CD9D7379F}"/>
              </a:ext>
            </a:extLst>
          </p:cNvPr>
          <p:cNvSpPr txBox="1"/>
          <p:nvPr/>
        </p:nvSpPr>
        <p:spPr>
          <a:xfrm>
            <a:off x="597742" y="2410807"/>
            <a:ext cx="792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- 3 000 000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BD3932B2-6DE0-4043-83AC-1F62278F9019}"/>
              </a:ext>
            </a:extLst>
          </p:cNvPr>
          <p:cNvSpPr txBox="1"/>
          <p:nvPr/>
        </p:nvSpPr>
        <p:spPr>
          <a:xfrm>
            <a:off x="194743" y="1957745"/>
            <a:ext cx="84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- 3 500 000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Lucy</a:t>
            </a:r>
          </a:p>
        </p:txBody>
      </p: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648265EB-C5E8-8A48-93F1-75A23F1983E3}"/>
              </a:ext>
            </a:extLst>
          </p:cNvPr>
          <p:cNvCxnSpPr/>
          <p:nvPr/>
        </p:nvCxnSpPr>
        <p:spPr>
          <a:xfrm>
            <a:off x="2847271" y="1254182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Ellipse 131">
            <a:extLst>
              <a:ext uri="{FF2B5EF4-FFF2-40B4-BE49-F238E27FC236}">
                <a16:creationId xmlns:a16="http://schemas.microsoft.com/office/drawing/2014/main" id="{AB40701F-69B5-6B40-9FAC-63AEA26DCDE6}"/>
              </a:ext>
            </a:extLst>
          </p:cNvPr>
          <p:cNvSpPr/>
          <p:nvPr/>
        </p:nvSpPr>
        <p:spPr>
          <a:xfrm>
            <a:off x="2473983" y="2436113"/>
            <a:ext cx="792088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45E8A127-3761-AF47-ACBC-F659878475CB}"/>
              </a:ext>
            </a:extLst>
          </p:cNvPr>
          <p:cNvSpPr txBox="1"/>
          <p:nvPr/>
        </p:nvSpPr>
        <p:spPr>
          <a:xfrm>
            <a:off x="2473983" y="244089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- 1 000 000</a:t>
            </a:r>
          </a:p>
        </p:txBody>
      </p: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1D6AE80D-3224-074A-ADEA-99C0A3A0CC66}"/>
              </a:ext>
            </a:extLst>
          </p:cNvPr>
          <p:cNvCxnSpPr/>
          <p:nvPr/>
        </p:nvCxnSpPr>
        <p:spPr>
          <a:xfrm>
            <a:off x="5625602" y="1254182"/>
            <a:ext cx="0" cy="135221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0CCB73C-6384-F64C-B34B-87C587607BF2}"/>
              </a:ext>
            </a:extLst>
          </p:cNvPr>
          <p:cNvSpPr txBox="1"/>
          <p:nvPr/>
        </p:nvSpPr>
        <p:spPr>
          <a:xfrm>
            <a:off x="1247652" y="1449914"/>
            <a:ext cx="10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– 2 400 000 à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- 1 600 000</a:t>
            </a:r>
          </a:p>
          <a:p>
            <a:pPr algn="ctr"/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Homo Habilis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B42205F5-0241-1240-AF13-99F91ED204B3}"/>
              </a:ext>
            </a:extLst>
          </p:cNvPr>
          <p:cNvSpPr txBox="1"/>
          <p:nvPr/>
        </p:nvSpPr>
        <p:spPr>
          <a:xfrm>
            <a:off x="3044673" y="1251365"/>
            <a:ext cx="1784454" cy="438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 - 1 500 000 à – 300 000</a:t>
            </a:r>
          </a:p>
          <a:p>
            <a:pPr algn="ctr">
              <a:lnSpc>
                <a:spcPct val="50000"/>
              </a:lnSpc>
            </a:pPr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Homo erectus</a:t>
            </a:r>
          </a:p>
        </p:txBody>
      </p:sp>
      <p:sp>
        <p:nvSpPr>
          <p:cNvPr id="137" name="Double flèche horizontale 136">
            <a:extLst>
              <a:ext uri="{FF2B5EF4-FFF2-40B4-BE49-F238E27FC236}">
                <a16:creationId xmlns:a16="http://schemas.microsoft.com/office/drawing/2014/main" id="{DB977459-DB05-AB46-8399-1A99012A1DCF}"/>
              </a:ext>
            </a:extLst>
          </p:cNvPr>
          <p:cNvSpPr/>
          <p:nvPr/>
        </p:nvSpPr>
        <p:spPr>
          <a:xfrm>
            <a:off x="170706" y="2696726"/>
            <a:ext cx="7079213" cy="322592"/>
          </a:xfrm>
          <a:prstGeom prst="leftRightArrow">
            <a:avLst>
              <a:gd name="adj1" fmla="val 87793"/>
              <a:gd name="adj2" fmla="val 3815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B5102EB4-4952-144C-AAE8-2F0E76760C45}"/>
              </a:ext>
            </a:extLst>
          </p:cNvPr>
          <p:cNvSpPr txBox="1"/>
          <p:nvPr/>
        </p:nvSpPr>
        <p:spPr>
          <a:xfrm>
            <a:off x="1812109" y="2680199"/>
            <a:ext cx="3420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La Préhistoire (1)</a:t>
            </a:r>
          </a:p>
        </p:txBody>
      </p: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09E15FB7-D7E7-DD46-848F-D32987D11D7C}"/>
              </a:ext>
            </a:extLst>
          </p:cNvPr>
          <p:cNvCxnSpPr>
            <a:cxnSpLocks/>
          </p:cNvCxnSpPr>
          <p:nvPr/>
        </p:nvCxnSpPr>
        <p:spPr>
          <a:xfrm>
            <a:off x="6434423" y="1254182"/>
            <a:ext cx="0" cy="8420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>
            <a:extLst>
              <a:ext uri="{FF2B5EF4-FFF2-40B4-BE49-F238E27FC236}">
                <a16:creationId xmlns:a16="http://schemas.microsoft.com/office/drawing/2014/main" id="{FD4E578B-EC0B-AA43-8627-6F9FF82AC3CF}"/>
              </a:ext>
            </a:extLst>
          </p:cNvPr>
          <p:cNvCxnSpPr/>
          <p:nvPr/>
        </p:nvCxnSpPr>
        <p:spPr>
          <a:xfrm>
            <a:off x="194743" y="1226369"/>
            <a:ext cx="11050" cy="1368152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>
            <a:extLst>
              <a:ext uri="{FF2B5EF4-FFF2-40B4-BE49-F238E27FC236}">
                <a16:creationId xmlns:a16="http://schemas.microsoft.com/office/drawing/2014/main" id="{25A0A8E7-6F48-DA46-8B2A-10679F2F72F3}"/>
              </a:ext>
            </a:extLst>
          </p:cNvPr>
          <p:cNvCxnSpPr/>
          <p:nvPr/>
        </p:nvCxnSpPr>
        <p:spPr>
          <a:xfrm>
            <a:off x="1247652" y="1818368"/>
            <a:ext cx="1014339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Ellipse 141">
            <a:extLst>
              <a:ext uri="{FF2B5EF4-FFF2-40B4-BE49-F238E27FC236}">
                <a16:creationId xmlns:a16="http://schemas.microsoft.com/office/drawing/2014/main" id="{EAE2D3F1-90FF-104C-B9C9-1A142D698F2D}"/>
              </a:ext>
            </a:extLst>
          </p:cNvPr>
          <p:cNvSpPr/>
          <p:nvPr/>
        </p:nvSpPr>
        <p:spPr>
          <a:xfrm>
            <a:off x="1462425" y="2415194"/>
            <a:ext cx="867542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723FA2F1-A259-CC48-8DCD-24314EFEA439}"/>
              </a:ext>
            </a:extLst>
          </p:cNvPr>
          <p:cNvSpPr txBox="1"/>
          <p:nvPr/>
        </p:nvSpPr>
        <p:spPr>
          <a:xfrm>
            <a:off x="1436045" y="2412299"/>
            <a:ext cx="8675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- 2 000 000</a:t>
            </a:r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F101CE7F-52D6-854B-874C-1DC4EFBD2A05}"/>
              </a:ext>
            </a:extLst>
          </p:cNvPr>
          <p:cNvSpPr txBox="1"/>
          <p:nvPr/>
        </p:nvSpPr>
        <p:spPr>
          <a:xfrm>
            <a:off x="5174344" y="1546867"/>
            <a:ext cx="1784454" cy="433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 - 350 000 à – 35 000</a:t>
            </a:r>
          </a:p>
          <a:p>
            <a:pPr algn="ctr">
              <a:lnSpc>
                <a:spcPct val="170000"/>
              </a:lnSpc>
            </a:pPr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Homme de </a:t>
            </a:r>
            <a:r>
              <a:rPr lang="fr-FR" sz="900" dirty="0" err="1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Néandertal</a:t>
            </a:r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cxnSp>
        <p:nvCxnSpPr>
          <p:cNvPr id="145" name="Connecteur droit avec flèche 144">
            <a:extLst>
              <a:ext uri="{FF2B5EF4-FFF2-40B4-BE49-F238E27FC236}">
                <a16:creationId xmlns:a16="http://schemas.microsoft.com/office/drawing/2014/main" id="{E5FF3598-4778-4E48-A5A6-945DF664EE78}"/>
              </a:ext>
            </a:extLst>
          </p:cNvPr>
          <p:cNvCxnSpPr/>
          <p:nvPr/>
        </p:nvCxnSpPr>
        <p:spPr>
          <a:xfrm>
            <a:off x="2473983" y="1454400"/>
            <a:ext cx="3151618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>
            <a:extLst>
              <a:ext uri="{FF2B5EF4-FFF2-40B4-BE49-F238E27FC236}">
                <a16:creationId xmlns:a16="http://schemas.microsoft.com/office/drawing/2014/main" id="{7B9D92C8-860B-3643-8907-2A5854AA7D67}"/>
              </a:ext>
            </a:extLst>
          </p:cNvPr>
          <p:cNvCxnSpPr/>
          <p:nvPr/>
        </p:nvCxnSpPr>
        <p:spPr>
          <a:xfrm>
            <a:off x="5418010" y="1768231"/>
            <a:ext cx="1226508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ZoneTexte 146">
            <a:extLst>
              <a:ext uri="{FF2B5EF4-FFF2-40B4-BE49-F238E27FC236}">
                <a16:creationId xmlns:a16="http://schemas.microsoft.com/office/drawing/2014/main" id="{F25EAFEE-FCE7-C143-B3B1-D506BB6C0F37}"/>
              </a:ext>
            </a:extLst>
          </p:cNvPr>
          <p:cNvSpPr txBox="1"/>
          <p:nvPr/>
        </p:nvSpPr>
        <p:spPr>
          <a:xfrm>
            <a:off x="5632810" y="2054364"/>
            <a:ext cx="1405723" cy="433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Depuis – 200 000</a:t>
            </a:r>
          </a:p>
          <a:p>
            <a:pPr algn="ctr">
              <a:lnSpc>
                <a:spcPct val="170000"/>
              </a:lnSpc>
            </a:pPr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Homme de Cro-Magnon</a:t>
            </a:r>
          </a:p>
        </p:txBody>
      </p:sp>
      <p:cxnSp>
        <p:nvCxnSpPr>
          <p:cNvPr id="148" name="Connecteur droit avec flèche 147">
            <a:extLst>
              <a:ext uri="{FF2B5EF4-FFF2-40B4-BE49-F238E27FC236}">
                <a16:creationId xmlns:a16="http://schemas.microsoft.com/office/drawing/2014/main" id="{73EB2F11-DCE9-5D4F-BC27-D6F1BBC42514}"/>
              </a:ext>
            </a:extLst>
          </p:cNvPr>
          <p:cNvCxnSpPr/>
          <p:nvPr/>
        </p:nvCxnSpPr>
        <p:spPr>
          <a:xfrm>
            <a:off x="5898483" y="2283181"/>
            <a:ext cx="900161" cy="0"/>
          </a:xfrm>
          <a:prstGeom prst="straightConnector1">
            <a:avLst/>
          </a:prstGeom>
          <a:ln w="1905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lipse 148">
            <a:extLst>
              <a:ext uri="{FF2B5EF4-FFF2-40B4-BE49-F238E27FC236}">
                <a16:creationId xmlns:a16="http://schemas.microsoft.com/office/drawing/2014/main" id="{82DAD9C0-610F-2C47-BE84-7CB6D5C1EEB1}"/>
              </a:ext>
            </a:extLst>
          </p:cNvPr>
          <p:cNvSpPr/>
          <p:nvPr/>
        </p:nvSpPr>
        <p:spPr>
          <a:xfrm>
            <a:off x="5210286" y="2436113"/>
            <a:ext cx="714443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CFCB4FEB-5C10-614A-9B68-F4EFCA812D32}"/>
              </a:ext>
            </a:extLst>
          </p:cNvPr>
          <p:cNvSpPr txBox="1"/>
          <p:nvPr/>
        </p:nvSpPr>
        <p:spPr>
          <a:xfrm>
            <a:off x="5210287" y="2440896"/>
            <a:ext cx="714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- 300 000</a:t>
            </a:r>
          </a:p>
        </p:txBody>
      </p:sp>
      <p:sp>
        <p:nvSpPr>
          <p:cNvPr id="155" name="Pentagone 1">
            <a:extLst>
              <a:ext uri="{FF2B5EF4-FFF2-40B4-BE49-F238E27FC236}">
                <a16:creationId xmlns:a16="http://schemas.microsoft.com/office/drawing/2014/main" id="{C02943D1-F42D-AD4C-8BB0-EC0FC3AADDE1}"/>
              </a:ext>
            </a:extLst>
          </p:cNvPr>
          <p:cNvSpPr/>
          <p:nvPr/>
        </p:nvSpPr>
        <p:spPr>
          <a:xfrm>
            <a:off x="205793" y="3234626"/>
            <a:ext cx="7016198" cy="1368152"/>
          </a:xfrm>
          <a:prstGeom prst="homePlate">
            <a:avLst>
              <a:gd name="adj" fmla="val 40253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5D79679E-79D9-D24A-9F4A-1187A8F9FBAA}"/>
              </a:ext>
            </a:extLst>
          </p:cNvPr>
          <p:cNvCxnSpPr/>
          <p:nvPr/>
        </p:nvCxnSpPr>
        <p:spPr>
          <a:xfrm>
            <a:off x="1533358" y="3234626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ZoneTexte 157">
            <a:extLst>
              <a:ext uri="{FF2B5EF4-FFF2-40B4-BE49-F238E27FC236}">
                <a16:creationId xmlns:a16="http://schemas.microsoft.com/office/drawing/2014/main" id="{3EB2A492-5EC4-F746-BB5A-6BC20F716925}"/>
              </a:ext>
            </a:extLst>
          </p:cNvPr>
          <p:cNvSpPr txBox="1"/>
          <p:nvPr/>
        </p:nvSpPr>
        <p:spPr>
          <a:xfrm>
            <a:off x="487131" y="3410871"/>
            <a:ext cx="10529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Début de la métallurgie au Proche-Orient</a:t>
            </a: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66BA960B-DDE6-514F-8D66-22C9F28A085F}"/>
              </a:ext>
            </a:extLst>
          </p:cNvPr>
          <p:cNvCxnSpPr/>
          <p:nvPr/>
        </p:nvCxnSpPr>
        <p:spPr>
          <a:xfrm>
            <a:off x="3256546" y="3234626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BF8A6916-EFF0-9944-8A54-26615A8C82D5}"/>
              </a:ext>
            </a:extLst>
          </p:cNvPr>
          <p:cNvCxnSpPr/>
          <p:nvPr/>
        </p:nvCxnSpPr>
        <p:spPr>
          <a:xfrm>
            <a:off x="5854568" y="3234626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oneTexte 162">
            <a:extLst>
              <a:ext uri="{FF2B5EF4-FFF2-40B4-BE49-F238E27FC236}">
                <a16:creationId xmlns:a16="http://schemas.microsoft.com/office/drawing/2014/main" id="{5C275787-27CB-CB40-AD68-5A1AD983842F}"/>
              </a:ext>
            </a:extLst>
          </p:cNvPr>
          <p:cNvSpPr txBox="1"/>
          <p:nvPr/>
        </p:nvSpPr>
        <p:spPr>
          <a:xfrm>
            <a:off x="3310658" y="3261717"/>
            <a:ext cx="92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- 4 000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Apparition de la métallurgie en Europe</a:t>
            </a:r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id="{5001913A-1487-FE4C-BF7C-1EC5BDC3C7CE}"/>
              </a:ext>
            </a:extLst>
          </p:cNvPr>
          <p:cNvSpPr txBox="1"/>
          <p:nvPr/>
        </p:nvSpPr>
        <p:spPr>
          <a:xfrm>
            <a:off x="5843486" y="3570698"/>
            <a:ext cx="128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– 800 à – 100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Âge du fer en Europe</a:t>
            </a: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540EAC54-C3DC-7B4C-B2F5-BB3F659C8BFA}"/>
              </a:ext>
            </a:extLst>
          </p:cNvPr>
          <p:cNvSpPr txBox="1"/>
          <p:nvPr/>
        </p:nvSpPr>
        <p:spPr>
          <a:xfrm>
            <a:off x="5067613" y="3265525"/>
            <a:ext cx="12842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– 2 000 à – 800 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Âge du bronze</a:t>
            </a:r>
          </a:p>
        </p:txBody>
      </p:sp>
      <p:pic>
        <p:nvPicPr>
          <p:cNvPr id="166" name="Picture 2">
            <a:extLst>
              <a:ext uri="{FF2B5EF4-FFF2-40B4-BE49-F238E27FC236}">
                <a16:creationId xmlns:a16="http://schemas.microsoft.com/office/drawing/2014/main" id="{AB39BC58-0486-2E48-B7A0-CD6B95CD9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98" y="3915392"/>
            <a:ext cx="445656" cy="40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Rectangle 166">
            <a:extLst>
              <a:ext uri="{FF2B5EF4-FFF2-40B4-BE49-F238E27FC236}">
                <a16:creationId xmlns:a16="http://schemas.microsoft.com/office/drawing/2014/main" id="{1AA415C0-8EF8-2443-8E5E-2825558EEE62}"/>
              </a:ext>
            </a:extLst>
          </p:cNvPr>
          <p:cNvSpPr/>
          <p:nvPr/>
        </p:nvSpPr>
        <p:spPr>
          <a:xfrm>
            <a:off x="1259870" y="3265525"/>
            <a:ext cx="542136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- 10 000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78DA7D17-9391-1B45-BC3B-78ECA1E6A8AB}"/>
              </a:ext>
            </a:extLst>
          </p:cNvPr>
          <p:cNvSpPr txBox="1"/>
          <p:nvPr/>
        </p:nvSpPr>
        <p:spPr>
          <a:xfrm>
            <a:off x="1554499" y="3480120"/>
            <a:ext cx="88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Outils en pierre polie</a:t>
            </a:r>
          </a:p>
        </p:txBody>
      </p:sp>
      <p:cxnSp>
        <p:nvCxnSpPr>
          <p:cNvPr id="169" name="Connecteur droit avec flèche 168">
            <a:extLst>
              <a:ext uri="{FF2B5EF4-FFF2-40B4-BE49-F238E27FC236}">
                <a16:creationId xmlns:a16="http://schemas.microsoft.com/office/drawing/2014/main" id="{B5BCB70D-4142-CC49-90C3-49DCBDDDD6B4}"/>
              </a:ext>
            </a:extLst>
          </p:cNvPr>
          <p:cNvCxnSpPr>
            <a:stCxn id="167" idx="1"/>
          </p:cNvCxnSpPr>
          <p:nvPr/>
        </p:nvCxnSpPr>
        <p:spPr>
          <a:xfrm flipH="1">
            <a:off x="1135974" y="3380941"/>
            <a:ext cx="123896" cy="42791"/>
          </a:xfrm>
          <a:prstGeom prst="straightConnector1">
            <a:avLst/>
          </a:prstGeom>
          <a:ln>
            <a:solidFill>
              <a:srgbClr val="DB7C4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FB0436DA-2468-8B47-9DE2-3C4C67B35BB0}"/>
              </a:ext>
            </a:extLst>
          </p:cNvPr>
          <p:cNvCxnSpPr>
            <a:cxnSpLocks/>
            <a:stCxn id="167" idx="3"/>
            <a:endCxn id="168" idx="0"/>
          </p:cNvCxnSpPr>
          <p:nvPr/>
        </p:nvCxnSpPr>
        <p:spPr>
          <a:xfrm>
            <a:off x="1802006" y="3380941"/>
            <a:ext cx="193330" cy="99179"/>
          </a:xfrm>
          <a:prstGeom prst="straightConnector1">
            <a:avLst/>
          </a:prstGeom>
          <a:ln>
            <a:solidFill>
              <a:srgbClr val="DB7C4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Picture 3">
            <a:extLst>
              <a:ext uri="{FF2B5EF4-FFF2-40B4-BE49-F238E27FC236}">
                <a16:creationId xmlns:a16="http://schemas.microsoft.com/office/drawing/2014/main" id="{77AC3095-0019-A747-84A1-1D0AA4E8D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063" y="3858854"/>
            <a:ext cx="200778" cy="3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Double flèche horizontale 171">
            <a:extLst>
              <a:ext uri="{FF2B5EF4-FFF2-40B4-BE49-F238E27FC236}">
                <a16:creationId xmlns:a16="http://schemas.microsoft.com/office/drawing/2014/main" id="{C9232F2B-964B-1645-8FF2-A47ACB980386}"/>
              </a:ext>
            </a:extLst>
          </p:cNvPr>
          <p:cNvSpPr/>
          <p:nvPr/>
        </p:nvSpPr>
        <p:spPr>
          <a:xfrm>
            <a:off x="189224" y="4704983"/>
            <a:ext cx="4171293" cy="338554"/>
          </a:xfrm>
          <a:prstGeom prst="leftRightArrow">
            <a:avLst>
              <a:gd name="adj1" fmla="val 87793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Double flèche horizontale 172">
            <a:extLst>
              <a:ext uri="{FF2B5EF4-FFF2-40B4-BE49-F238E27FC236}">
                <a16:creationId xmlns:a16="http://schemas.microsoft.com/office/drawing/2014/main" id="{D05EE75F-E71A-9B42-A0B1-E65F7317C774}"/>
              </a:ext>
            </a:extLst>
          </p:cNvPr>
          <p:cNvSpPr/>
          <p:nvPr/>
        </p:nvSpPr>
        <p:spPr>
          <a:xfrm>
            <a:off x="4360517" y="4704983"/>
            <a:ext cx="2789465" cy="338554"/>
          </a:xfrm>
          <a:prstGeom prst="leftRightArrow">
            <a:avLst>
              <a:gd name="adj1" fmla="val 87793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15DF099B-9B74-3E43-AF5B-325615D278D7}"/>
              </a:ext>
            </a:extLst>
          </p:cNvPr>
          <p:cNvSpPr txBox="1"/>
          <p:nvPr/>
        </p:nvSpPr>
        <p:spPr>
          <a:xfrm>
            <a:off x="315893" y="4704983"/>
            <a:ext cx="3953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Préhistoire (1)</a:t>
            </a:r>
          </a:p>
        </p:txBody>
      </p:sp>
      <p:sp>
        <p:nvSpPr>
          <p:cNvPr id="175" name="Forme libre 174">
            <a:extLst>
              <a:ext uri="{FF2B5EF4-FFF2-40B4-BE49-F238E27FC236}">
                <a16:creationId xmlns:a16="http://schemas.microsoft.com/office/drawing/2014/main" id="{028C19F2-E6CF-C048-BE51-2A50DBF7F6E9}"/>
              </a:ext>
            </a:extLst>
          </p:cNvPr>
          <p:cNvSpPr/>
          <p:nvPr/>
        </p:nvSpPr>
        <p:spPr>
          <a:xfrm>
            <a:off x="4269663" y="3241878"/>
            <a:ext cx="90853" cy="1371600"/>
          </a:xfrm>
          <a:custGeom>
            <a:avLst/>
            <a:gdLst>
              <a:gd name="connsiteX0" fmla="*/ 334 w 90853"/>
              <a:gd name="connsiteY0" fmla="*/ 0 h 1371600"/>
              <a:gd name="connsiteX1" fmla="*/ 67009 w 90853"/>
              <a:gd name="connsiteY1" fmla="*/ 142875 h 1371600"/>
              <a:gd name="connsiteX2" fmla="*/ 28909 w 90853"/>
              <a:gd name="connsiteY2" fmla="*/ 304800 h 1371600"/>
              <a:gd name="connsiteX3" fmla="*/ 47959 w 90853"/>
              <a:gd name="connsiteY3" fmla="*/ 466725 h 1371600"/>
              <a:gd name="connsiteX4" fmla="*/ 334 w 90853"/>
              <a:gd name="connsiteY4" fmla="*/ 647700 h 1371600"/>
              <a:gd name="connsiteX5" fmla="*/ 76534 w 90853"/>
              <a:gd name="connsiteY5" fmla="*/ 790575 h 1371600"/>
              <a:gd name="connsiteX6" fmla="*/ 19384 w 90853"/>
              <a:gd name="connsiteY6" fmla="*/ 923925 h 1371600"/>
              <a:gd name="connsiteX7" fmla="*/ 67009 w 90853"/>
              <a:gd name="connsiteY7" fmla="*/ 1095375 h 1371600"/>
              <a:gd name="connsiteX8" fmla="*/ 9859 w 90853"/>
              <a:gd name="connsiteY8" fmla="*/ 1209675 h 1371600"/>
              <a:gd name="connsiteX9" fmla="*/ 86059 w 90853"/>
              <a:gd name="connsiteY9" fmla="*/ 1304925 h 1371600"/>
              <a:gd name="connsiteX10" fmla="*/ 76534 w 90853"/>
              <a:gd name="connsiteY10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853" h="1371600">
                <a:moveTo>
                  <a:pt x="334" y="0"/>
                </a:moveTo>
                <a:cubicBezTo>
                  <a:pt x="31290" y="46037"/>
                  <a:pt x="62247" y="92075"/>
                  <a:pt x="67009" y="142875"/>
                </a:cubicBezTo>
                <a:cubicBezTo>
                  <a:pt x="71771" y="193675"/>
                  <a:pt x="32084" y="250825"/>
                  <a:pt x="28909" y="304800"/>
                </a:cubicBezTo>
                <a:cubicBezTo>
                  <a:pt x="25734" y="358775"/>
                  <a:pt x="52722" y="409575"/>
                  <a:pt x="47959" y="466725"/>
                </a:cubicBezTo>
                <a:cubicBezTo>
                  <a:pt x="43197" y="523875"/>
                  <a:pt x="-4429" y="593725"/>
                  <a:pt x="334" y="647700"/>
                </a:cubicBezTo>
                <a:cubicBezTo>
                  <a:pt x="5097" y="701675"/>
                  <a:pt x="73359" y="744538"/>
                  <a:pt x="76534" y="790575"/>
                </a:cubicBezTo>
                <a:cubicBezTo>
                  <a:pt x="79709" y="836612"/>
                  <a:pt x="20972" y="873125"/>
                  <a:pt x="19384" y="923925"/>
                </a:cubicBezTo>
                <a:cubicBezTo>
                  <a:pt x="17797" y="974725"/>
                  <a:pt x="68596" y="1047750"/>
                  <a:pt x="67009" y="1095375"/>
                </a:cubicBezTo>
                <a:cubicBezTo>
                  <a:pt x="65422" y="1143000"/>
                  <a:pt x="6684" y="1174750"/>
                  <a:pt x="9859" y="1209675"/>
                </a:cubicBezTo>
                <a:cubicBezTo>
                  <a:pt x="13034" y="1244600"/>
                  <a:pt x="74947" y="1277938"/>
                  <a:pt x="86059" y="1304925"/>
                </a:cubicBezTo>
                <a:cubicBezTo>
                  <a:pt x="97171" y="1331912"/>
                  <a:pt x="86852" y="1351756"/>
                  <a:pt x="76534" y="1371600"/>
                </a:cubicBezTo>
              </a:path>
            </a:pathLst>
          </a:cu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590789A7-8DCF-5348-8E32-57C70EC64017}"/>
              </a:ext>
            </a:extLst>
          </p:cNvPr>
          <p:cNvSpPr txBox="1"/>
          <p:nvPr/>
        </p:nvSpPr>
        <p:spPr>
          <a:xfrm>
            <a:off x="4562827" y="4704983"/>
            <a:ext cx="2587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Antiquité (2)</a:t>
            </a:r>
          </a:p>
        </p:txBody>
      </p:sp>
      <p:cxnSp>
        <p:nvCxnSpPr>
          <p:cNvPr id="177" name="Connecteur droit 176">
            <a:extLst>
              <a:ext uri="{FF2B5EF4-FFF2-40B4-BE49-F238E27FC236}">
                <a16:creationId xmlns:a16="http://schemas.microsoft.com/office/drawing/2014/main" id="{5DC09D38-DAEF-8446-AA93-97AD0930955A}"/>
              </a:ext>
            </a:extLst>
          </p:cNvPr>
          <p:cNvCxnSpPr/>
          <p:nvPr/>
        </p:nvCxnSpPr>
        <p:spPr>
          <a:xfrm>
            <a:off x="197377" y="3223926"/>
            <a:ext cx="11050" cy="1368152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Ellipse 178">
            <a:extLst>
              <a:ext uri="{FF2B5EF4-FFF2-40B4-BE49-F238E27FC236}">
                <a16:creationId xmlns:a16="http://schemas.microsoft.com/office/drawing/2014/main" id="{BDAFAFE3-4DAE-854B-8EB2-F3E423D947AF}"/>
              </a:ext>
            </a:extLst>
          </p:cNvPr>
          <p:cNvSpPr/>
          <p:nvPr/>
        </p:nvSpPr>
        <p:spPr>
          <a:xfrm>
            <a:off x="1083665" y="4425933"/>
            <a:ext cx="867542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AC590A36-449C-864C-A1AF-40B78356F341}"/>
              </a:ext>
            </a:extLst>
          </p:cNvPr>
          <p:cNvSpPr txBox="1"/>
          <p:nvPr/>
        </p:nvSpPr>
        <p:spPr>
          <a:xfrm>
            <a:off x="1138864" y="4417653"/>
            <a:ext cx="7375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- 10 000</a:t>
            </a: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1214A9BE-C3E4-8349-9DD5-F89C2273F612}"/>
              </a:ext>
            </a:extLst>
          </p:cNvPr>
          <p:cNvSpPr/>
          <p:nvPr/>
        </p:nvSpPr>
        <p:spPr>
          <a:xfrm>
            <a:off x="2826445" y="4429019"/>
            <a:ext cx="867542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DC2F2E91-0F26-6E43-8A8C-FA980E029F17}"/>
              </a:ext>
            </a:extLst>
          </p:cNvPr>
          <p:cNvSpPr txBox="1"/>
          <p:nvPr/>
        </p:nvSpPr>
        <p:spPr>
          <a:xfrm>
            <a:off x="2870027" y="4427524"/>
            <a:ext cx="737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- 5 000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2DCDC662-9DCF-974D-B88F-C9DF0481C262}"/>
              </a:ext>
            </a:extLst>
          </p:cNvPr>
          <p:cNvSpPr txBox="1"/>
          <p:nvPr/>
        </p:nvSpPr>
        <p:spPr>
          <a:xfrm>
            <a:off x="3264964" y="4097448"/>
            <a:ext cx="106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Développement de l’agriculture</a:t>
            </a: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95DBABD5-046A-2F4F-B955-537D6EAE49D1}"/>
              </a:ext>
            </a:extLst>
          </p:cNvPr>
          <p:cNvSpPr/>
          <p:nvPr/>
        </p:nvSpPr>
        <p:spPr>
          <a:xfrm>
            <a:off x="3934686" y="4420539"/>
            <a:ext cx="867542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C652B91-A3C6-DD4C-8E39-56B4ADAB0BBF}"/>
              </a:ext>
            </a:extLst>
          </p:cNvPr>
          <p:cNvSpPr txBox="1"/>
          <p:nvPr/>
        </p:nvSpPr>
        <p:spPr>
          <a:xfrm>
            <a:off x="4007967" y="4411739"/>
            <a:ext cx="646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- 3 000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27A22F32-B4E3-814E-9331-85D20B2142FD}"/>
              </a:ext>
            </a:extLst>
          </p:cNvPr>
          <p:cNvSpPr txBox="1"/>
          <p:nvPr/>
        </p:nvSpPr>
        <p:spPr>
          <a:xfrm>
            <a:off x="4396520" y="3966955"/>
            <a:ext cx="2460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De – 3 000 à – 450 : Naissance de l’écriture :</a:t>
            </a:r>
          </a:p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- 1100 phénicien   - 800 grec    - 450  latin</a:t>
            </a: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7D9FBF1C-5A09-1648-A6BB-63380799F7F7}"/>
              </a:ext>
            </a:extLst>
          </p:cNvPr>
          <p:cNvSpPr/>
          <p:nvPr/>
        </p:nvSpPr>
        <p:spPr>
          <a:xfrm>
            <a:off x="5443990" y="4417508"/>
            <a:ext cx="867542" cy="2353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AEFAA4BE-DF80-A64D-A921-43E643073A6B}"/>
              </a:ext>
            </a:extLst>
          </p:cNvPr>
          <p:cNvSpPr txBox="1"/>
          <p:nvPr/>
        </p:nvSpPr>
        <p:spPr>
          <a:xfrm>
            <a:off x="5517271" y="4408708"/>
            <a:ext cx="646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- 1 000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800DCF17-6C50-F145-A8DF-DFC68CAC1E85}"/>
              </a:ext>
            </a:extLst>
          </p:cNvPr>
          <p:cNvSpPr txBox="1"/>
          <p:nvPr/>
        </p:nvSpPr>
        <p:spPr>
          <a:xfrm>
            <a:off x="465608" y="6102500"/>
            <a:ext cx="9642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Fondation de Marseille par les Grecs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D94F84F-794D-1A47-96B9-084588562066}"/>
              </a:ext>
            </a:extLst>
          </p:cNvPr>
          <p:cNvSpPr/>
          <p:nvPr/>
        </p:nvSpPr>
        <p:spPr>
          <a:xfrm>
            <a:off x="717269" y="5927477"/>
            <a:ext cx="418705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- 600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7F9C28-87FE-604A-BA76-D3CB9146A295}"/>
              </a:ext>
            </a:extLst>
          </p:cNvPr>
          <p:cNvSpPr/>
          <p:nvPr/>
        </p:nvSpPr>
        <p:spPr>
          <a:xfrm>
            <a:off x="3552233" y="5938783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1337-1453 </a:t>
            </a:r>
          </a:p>
          <a:p>
            <a:r>
              <a:rPr lang="fr-FR" sz="900" dirty="0">
                <a:effectLst/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Guerre de </a:t>
            </a:r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</a:t>
            </a:r>
            <a:r>
              <a:rPr lang="fr-FR" sz="900" dirty="0">
                <a:effectLst/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ent ans</a:t>
            </a:r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8B1EF6FA-F35E-0048-A4F3-633E3949281E}"/>
              </a:ext>
            </a:extLst>
          </p:cNvPr>
          <p:cNvSpPr txBox="1"/>
          <p:nvPr/>
        </p:nvSpPr>
        <p:spPr>
          <a:xfrm>
            <a:off x="132169" y="7171533"/>
            <a:ext cx="7289244" cy="3582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Short Stack" panose="02010500040000000007" pitchFamily="2" charset="77"/>
              </a:rPr>
              <a:t>1️⃣</a:t>
            </a:r>
            <a:r>
              <a:rPr lang="fr-FR" sz="1000" dirty="0">
                <a:latin typeface="Short Stack" panose="02010500040000000007" pitchFamily="2" charset="0"/>
              </a:rPr>
              <a:t> Cite les 5 grandes périodes de l’Histoire :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hort Stack" panose="02010500040000000007" pitchFamily="2" charset="0"/>
              </a:rPr>
              <a:t>2️⃣</a:t>
            </a:r>
            <a:r>
              <a:rPr lang="fr-FR" sz="1000" dirty="0">
                <a:latin typeface="Short Stack" panose="02010500040000000007" pitchFamily="2" charset="0"/>
              </a:rPr>
              <a:t> Quelle est la période la plus longue ? : _____    la plus courte ? : _____</a:t>
            </a:r>
          </a:p>
          <a:p>
            <a:r>
              <a:rPr lang="fr-FR" sz="1600" dirty="0">
                <a:latin typeface="Short Stack" panose="02010500040000000007" pitchFamily="2" charset="0"/>
              </a:rPr>
              <a:t>3️⃣</a:t>
            </a:r>
            <a:r>
              <a:rPr lang="fr-FR" sz="1000" dirty="0">
                <a:latin typeface="Short Stack" panose="02010500040000000007" pitchFamily="2" charset="0"/>
              </a:rPr>
              <a:t> Pendant quelle période a eu lieu ? </a:t>
            </a:r>
          </a:p>
          <a:p>
            <a:pPr>
              <a:lnSpc>
                <a:spcPct val="150000"/>
              </a:lnSpc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* La prise de la Bastille : _____	* Le couronnement de Charlemagne : _____</a:t>
            </a:r>
          </a:p>
          <a:p>
            <a:pPr>
              <a:lnSpc>
                <a:spcPct val="150000"/>
              </a:lnSpc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* La découverte de Lucy : _____ 	* La Guerre de Cent ans  : _____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La naissance de l’écriture : _____	* Le développement de l’agriculture : 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Short Stack" panose="02010500040000000007" pitchFamily="2" charset="0"/>
              </a:rPr>
              <a:t>4️⃣</a:t>
            </a:r>
            <a:r>
              <a:rPr lang="fr-FR" sz="1000" dirty="0">
                <a:latin typeface="Short Stack" panose="02010500040000000007" pitchFamily="2" charset="0"/>
              </a:rPr>
              <a:t> Sous quelle période mettrais-tu ces événements ou personnages ?</a:t>
            </a:r>
          </a:p>
          <a:p>
            <a:pPr>
              <a:lnSpc>
                <a:spcPct val="150000"/>
              </a:lnSpc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* Les châteaux forts : _____	* La révolution française : _____</a:t>
            </a:r>
          </a:p>
          <a:p>
            <a:pPr>
              <a:lnSpc>
                <a:spcPct val="150000"/>
              </a:lnSpc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* Les dinosaures : _____	* Les Gaulois et les Romains : : _____</a:t>
            </a:r>
          </a:p>
          <a:p>
            <a:pPr>
              <a:lnSpc>
                <a:spcPct val="150000"/>
              </a:lnSpc>
              <a:tabLst>
                <a:tab pos="3287713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* Les chevaliers : _____	* La 1</a:t>
            </a:r>
            <a:r>
              <a:rPr lang="fr-FR" sz="1000" baseline="30000" dirty="0">
                <a:latin typeface="Short Stack" panose="02010500040000000007" pitchFamily="2" charset="0"/>
              </a:rPr>
              <a:t>ère</a:t>
            </a:r>
            <a:r>
              <a:rPr lang="fr-FR" sz="1000" dirty="0">
                <a:latin typeface="Short Stack" panose="02010500040000000007" pitchFamily="2" charset="0"/>
              </a:rPr>
              <a:t> guerre mondiale : : _____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Short Stack" panose="02010500040000000007" pitchFamily="2" charset="0"/>
              </a:rPr>
              <a:t>5️⃣</a:t>
            </a:r>
            <a:r>
              <a:rPr lang="fr-FR" sz="1000" dirty="0">
                <a:latin typeface="Short Stack" panose="02010500040000000007" pitchFamily="2" charset="0"/>
              </a:rPr>
              <a:t> Mets une barre rouge à l’endroit où tu vas commencer le programme cette année.</a:t>
            </a: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5773CCC9-CD4C-4040-AA22-A471372D7DDA}"/>
              </a:ext>
            </a:extLst>
          </p:cNvPr>
          <p:cNvSpPr txBox="1"/>
          <p:nvPr/>
        </p:nvSpPr>
        <p:spPr>
          <a:xfrm>
            <a:off x="161851" y="799185"/>
            <a:ext cx="496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Observe cette frise historique et fais les exercices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F56D680-17D6-1B47-AE77-FC55D4288EB8}"/>
              </a:ext>
            </a:extLst>
          </p:cNvPr>
          <p:cNvSpPr txBox="1"/>
          <p:nvPr/>
        </p:nvSpPr>
        <p:spPr>
          <a:xfrm rot="16200000">
            <a:off x="6666206" y="9661312"/>
            <a:ext cx="14872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La Trousse de </a:t>
            </a:r>
            <a:r>
              <a:rPr lang="fr-FR" sz="900" dirty="0" err="1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Sobelle</a:t>
            </a:r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8698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12359</TotalTime>
  <Words>398</Words>
  <Application>Microsoft Macintosh PowerPoint</Application>
  <PresentationFormat>Personnalisé</PresentationFormat>
  <Paragraphs>80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CHARLEEBOOTS</vt:lpstr>
      <vt:lpstr>Fineliner Script</vt:lpstr>
      <vt:lpstr>Jelly Donuts</vt:lpstr>
      <vt:lpstr>RawengulkSans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37</cp:revision>
  <dcterms:created xsi:type="dcterms:W3CDTF">2013-09-22T07:50:11Z</dcterms:created>
  <dcterms:modified xsi:type="dcterms:W3CDTF">2021-09-05T15:04:24Z</dcterms:modified>
</cp:coreProperties>
</file>