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Lst>
  <p:sldSz cx="6858000" cy="9906000" type="A4"/>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49" d="100"/>
          <a:sy n="49" d="100"/>
        </p:scale>
        <p:origin x="228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smtClean="0"/>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FFCC0E01-2CB8-416C-B726-B6E230A4B52C}" type="datetimeFigureOut">
              <a:rPr lang="fr-FR" smtClean="0"/>
              <a:t>02/09/2017</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DF4356C-6782-43BE-ACF8-B1CFCBC87E28}" type="slidenum">
              <a:rPr lang="fr-FR" smtClean="0"/>
              <a:t>‹N°›</a:t>
            </a:fld>
            <a:endParaRPr lang="fr-FR"/>
          </a:p>
        </p:txBody>
      </p:sp>
    </p:spTree>
    <p:extLst>
      <p:ext uri="{BB962C8B-B14F-4D97-AF65-F5344CB8AC3E}">
        <p14:creationId xmlns:p14="http://schemas.microsoft.com/office/powerpoint/2010/main" val="3573169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FFCC0E01-2CB8-416C-B726-B6E230A4B52C}" type="datetimeFigureOut">
              <a:rPr lang="fr-FR" smtClean="0"/>
              <a:t>02/09/2017</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DF4356C-6782-43BE-ACF8-B1CFCBC87E28}" type="slidenum">
              <a:rPr lang="fr-FR" smtClean="0"/>
              <a:t>‹N°›</a:t>
            </a:fld>
            <a:endParaRPr lang="fr-FR"/>
          </a:p>
        </p:txBody>
      </p:sp>
    </p:spTree>
    <p:extLst>
      <p:ext uri="{BB962C8B-B14F-4D97-AF65-F5344CB8AC3E}">
        <p14:creationId xmlns:p14="http://schemas.microsoft.com/office/powerpoint/2010/main" val="3044163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FFCC0E01-2CB8-416C-B726-B6E230A4B52C}" type="datetimeFigureOut">
              <a:rPr lang="fr-FR" smtClean="0"/>
              <a:t>02/09/2017</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DF4356C-6782-43BE-ACF8-B1CFCBC87E28}" type="slidenum">
              <a:rPr lang="fr-FR" smtClean="0"/>
              <a:t>‹N°›</a:t>
            </a:fld>
            <a:endParaRPr lang="fr-FR"/>
          </a:p>
        </p:txBody>
      </p:sp>
    </p:spTree>
    <p:extLst>
      <p:ext uri="{BB962C8B-B14F-4D97-AF65-F5344CB8AC3E}">
        <p14:creationId xmlns:p14="http://schemas.microsoft.com/office/powerpoint/2010/main" val="518621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FFCC0E01-2CB8-416C-B726-B6E230A4B52C}" type="datetimeFigureOut">
              <a:rPr lang="fr-FR" smtClean="0"/>
              <a:t>02/09/2017</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DF4356C-6782-43BE-ACF8-B1CFCBC87E28}" type="slidenum">
              <a:rPr lang="fr-FR" smtClean="0"/>
              <a:t>‹N°›</a:t>
            </a:fld>
            <a:endParaRPr lang="fr-FR"/>
          </a:p>
        </p:txBody>
      </p:sp>
    </p:spTree>
    <p:extLst>
      <p:ext uri="{BB962C8B-B14F-4D97-AF65-F5344CB8AC3E}">
        <p14:creationId xmlns:p14="http://schemas.microsoft.com/office/powerpoint/2010/main" val="716592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smtClean="0"/>
              <a:t>Modifiez le style du titre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FFCC0E01-2CB8-416C-B726-B6E230A4B52C}" type="datetimeFigureOut">
              <a:rPr lang="fr-FR" smtClean="0"/>
              <a:t>02/09/2017</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DF4356C-6782-43BE-ACF8-B1CFCBC87E28}" type="slidenum">
              <a:rPr lang="fr-FR" smtClean="0"/>
              <a:t>‹N°›</a:t>
            </a:fld>
            <a:endParaRPr lang="fr-FR"/>
          </a:p>
        </p:txBody>
      </p:sp>
    </p:spTree>
    <p:extLst>
      <p:ext uri="{BB962C8B-B14F-4D97-AF65-F5344CB8AC3E}">
        <p14:creationId xmlns:p14="http://schemas.microsoft.com/office/powerpoint/2010/main" val="159624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FFCC0E01-2CB8-416C-B726-B6E230A4B52C}" type="datetimeFigureOut">
              <a:rPr lang="fr-FR" smtClean="0"/>
              <a:t>02/09/2017</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DF4356C-6782-43BE-ACF8-B1CFCBC87E28}" type="slidenum">
              <a:rPr lang="fr-FR" smtClean="0"/>
              <a:t>‹N°›</a:t>
            </a:fld>
            <a:endParaRPr lang="fr-FR"/>
          </a:p>
        </p:txBody>
      </p:sp>
    </p:spTree>
    <p:extLst>
      <p:ext uri="{BB962C8B-B14F-4D97-AF65-F5344CB8AC3E}">
        <p14:creationId xmlns:p14="http://schemas.microsoft.com/office/powerpoint/2010/main" val="891234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Modifiez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Modifiez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FFCC0E01-2CB8-416C-B726-B6E230A4B52C}" type="datetimeFigureOut">
              <a:rPr lang="fr-FR" smtClean="0"/>
              <a:t>02/09/2017</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5DF4356C-6782-43BE-ACF8-B1CFCBC87E28}" type="slidenum">
              <a:rPr lang="fr-FR" smtClean="0"/>
              <a:t>‹N°›</a:t>
            </a:fld>
            <a:endParaRPr lang="fr-FR"/>
          </a:p>
        </p:txBody>
      </p:sp>
    </p:spTree>
    <p:extLst>
      <p:ext uri="{BB962C8B-B14F-4D97-AF65-F5344CB8AC3E}">
        <p14:creationId xmlns:p14="http://schemas.microsoft.com/office/powerpoint/2010/main" val="1099034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FFCC0E01-2CB8-416C-B726-B6E230A4B52C}" type="datetimeFigureOut">
              <a:rPr lang="fr-FR" smtClean="0"/>
              <a:t>02/09/2017</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5DF4356C-6782-43BE-ACF8-B1CFCBC87E28}" type="slidenum">
              <a:rPr lang="fr-FR" smtClean="0"/>
              <a:t>‹N°›</a:t>
            </a:fld>
            <a:endParaRPr lang="fr-FR"/>
          </a:p>
        </p:txBody>
      </p:sp>
    </p:spTree>
    <p:extLst>
      <p:ext uri="{BB962C8B-B14F-4D97-AF65-F5344CB8AC3E}">
        <p14:creationId xmlns:p14="http://schemas.microsoft.com/office/powerpoint/2010/main" val="1633823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CC0E01-2CB8-416C-B726-B6E230A4B52C}" type="datetimeFigureOut">
              <a:rPr lang="fr-FR" smtClean="0"/>
              <a:t>02/09/2017</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5DF4356C-6782-43BE-ACF8-B1CFCBC87E28}" type="slidenum">
              <a:rPr lang="fr-FR" smtClean="0"/>
              <a:t>‹N°›</a:t>
            </a:fld>
            <a:endParaRPr lang="fr-FR"/>
          </a:p>
        </p:txBody>
      </p:sp>
    </p:spTree>
    <p:extLst>
      <p:ext uri="{BB962C8B-B14F-4D97-AF65-F5344CB8AC3E}">
        <p14:creationId xmlns:p14="http://schemas.microsoft.com/office/powerpoint/2010/main" val="2080261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smtClean="0"/>
              <a:t>Modifiez le style du titre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FFCC0E01-2CB8-416C-B726-B6E230A4B52C}" type="datetimeFigureOut">
              <a:rPr lang="fr-FR" smtClean="0"/>
              <a:t>02/09/2017</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DF4356C-6782-43BE-ACF8-B1CFCBC87E28}" type="slidenum">
              <a:rPr lang="fr-FR" smtClean="0"/>
              <a:t>‹N°›</a:t>
            </a:fld>
            <a:endParaRPr lang="fr-FR"/>
          </a:p>
        </p:txBody>
      </p:sp>
    </p:spTree>
    <p:extLst>
      <p:ext uri="{BB962C8B-B14F-4D97-AF65-F5344CB8AC3E}">
        <p14:creationId xmlns:p14="http://schemas.microsoft.com/office/powerpoint/2010/main" val="48584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FFCC0E01-2CB8-416C-B726-B6E230A4B52C}" type="datetimeFigureOut">
              <a:rPr lang="fr-FR" smtClean="0"/>
              <a:t>02/09/2017</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DF4356C-6782-43BE-ACF8-B1CFCBC87E28}" type="slidenum">
              <a:rPr lang="fr-FR" smtClean="0"/>
              <a:t>‹N°›</a:t>
            </a:fld>
            <a:endParaRPr lang="fr-FR"/>
          </a:p>
        </p:txBody>
      </p:sp>
    </p:spTree>
    <p:extLst>
      <p:ext uri="{BB962C8B-B14F-4D97-AF65-F5344CB8AC3E}">
        <p14:creationId xmlns:p14="http://schemas.microsoft.com/office/powerpoint/2010/main" val="17314522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FFCC0E01-2CB8-416C-B726-B6E230A4B52C}" type="datetimeFigureOut">
              <a:rPr lang="fr-FR" smtClean="0"/>
              <a:t>02/09/2017</a:t>
            </a:fld>
            <a:endParaRPr lang="fr-FR"/>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5DF4356C-6782-43BE-ACF8-B1CFCBC87E28}" type="slidenum">
              <a:rPr lang="fr-FR" smtClean="0"/>
              <a:t>‹N°›</a:t>
            </a:fld>
            <a:endParaRPr lang="fr-FR"/>
          </a:p>
        </p:txBody>
      </p:sp>
    </p:spTree>
    <p:extLst>
      <p:ext uri="{BB962C8B-B14F-4D97-AF65-F5344CB8AC3E}">
        <p14:creationId xmlns:p14="http://schemas.microsoft.com/office/powerpoint/2010/main" val="274897098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66675" y="66675"/>
            <a:ext cx="6715125" cy="9772650"/>
          </a:xfrm>
          <a:prstGeom prst="roundRect">
            <a:avLst>
              <a:gd name="adj" fmla="val 2117"/>
            </a:avLst>
          </a:prstGeom>
          <a:solidFill>
            <a:schemeClr val="accent4">
              <a:lumMod val="40000"/>
              <a:lumOff val="60000"/>
            </a:schemeClr>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p:cNvSpPr txBox="1"/>
          <p:nvPr/>
        </p:nvSpPr>
        <p:spPr>
          <a:xfrm>
            <a:off x="133350" y="66675"/>
            <a:ext cx="4238626" cy="646331"/>
          </a:xfrm>
          <a:prstGeom prst="rect">
            <a:avLst/>
          </a:prstGeom>
          <a:noFill/>
        </p:spPr>
        <p:txBody>
          <a:bodyPr wrap="square" rtlCol="0">
            <a:spAutoFit/>
          </a:bodyPr>
          <a:lstStyle/>
          <a:p>
            <a:r>
              <a:rPr lang="fr-FR" sz="3600" b="1" dirty="0" smtClean="0">
                <a:ln>
                  <a:solidFill>
                    <a:schemeClr val="bg1"/>
                  </a:solidFill>
                </a:ln>
                <a:solidFill>
                  <a:schemeClr val="bg1"/>
                </a:solidFill>
                <a:effectLst>
                  <a:outerShdw blurRad="38100" dist="38100" dir="2700000" algn="tl">
                    <a:srgbClr val="000000">
                      <a:alpha val="43137"/>
                    </a:srgbClr>
                  </a:outerShdw>
                </a:effectLst>
                <a:latin typeface="Dekko" panose="00000500000000000000" pitchFamily="2" charset="0"/>
                <a:cs typeface="Dekko" panose="00000500000000000000" pitchFamily="2" charset="0"/>
              </a:rPr>
              <a:t>Lecture de rentrée</a:t>
            </a:r>
            <a:endParaRPr lang="fr-FR" sz="3600" b="1" dirty="0">
              <a:ln>
                <a:solidFill>
                  <a:schemeClr val="bg1"/>
                </a:solidFill>
              </a:ln>
              <a:solidFill>
                <a:schemeClr val="bg1"/>
              </a:solidFill>
              <a:effectLst>
                <a:outerShdw blurRad="38100" dist="38100" dir="2700000" algn="tl">
                  <a:srgbClr val="000000">
                    <a:alpha val="43137"/>
                  </a:srgbClr>
                </a:outerShdw>
              </a:effectLst>
              <a:latin typeface="Dekko" panose="00000500000000000000" pitchFamily="2" charset="0"/>
              <a:cs typeface="Dekko" panose="00000500000000000000" pitchFamily="2" charset="0"/>
            </a:endParaRPr>
          </a:p>
        </p:txBody>
      </p:sp>
      <p:sp>
        <p:nvSpPr>
          <p:cNvPr id="6" name="Rectangle à coins arrondis 5"/>
          <p:cNvSpPr/>
          <p:nvPr/>
        </p:nvSpPr>
        <p:spPr>
          <a:xfrm>
            <a:off x="219075" y="628651"/>
            <a:ext cx="6391275" cy="9201150"/>
          </a:xfrm>
          <a:prstGeom prst="roundRect">
            <a:avLst>
              <a:gd name="adj" fmla="val 2117"/>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à coins arrondis 6"/>
          <p:cNvSpPr/>
          <p:nvPr/>
        </p:nvSpPr>
        <p:spPr>
          <a:xfrm>
            <a:off x="3771900" y="169396"/>
            <a:ext cx="1295400" cy="600075"/>
          </a:xfrm>
          <a:prstGeom prst="roundRect">
            <a:avLst/>
          </a:prstGeom>
          <a:solidFill>
            <a:schemeClr val="bg1"/>
          </a:solidFill>
          <a:ln w="28575">
            <a:solidFill>
              <a:schemeClr val="accent4"/>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à coins arrondis 7"/>
          <p:cNvSpPr/>
          <p:nvPr/>
        </p:nvSpPr>
        <p:spPr>
          <a:xfrm>
            <a:off x="5153025" y="169395"/>
            <a:ext cx="1543050" cy="600075"/>
          </a:xfrm>
          <a:prstGeom prst="roundRect">
            <a:avLst/>
          </a:prstGeom>
          <a:solidFill>
            <a:schemeClr val="bg1"/>
          </a:solidFill>
          <a:ln w="28575">
            <a:solidFill>
              <a:schemeClr val="accent4"/>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p:cNvSpPr txBox="1"/>
          <p:nvPr/>
        </p:nvSpPr>
        <p:spPr>
          <a:xfrm>
            <a:off x="3886200" y="169395"/>
            <a:ext cx="1095375" cy="276999"/>
          </a:xfrm>
          <a:prstGeom prst="rect">
            <a:avLst/>
          </a:prstGeom>
          <a:noFill/>
        </p:spPr>
        <p:txBody>
          <a:bodyPr wrap="square" rtlCol="0">
            <a:spAutoFit/>
          </a:bodyPr>
          <a:lstStyle/>
          <a:p>
            <a:pPr algn="ctr"/>
            <a:r>
              <a:rPr lang="fr-FR" sz="1200" dirty="0" smtClean="0">
                <a:latin typeface="Dekko" panose="00000500000000000000" pitchFamily="2" charset="0"/>
                <a:cs typeface="Dekko" panose="00000500000000000000" pitchFamily="2" charset="0"/>
              </a:rPr>
              <a:t>Prénom :</a:t>
            </a:r>
            <a:endParaRPr lang="fr-FR" sz="1200" dirty="0">
              <a:latin typeface="Dekko" panose="00000500000000000000" pitchFamily="2" charset="0"/>
              <a:cs typeface="Dekko" panose="00000500000000000000" pitchFamily="2" charset="0"/>
            </a:endParaRPr>
          </a:p>
        </p:txBody>
      </p:sp>
      <p:sp>
        <p:nvSpPr>
          <p:cNvPr id="10" name="ZoneTexte 9"/>
          <p:cNvSpPr txBox="1"/>
          <p:nvPr/>
        </p:nvSpPr>
        <p:spPr>
          <a:xfrm>
            <a:off x="5376862" y="169395"/>
            <a:ext cx="1095375" cy="276999"/>
          </a:xfrm>
          <a:prstGeom prst="rect">
            <a:avLst/>
          </a:prstGeom>
          <a:noFill/>
        </p:spPr>
        <p:txBody>
          <a:bodyPr wrap="square" rtlCol="0">
            <a:spAutoFit/>
          </a:bodyPr>
          <a:lstStyle/>
          <a:p>
            <a:pPr algn="ctr"/>
            <a:r>
              <a:rPr lang="fr-FR" sz="1200" dirty="0" smtClean="0">
                <a:latin typeface="Dekko" panose="00000500000000000000" pitchFamily="2" charset="0"/>
                <a:cs typeface="Dekko" panose="00000500000000000000" pitchFamily="2" charset="0"/>
              </a:rPr>
              <a:t>Date :</a:t>
            </a:r>
            <a:endParaRPr lang="fr-FR" sz="1200" dirty="0">
              <a:latin typeface="Dekko" panose="00000500000000000000" pitchFamily="2" charset="0"/>
              <a:cs typeface="Dekko" panose="00000500000000000000" pitchFamily="2" charset="0"/>
            </a:endParaRPr>
          </a:p>
        </p:txBody>
      </p:sp>
      <p:pic>
        <p:nvPicPr>
          <p:cNvPr id="1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790" y="1029893"/>
            <a:ext cx="2158589" cy="10498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ZoneTexte 11"/>
          <p:cNvSpPr txBox="1"/>
          <p:nvPr/>
        </p:nvSpPr>
        <p:spPr>
          <a:xfrm>
            <a:off x="219075" y="691546"/>
            <a:ext cx="3552825" cy="369332"/>
          </a:xfrm>
          <a:prstGeom prst="rect">
            <a:avLst/>
          </a:prstGeom>
          <a:noFill/>
        </p:spPr>
        <p:txBody>
          <a:bodyPr wrap="square" rtlCol="0">
            <a:spAutoFit/>
          </a:bodyPr>
          <a:lstStyle/>
          <a:p>
            <a:r>
              <a:rPr lang="fr-FR" dirty="0" smtClean="0">
                <a:effectLst>
                  <a:outerShdw blurRad="38100" dist="38100" dir="2700000" algn="tl">
                    <a:srgbClr val="000000">
                      <a:alpha val="43137"/>
                    </a:srgbClr>
                  </a:outerShdw>
                </a:effectLst>
                <a:latin typeface="Dekko" panose="00000500000000000000" pitchFamily="2" charset="0"/>
                <a:cs typeface="Dekko" panose="00000500000000000000" pitchFamily="2" charset="0"/>
              </a:rPr>
              <a:t>Lis ce texte et réponds aux questions</a:t>
            </a:r>
            <a:endParaRPr lang="fr-FR" dirty="0">
              <a:effectLst>
                <a:outerShdw blurRad="38100" dist="38100" dir="2700000" algn="tl">
                  <a:srgbClr val="000000">
                    <a:alpha val="43137"/>
                  </a:srgbClr>
                </a:outerShdw>
              </a:effectLst>
              <a:latin typeface="Dekko" panose="00000500000000000000" pitchFamily="2" charset="0"/>
              <a:cs typeface="Dekko" panose="00000500000000000000" pitchFamily="2" charset="0"/>
            </a:endParaRPr>
          </a:p>
        </p:txBody>
      </p:sp>
      <p:sp>
        <p:nvSpPr>
          <p:cNvPr id="13" name="Rectangle 12"/>
          <p:cNvSpPr/>
          <p:nvPr/>
        </p:nvSpPr>
        <p:spPr>
          <a:xfrm>
            <a:off x="3373031" y="963838"/>
            <a:ext cx="2093137" cy="338554"/>
          </a:xfrm>
          <a:prstGeom prst="rect">
            <a:avLst/>
          </a:prstGeom>
        </p:spPr>
        <p:txBody>
          <a:bodyPr wrap="none">
            <a:spAutoFit/>
          </a:bodyPr>
          <a:lstStyle/>
          <a:p>
            <a:pPr lvl="0"/>
            <a:r>
              <a:rPr lang="fr-FR" sz="1600" b="1" dirty="0">
                <a:solidFill>
                  <a:prstClr val="black"/>
                </a:solidFill>
                <a:latin typeface="Delicious Choice" panose="02000000000000000000" pitchFamily="2" charset="0"/>
                <a:ea typeface="Crafty Girls" panose="02000000000000000000" pitchFamily="2" charset="0"/>
              </a:rPr>
              <a:t>Dimanche 3 octobre </a:t>
            </a:r>
          </a:p>
        </p:txBody>
      </p:sp>
      <p:sp>
        <p:nvSpPr>
          <p:cNvPr id="14" name="Rectangle 13"/>
          <p:cNvSpPr/>
          <p:nvPr/>
        </p:nvSpPr>
        <p:spPr>
          <a:xfrm>
            <a:off x="261293" y="2061163"/>
            <a:ext cx="6325888" cy="3785652"/>
          </a:xfrm>
          <a:prstGeom prst="rect">
            <a:avLst/>
          </a:prstGeom>
        </p:spPr>
        <p:txBody>
          <a:bodyPr wrap="square">
            <a:spAutoFit/>
          </a:bodyPr>
          <a:lstStyle/>
          <a:p>
            <a:r>
              <a:rPr lang="fr-FR" sz="1200" dirty="0" smtClean="0">
                <a:latin typeface="Dekko" panose="00000500000000000000" pitchFamily="2" charset="0"/>
                <a:cs typeface="Dekko" panose="00000500000000000000" pitchFamily="2" charset="0"/>
              </a:rPr>
              <a:t>C’est si triste, mon je-me-parle, que je préfère pas en parler. Zéphira, je t’oublierai jamais. Papa </a:t>
            </a:r>
            <a:r>
              <a:rPr lang="fr-FR" sz="1200" dirty="0">
                <a:latin typeface="Dekko" panose="00000500000000000000" pitchFamily="2" charset="0"/>
                <a:cs typeface="Dekko" panose="00000500000000000000" pitchFamily="2" charset="0"/>
              </a:rPr>
              <a:t>m’a dit : « Je vais t’en offrir une autre, tu veux, Chloé </a:t>
            </a:r>
            <a:r>
              <a:rPr lang="fr-FR" sz="1200" dirty="0" smtClean="0">
                <a:cs typeface="Dekko" panose="00000500000000000000" pitchFamily="2" charset="0"/>
              </a:rPr>
              <a:t>?</a:t>
            </a:r>
          </a:p>
          <a:p>
            <a:r>
              <a:rPr lang="fr-FR" sz="1200" dirty="0">
                <a:latin typeface="Dekko" panose="00000500000000000000" pitchFamily="2" charset="0"/>
                <a:cs typeface="Dekko" panose="00000500000000000000" pitchFamily="2" charset="0"/>
              </a:rPr>
              <a:t>-</a:t>
            </a:r>
            <a:r>
              <a:rPr lang="fr-FR" sz="1200" dirty="0" smtClean="0">
                <a:latin typeface="Dekko" panose="00000500000000000000" pitchFamily="2" charset="0"/>
                <a:cs typeface="Dekko" panose="00000500000000000000" pitchFamily="2" charset="0"/>
              </a:rPr>
              <a:t> </a:t>
            </a:r>
            <a:r>
              <a:rPr lang="fr-FR" sz="1200" dirty="0">
                <a:latin typeface="Dekko" panose="00000500000000000000" pitchFamily="2" charset="0"/>
                <a:cs typeface="Dekko" panose="00000500000000000000" pitchFamily="2" charset="0"/>
              </a:rPr>
              <a:t>Sûrement pas, j’ai dit, ma Zéphira n’est pas un chou-fleur qu’on change. J’aurai plus jamais de </a:t>
            </a:r>
            <a:r>
              <a:rPr lang="fr-FR" sz="1200" dirty="0" smtClean="0">
                <a:latin typeface="Dekko" panose="00000500000000000000" pitchFamily="2" charset="0"/>
                <a:cs typeface="Dekko" panose="00000500000000000000" pitchFamily="2" charset="0"/>
              </a:rPr>
              <a:t>tortue. </a:t>
            </a:r>
            <a:r>
              <a:rPr lang="fr-FR" sz="1200" dirty="0">
                <a:latin typeface="Dekko" panose="00000500000000000000" pitchFamily="2" charset="0"/>
                <a:cs typeface="Dekko" panose="00000500000000000000" pitchFamily="2" charset="0"/>
              </a:rPr>
              <a:t>» </a:t>
            </a:r>
            <a:endParaRPr lang="fr-FR" sz="1200" dirty="0" smtClean="0">
              <a:latin typeface="Dekko" panose="00000500000000000000" pitchFamily="2" charset="0"/>
              <a:cs typeface="Dekko" panose="00000500000000000000" pitchFamily="2" charset="0"/>
            </a:endParaRPr>
          </a:p>
          <a:p>
            <a:r>
              <a:rPr lang="fr-FR" sz="1200" spc="-50" dirty="0" smtClean="0">
                <a:latin typeface="Dekko" panose="00000500000000000000" pitchFamily="2" charset="0"/>
                <a:cs typeface="Dekko" panose="00000500000000000000" pitchFamily="2" charset="0"/>
              </a:rPr>
              <a:t>Mais</a:t>
            </a:r>
            <a:r>
              <a:rPr lang="fr-FR" sz="1200" dirty="0" smtClean="0">
                <a:latin typeface="Dekko" panose="00000500000000000000" pitchFamily="2" charset="0"/>
                <a:cs typeface="Dekko" panose="00000500000000000000" pitchFamily="2" charset="0"/>
              </a:rPr>
              <a:t> </a:t>
            </a:r>
            <a:r>
              <a:rPr lang="fr-FR" sz="1200" dirty="0">
                <a:latin typeface="Dekko" panose="00000500000000000000" pitchFamily="2" charset="0"/>
                <a:cs typeface="Dekko" panose="00000500000000000000" pitchFamily="2" charset="0"/>
              </a:rPr>
              <a:t>je voulais bien un chien. Papa et </a:t>
            </a:r>
            <a:r>
              <a:rPr lang="fr-FR" sz="1200" spc="-50" dirty="0">
                <a:latin typeface="Dekko" panose="00000500000000000000" pitchFamily="2" charset="0"/>
                <a:cs typeface="Dekko" panose="00000500000000000000" pitchFamily="2" charset="0"/>
              </a:rPr>
              <a:t>Maman</a:t>
            </a:r>
            <a:r>
              <a:rPr lang="fr-FR" sz="1200" dirty="0">
                <a:latin typeface="Dekko" panose="00000500000000000000" pitchFamily="2" charset="0"/>
                <a:cs typeface="Dekko" panose="00000500000000000000" pitchFamily="2" charset="0"/>
              </a:rPr>
              <a:t> n’étaient pas d’accord. Ils disaient : « </a:t>
            </a:r>
            <a:r>
              <a:rPr lang="fr-FR" sz="1200" dirty="0" smtClean="0">
                <a:latin typeface="Dekko" panose="00000500000000000000" pitchFamily="2" charset="0"/>
                <a:cs typeface="Dekko" panose="00000500000000000000" pitchFamily="2" charset="0"/>
              </a:rPr>
              <a:t>Qui-c’est-qui-va-lui-faire-à-manger-et-l’amuser </a:t>
            </a:r>
            <a:r>
              <a:rPr lang="fr-FR" sz="1200" dirty="0" smtClean="0">
                <a:cs typeface="Dekko" panose="00000500000000000000" pitchFamily="2" charset="0"/>
              </a:rPr>
              <a:t>?</a:t>
            </a:r>
            <a:r>
              <a:rPr lang="fr-FR" sz="1200" dirty="0" smtClean="0">
                <a:latin typeface="Dekko" panose="00000500000000000000" pitchFamily="2" charset="0"/>
                <a:cs typeface="Dekko" panose="00000500000000000000" pitchFamily="2" charset="0"/>
              </a:rPr>
              <a:t> </a:t>
            </a:r>
            <a:r>
              <a:rPr lang="fr-FR" sz="1200" dirty="0">
                <a:latin typeface="Dekko" panose="00000500000000000000" pitchFamily="2" charset="0"/>
                <a:cs typeface="Dekko" panose="00000500000000000000" pitchFamily="2" charset="0"/>
              </a:rPr>
              <a:t>» Moi j’ai dit tout de suite que je choisissais de l’amuser. Papa a riposté : « Évidemment. » Maman aussi. Moi j’ai dit : « Pourquoi “évidemment” ? » Alors ils ont répondu comme deux </a:t>
            </a:r>
            <a:r>
              <a:rPr lang="fr-FR" sz="1200" dirty="0" smtClean="0">
                <a:latin typeface="Dekko" panose="00000500000000000000" pitchFamily="2" charset="0"/>
                <a:cs typeface="Dekko" panose="00000500000000000000" pitchFamily="2" charset="0"/>
              </a:rPr>
              <a:t>perroquets, </a:t>
            </a:r>
            <a:r>
              <a:rPr lang="fr-FR" sz="1200" dirty="0">
                <a:latin typeface="Dekko" panose="00000500000000000000" pitchFamily="2" charset="0"/>
                <a:cs typeface="Dekko" panose="00000500000000000000" pitchFamily="2" charset="0"/>
              </a:rPr>
              <a:t>qu’amuser le chien, c’était le plus facile. Alors j’ai dit : « D’accord, vous amusez le chien et moi je le nourris. » Mais là ils ont dit que, de toute façon, quand on est un être humain “un peu responsable”, on ne laisse pas un chien tout seul du matin au soir toute sa vie. Et comme y a personne à la maison sauf le soir et le mercredi, c’était pas possible. Moi j’ai dit qu’ils n’avaient pas eu autant de scrupules pour Zéphira</a:t>
            </a:r>
            <a:r>
              <a:rPr lang="fr-FR" sz="1200" dirty="0" smtClean="0">
                <a:latin typeface="Dekko" panose="00000500000000000000" pitchFamily="2" charset="0"/>
                <a:cs typeface="Dekko" panose="00000500000000000000" pitchFamily="2" charset="0"/>
              </a:rPr>
              <a:t>.</a:t>
            </a:r>
          </a:p>
          <a:p>
            <a:r>
              <a:rPr lang="fr-FR" sz="1200" dirty="0" smtClean="0">
                <a:latin typeface="Dekko" panose="00000500000000000000" pitchFamily="2" charset="0"/>
                <a:cs typeface="Dekko" panose="00000500000000000000" pitchFamily="2" charset="0"/>
              </a:rPr>
              <a:t>Alors </a:t>
            </a:r>
            <a:r>
              <a:rPr lang="fr-FR" sz="1200" dirty="0">
                <a:latin typeface="Dekko" panose="00000500000000000000" pitchFamily="2" charset="0"/>
                <a:cs typeface="Dekko" panose="00000500000000000000" pitchFamily="2" charset="0"/>
              </a:rPr>
              <a:t>là, mon je-me-parle, alors là… Un culot qu’ils ont eu ! Mais un culot ! Ils ont récité comme ça qu’un chien est plus près de l’homme qu’une tortue. Que Zéphira avait vécu heureuse dans notre jardin. Et qu’elle s’était très bien passée de nous ! Oh !... C’était révoltant de dire des trucs pareils sur Zéphira ! Révoltant et dégoûtant et moche et même y a pas un mot assez affreux pour dire ce que c’était, de parler ainsi de Zéphira. La sensibilité même elle était, ma tortue ! Toute en finesse… En délicatesse… Et un cœur comme un potiron. Du coup, </a:t>
            </a:r>
            <a:r>
              <a:rPr lang="fr-FR" sz="1200" dirty="0" smtClean="0">
                <a:latin typeface="Dekko" panose="00000500000000000000" pitchFamily="2" charset="0"/>
                <a:cs typeface="Dekko" panose="00000500000000000000" pitchFamily="2" charset="0"/>
              </a:rPr>
              <a:t>je n’ai </a:t>
            </a:r>
            <a:r>
              <a:rPr lang="fr-FR" sz="1200" dirty="0">
                <a:latin typeface="Dekko" panose="00000500000000000000" pitchFamily="2" charset="0"/>
                <a:cs typeface="Dekko" panose="00000500000000000000" pitchFamily="2" charset="0"/>
              </a:rPr>
              <a:t>plus voulu de chien. J’ai dit que je ne serai pas complice des insulteurs de tortues. Alors Maman m’a fait ses yeux moelleux de mousse au chocolat : « Et un petit frère ou une petite sœur, Chloé, tu n’aimerais pas ? » Mais si j’aimerais ! </a:t>
            </a:r>
            <a:endParaRPr lang="fr-FR" sz="1200" dirty="0" smtClean="0">
              <a:latin typeface="Dekko" panose="00000500000000000000" pitchFamily="2" charset="0"/>
              <a:cs typeface="Dekko" panose="00000500000000000000" pitchFamily="2" charset="0"/>
            </a:endParaRPr>
          </a:p>
        </p:txBody>
      </p:sp>
      <p:sp>
        <p:nvSpPr>
          <p:cNvPr id="15" name="Rectangle 14"/>
          <p:cNvSpPr/>
          <p:nvPr/>
        </p:nvSpPr>
        <p:spPr>
          <a:xfrm>
            <a:off x="2398858" y="1255246"/>
            <a:ext cx="4211491" cy="830997"/>
          </a:xfrm>
          <a:prstGeom prst="rect">
            <a:avLst/>
          </a:prstGeom>
        </p:spPr>
        <p:txBody>
          <a:bodyPr wrap="square">
            <a:spAutoFit/>
          </a:bodyPr>
          <a:lstStyle/>
          <a:p>
            <a:r>
              <a:rPr lang="fr-FR" sz="1200" dirty="0" smtClean="0">
                <a:solidFill>
                  <a:prstClr val="black"/>
                </a:solidFill>
                <a:latin typeface="Dekko" panose="00000500000000000000" pitchFamily="2" charset="0"/>
                <a:cs typeface="Dekko" panose="00000500000000000000" pitchFamily="2" charset="0"/>
              </a:rPr>
              <a:t>Hier </a:t>
            </a:r>
            <a:r>
              <a:rPr lang="fr-FR" sz="1200" dirty="0">
                <a:solidFill>
                  <a:prstClr val="black"/>
                </a:solidFill>
                <a:latin typeface="Dekko" panose="00000500000000000000" pitchFamily="2" charset="0"/>
                <a:cs typeface="Dekko" panose="00000500000000000000" pitchFamily="2" charset="0"/>
              </a:rPr>
              <a:t>j’ai acheté un cahier. J’ai mis je-me-parle en titre, sur la couverture. Et voilà </a:t>
            </a:r>
            <a:r>
              <a:rPr lang="fr-FR" sz="1200" dirty="0" smtClean="0">
                <a:solidFill>
                  <a:prstClr val="black"/>
                </a:solidFill>
                <a:latin typeface="Dekko" panose="00000500000000000000" pitchFamily="2" charset="0"/>
                <a:cs typeface="Dekko" panose="00000500000000000000" pitchFamily="2" charset="0"/>
              </a:rPr>
              <a:t>: je </a:t>
            </a:r>
            <a:r>
              <a:rPr lang="fr-FR" sz="1200" dirty="0">
                <a:solidFill>
                  <a:prstClr val="black"/>
                </a:solidFill>
                <a:latin typeface="Dekko" panose="00000500000000000000" pitchFamily="2" charset="0"/>
                <a:cs typeface="Dekko" panose="00000500000000000000" pitchFamily="2" charset="0"/>
              </a:rPr>
              <a:t>me parle. C’est mon droit. Avant je me parlais, mais à trois. Un : moi. Deux : à moi. </a:t>
            </a:r>
            <a:r>
              <a:rPr lang="fr-FR" sz="1200" dirty="0" smtClean="0">
                <a:latin typeface="Dekko" panose="00000500000000000000" pitchFamily="2" charset="0"/>
                <a:cs typeface="Dekko" panose="00000500000000000000" pitchFamily="2" charset="0"/>
              </a:rPr>
              <a:t>Trois : avec Zéphira. C’est ma tortue, Zéphira. Elle est morte avant-hier. </a:t>
            </a:r>
            <a:endParaRPr lang="fr-FR" sz="1200" dirty="0">
              <a:latin typeface="Dekko" panose="00000500000000000000" pitchFamily="2" charset="0"/>
              <a:cs typeface="Dekko" panose="00000500000000000000" pitchFamily="2" charset="0"/>
            </a:endParaRPr>
          </a:p>
        </p:txBody>
      </p:sp>
      <p:sp>
        <p:nvSpPr>
          <p:cNvPr id="17" name="Rectangle 16"/>
          <p:cNvSpPr/>
          <p:nvPr/>
        </p:nvSpPr>
        <p:spPr>
          <a:xfrm>
            <a:off x="261293" y="5778694"/>
            <a:ext cx="4766510" cy="830997"/>
          </a:xfrm>
          <a:prstGeom prst="rect">
            <a:avLst/>
          </a:prstGeom>
        </p:spPr>
        <p:txBody>
          <a:bodyPr wrap="square">
            <a:spAutoFit/>
          </a:bodyPr>
          <a:lstStyle/>
          <a:p>
            <a:pPr lvl="0"/>
            <a:r>
              <a:rPr lang="fr-FR" sz="1200" dirty="0">
                <a:solidFill>
                  <a:prstClr val="black"/>
                </a:solidFill>
                <a:latin typeface="Dekko" panose="00000500000000000000" pitchFamily="2" charset="0"/>
                <a:cs typeface="Dekko" panose="00000500000000000000" pitchFamily="2" charset="0"/>
              </a:rPr>
              <a:t>Ça fait des années que je réclame une petite sœur ! Alors maintenant, rien que pour me faire oublier Zéphira, on me raconte n’importe quoi ? Faut pas me prendre pour une idiote. Je n’ai pas répondu et je suis sortie. Parce que je suis sûre, moi, que Zéphira avait du cœur.</a:t>
            </a:r>
          </a:p>
        </p:txBody>
      </p:sp>
      <p:pic>
        <p:nvPicPr>
          <p:cNvPr id="1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1575" y="5789548"/>
            <a:ext cx="1602185" cy="8010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Rectangle 18"/>
          <p:cNvSpPr/>
          <p:nvPr/>
        </p:nvSpPr>
        <p:spPr>
          <a:xfrm>
            <a:off x="2606192" y="6556574"/>
            <a:ext cx="1636089" cy="338554"/>
          </a:xfrm>
          <a:prstGeom prst="rect">
            <a:avLst/>
          </a:prstGeom>
        </p:spPr>
        <p:txBody>
          <a:bodyPr wrap="none">
            <a:spAutoFit/>
          </a:bodyPr>
          <a:lstStyle/>
          <a:p>
            <a:pPr lvl="0"/>
            <a:r>
              <a:rPr lang="fr-FR" sz="1600" b="1" dirty="0" smtClean="0">
                <a:solidFill>
                  <a:prstClr val="black"/>
                </a:solidFill>
                <a:latin typeface="Delicious Choice" panose="02000000000000000000" pitchFamily="2" charset="0"/>
                <a:ea typeface="Crafty Girls" panose="02000000000000000000" pitchFamily="2" charset="0"/>
              </a:rPr>
              <a:t>Lundi 4 octobre</a:t>
            </a:r>
            <a:endParaRPr lang="fr-FR" sz="1600" b="1" dirty="0">
              <a:solidFill>
                <a:prstClr val="black"/>
              </a:solidFill>
              <a:latin typeface="Delicious Choice" panose="02000000000000000000" pitchFamily="2" charset="0"/>
              <a:ea typeface="Crafty Girls" panose="02000000000000000000" pitchFamily="2" charset="0"/>
            </a:endParaRPr>
          </a:p>
        </p:txBody>
      </p:sp>
      <p:sp>
        <p:nvSpPr>
          <p:cNvPr id="20" name="Rectangle 19"/>
          <p:cNvSpPr/>
          <p:nvPr/>
        </p:nvSpPr>
        <p:spPr>
          <a:xfrm>
            <a:off x="261293" y="6758393"/>
            <a:ext cx="6349056" cy="3046988"/>
          </a:xfrm>
          <a:prstGeom prst="rect">
            <a:avLst/>
          </a:prstGeom>
        </p:spPr>
        <p:txBody>
          <a:bodyPr wrap="square">
            <a:spAutoFit/>
          </a:bodyPr>
          <a:lstStyle/>
          <a:p>
            <a:r>
              <a:rPr lang="fr-FR" sz="1200" b="0" i="0" u="none" strike="noStrike" baseline="0" dirty="0" smtClean="0">
                <a:solidFill>
                  <a:srgbClr val="171717"/>
                </a:solidFill>
                <a:latin typeface="Dekko" panose="00000500000000000000" pitchFamily="2" charset="0"/>
                <a:cs typeface="Dekko" panose="00000500000000000000" pitchFamily="2" charset="0"/>
              </a:rPr>
              <a:t>C’est la meilleure ! </a:t>
            </a:r>
          </a:p>
          <a:p>
            <a:r>
              <a:rPr lang="fr-FR" sz="1200" b="0" i="0" u="none" strike="noStrike" baseline="0" dirty="0" smtClean="0">
                <a:solidFill>
                  <a:srgbClr val="171717"/>
                </a:solidFill>
                <a:latin typeface="Dekko" panose="00000500000000000000" pitchFamily="2" charset="0"/>
                <a:cs typeface="Dekko" panose="00000500000000000000" pitchFamily="2" charset="0"/>
              </a:rPr>
              <a:t>Je viens vite te voir, mon </a:t>
            </a:r>
            <a:r>
              <a:rPr lang="fr-FR" sz="1200" b="0" i="1" u="none" strike="noStrike" baseline="0" dirty="0" smtClean="0">
                <a:solidFill>
                  <a:srgbClr val="171717"/>
                </a:solidFill>
                <a:latin typeface="Dekko" panose="00000500000000000000" pitchFamily="2" charset="0"/>
                <a:cs typeface="Dekko" panose="00000500000000000000" pitchFamily="2" charset="0"/>
              </a:rPr>
              <a:t>je-me-parle</a:t>
            </a:r>
            <a:r>
              <a:rPr lang="fr-FR" sz="1200" b="0" i="0" u="none" strike="noStrike" baseline="0" dirty="0" smtClean="0">
                <a:solidFill>
                  <a:srgbClr val="171717"/>
                </a:solidFill>
                <a:latin typeface="Dekko" panose="00000500000000000000" pitchFamily="2" charset="0"/>
                <a:cs typeface="Dekko" panose="00000500000000000000" pitchFamily="2" charset="0"/>
              </a:rPr>
              <a:t>, parce qu’il m’arrive quelque chose d’extraordinaire ! Tu sais le coup de la petite sœur ? C’était pas une blague ! C’est pour de vrai ! Sauf qu’on peut pas me garantir que ce sera une sœur. Si c’est un garçon, c’est la barbe. Le bébé grandit dans le ventre de Maman depuis quatre mois. Et il naîtra dans cinq mois ! On n’aurait pas pu me le dire plus tôt </a:t>
            </a:r>
            <a:r>
              <a:rPr lang="fr-FR" sz="1200" b="0" i="0" u="none" strike="noStrike" baseline="0" dirty="0" smtClean="0">
                <a:solidFill>
                  <a:srgbClr val="171717"/>
                </a:solidFill>
                <a:cs typeface="Dekko" panose="00000500000000000000" pitchFamily="2" charset="0"/>
              </a:rPr>
              <a:t>?</a:t>
            </a:r>
            <a:r>
              <a:rPr lang="fr-FR" sz="1200" b="0" i="0" u="none" strike="noStrike" baseline="0" dirty="0" smtClean="0">
                <a:solidFill>
                  <a:srgbClr val="171717"/>
                </a:solidFill>
                <a:latin typeface="Dekko" panose="00000500000000000000" pitchFamily="2" charset="0"/>
                <a:cs typeface="Dekko" panose="00000500000000000000" pitchFamily="2" charset="0"/>
              </a:rPr>
              <a:t> Mais Papa a dit que non, parce que des fois, il y a des petits bébés qui sont comme les bourgeons : ils se fanent avant d’éclore. Ils quittent </a:t>
            </a:r>
            <a:r>
              <a:rPr lang="fr-FR" sz="1200" dirty="0">
                <a:latin typeface="Dekko" panose="00000500000000000000" pitchFamily="2" charset="0"/>
                <a:cs typeface="Dekko" panose="00000500000000000000" pitchFamily="2" charset="0"/>
              </a:rPr>
              <a:t>l’arbre avant d’avoir pu fleurir. Parce </a:t>
            </a:r>
            <a:r>
              <a:rPr lang="fr-FR" sz="1200" dirty="0" smtClean="0">
                <a:latin typeface="Dekko" panose="00000500000000000000" pitchFamily="2" charset="0"/>
                <a:cs typeface="Dekko" panose="00000500000000000000" pitchFamily="2" charset="0"/>
              </a:rPr>
              <a:t>qu’ils sont </a:t>
            </a:r>
            <a:r>
              <a:rPr lang="fr-FR" sz="1200" dirty="0">
                <a:latin typeface="Dekko" panose="00000500000000000000" pitchFamily="2" charset="0"/>
                <a:cs typeface="Dekko" panose="00000500000000000000" pitchFamily="2" charset="0"/>
              </a:rPr>
              <a:t>trop faibles.</a:t>
            </a:r>
          </a:p>
          <a:p>
            <a:r>
              <a:rPr lang="fr-FR" sz="1200" dirty="0" smtClean="0">
                <a:latin typeface="Dekko" panose="00000500000000000000" pitchFamily="2" charset="0"/>
                <a:cs typeface="Dekko" panose="00000500000000000000" pitchFamily="2" charset="0"/>
              </a:rPr>
              <a:t>« Notre </a:t>
            </a:r>
            <a:r>
              <a:rPr lang="fr-FR" sz="1200" dirty="0">
                <a:latin typeface="Dekko" panose="00000500000000000000" pitchFamily="2" charset="0"/>
                <a:cs typeface="Dekko" panose="00000500000000000000" pitchFamily="2" charset="0"/>
              </a:rPr>
              <a:t>bébé, c’était pareil, a dit Papa, </a:t>
            </a:r>
            <a:r>
              <a:rPr lang="fr-FR" sz="1200" dirty="0" smtClean="0">
                <a:latin typeface="Dekko" panose="00000500000000000000" pitchFamily="2" charset="0"/>
                <a:cs typeface="Dekko" panose="00000500000000000000" pitchFamily="2" charset="0"/>
              </a:rPr>
              <a:t>on ne </a:t>
            </a:r>
            <a:r>
              <a:rPr lang="fr-FR" sz="1200" dirty="0">
                <a:latin typeface="Dekko" panose="00000500000000000000" pitchFamily="2" charset="0"/>
                <a:cs typeface="Dekko" panose="00000500000000000000" pitchFamily="2" charset="0"/>
              </a:rPr>
              <a:t>savait pas s’il allait avoir assez de force </a:t>
            </a:r>
            <a:r>
              <a:rPr lang="fr-FR" sz="1200" dirty="0" smtClean="0">
                <a:latin typeface="Dekko" panose="00000500000000000000" pitchFamily="2" charset="0"/>
                <a:cs typeface="Dekko" panose="00000500000000000000" pitchFamily="2" charset="0"/>
              </a:rPr>
              <a:t>pour éclore</a:t>
            </a:r>
            <a:r>
              <a:rPr lang="fr-FR" sz="1200" dirty="0">
                <a:latin typeface="Dekko" panose="00000500000000000000" pitchFamily="2" charset="0"/>
                <a:cs typeface="Dekko" panose="00000500000000000000" pitchFamily="2" charset="0"/>
              </a:rPr>
              <a:t>. Et puis si ! Alors maintenant, a </a:t>
            </a:r>
            <a:r>
              <a:rPr lang="fr-FR" sz="1200" dirty="0" smtClean="0">
                <a:latin typeface="Dekko" panose="00000500000000000000" pitchFamily="2" charset="0"/>
                <a:cs typeface="Dekko" panose="00000500000000000000" pitchFamily="2" charset="0"/>
              </a:rPr>
              <a:t>continué Papa</a:t>
            </a:r>
            <a:r>
              <a:rPr lang="fr-FR" sz="1200" dirty="0">
                <a:latin typeface="Dekko" panose="00000500000000000000" pitchFamily="2" charset="0"/>
                <a:cs typeface="Dekko" panose="00000500000000000000" pitchFamily="2" charset="0"/>
              </a:rPr>
              <a:t>, on peut te dire la vérité sans </a:t>
            </a:r>
            <a:r>
              <a:rPr lang="fr-FR" sz="1200" dirty="0" smtClean="0">
                <a:latin typeface="Dekko" panose="00000500000000000000" pitchFamily="2" charset="0"/>
                <a:cs typeface="Dekko" panose="00000500000000000000" pitchFamily="2" charset="0"/>
              </a:rPr>
              <a:t>risquer de </a:t>
            </a:r>
            <a:r>
              <a:rPr lang="fr-FR" sz="1200" dirty="0">
                <a:latin typeface="Dekko" panose="00000500000000000000" pitchFamily="2" charset="0"/>
                <a:cs typeface="Dekko" panose="00000500000000000000" pitchFamily="2" charset="0"/>
              </a:rPr>
              <a:t>te décevoir. » Et il m’a regardée avec </a:t>
            </a:r>
            <a:r>
              <a:rPr lang="fr-FR" sz="1200" dirty="0" smtClean="0">
                <a:latin typeface="Dekko" panose="00000500000000000000" pitchFamily="2" charset="0"/>
                <a:cs typeface="Dekko" panose="00000500000000000000" pitchFamily="2" charset="0"/>
              </a:rPr>
              <a:t>des cœurs </a:t>
            </a:r>
            <a:r>
              <a:rPr lang="fr-FR" sz="1200" dirty="0">
                <a:latin typeface="Dekko" panose="00000500000000000000" pitchFamily="2" charset="0"/>
                <a:cs typeface="Dekko" panose="00000500000000000000" pitchFamily="2" charset="0"/>
              </a:rPr>
              <a:t>dans les yeux</a:t>
            </a:r>
            <a:r>
              <a:rPr lang="fr-FR" sz="1200" dirty="0" smtClean="0">
                <a:latin typeface="Dekko" panose="00000500000000000000" pitchFamily="2" charset="0"/>
                <a:cs typeface="Dekko" panose="00000500000000000000" pitchFamily="2" charset="0"/>
              </a:rPr>
              <a:t>. Mais </a:t>
            </a:r>
            <a:r>
              <a:rPr lang="fr-FR" sz="1200" dirty="0">
                <a:latin typeface="Dekko" panose="00000500000000000000" pitchFamily="2" charset="0"/>
                <a:cs typeface="Dekko" panose="00000500000000000000" pitchFamily="2" charset="0"/>
              </a:rPr>
              <a:t>Maman qui prend deux autobus </a:t>
            </a:r>
            <a:r>
              <a:rPr lang="fr-FR" sz="1200" dirty="0" smtClean="0">
                <a:latin typeface="Dekko" panose="00000500000000000000" pitchFamily="2" charset="0"/>
                <a:cs typeface="Dekko" panose="00000500000000000000" pitchFamily="2" charset="0"/>
              </a:rPr>
              <a:t>pour aller </a:t>
            </a:r>
            <a:r>
              <a:rPr lang="fr-FR" sz="1200" dirty="0">
                <a:latin typeface="Dekko" panose="00000500000000000000" pitchFamily="2" charset="0"/>
                <a:cs typeface="Dekko" panose="00000500000000000000" pitchFamily="2" charset="0"/>
              </a:rPr>
              <a:t>à son bureau ne doit plus </a:t>
            </a:r>
            <a:r>
              <a:rPr lang="fr-FR" sz="1200" dirty="0" smtClean="0">
                <a:latin typeface="Dekko" panose="00000500000000000000" pitchFamily="2" charset="0"/>
                <a:cs typeface="Dekko" panose="00000500000000000000" pitchFamily="2" charset="0"/>
              </a:rPr>
              <a:t>travailler jusqu’à </a:t>
            </a:r>
            <a:r>
              <a:rPr lang="fr-FR" sz="1200" dirty="0">
                <a:latin typeface="Dekko" panose="00000500000000000000" pitchFamily="2" charset="0"/>
                <a:cs typeface="Dekko" panose="00000500000000000000" pitchFamily="2" charset="0"/>
              </a:rPr>
              <a:t>la naissance. </a:t>
            </a:r>
            <a:r>
              <a:rPr lang="fr-FR" sz="1200" dirty="0" smtClean="0">
                <a:latin typeface="Dekko" panose="00000500000000000000" pitchFamily="2" charset="0"/>
                <a:cs typeface="Dekko" panose="00000500000000000000" pitchFamily="2" charset="0"/>
              </a:rPr>
              <a:t>« Parce </a:t>
            </a:r>
            <a:r>
              <a:rPr lang="fr-FR" sz="1200" dirty="0">
                <a:latin typeface="Dekko" panose="00000500000000000000" pitchFamily="2" charset="0"/>
                <a:cs typeface="Dekko" panose="00000500000000000000" pitchFamily="2" charset="0"/>
              </a:rPr>
              <a:t>que le bébé </a:t>
            </a:r>
            <a:r>
              <a:rPr lang="fr-FR" sz="1200" dirty="0" smtClean="0">
                <a:latin typeface="Dekko" panose="00000500000000000000" pitchFamily="2" charset="0"/>
                <a:cs typeface="Dekko" panose="00000500000000000000" pitchFamily="2" charset="0"/>
              </a:rPr>
              <a:t>est sauvé </a:t>
            </a:r>
            <a:r>
              <a:rPr lang="fr-FR" sz="1200" dirty="0">
                <a:latin typeface="Dekko" panose="00000500000000000000" pitchFamily="2" charset="0"/>
                <a:cs typeface="Dekko" panose="00000500000000000000" pitchFamily="2" charset="0"/>
              </a:rPr>
              <a:t>mais il est encore fragile, a </a:t>
            </a:r>
            <a:r>
              <a:rPr lang="fr-FR" sz="1200" dirty="0" smtClean="0">
                <a:latin typeface="Dekko" panose="00000500000000000000" pitchFamily="2" charset="0"/>
                <a:cs typeface="Dekko" panose="00000500000000000000" pitchFamily="2" charset="0"/>
              </a:rPr>
              <a:t>ajouté Maman</a:t>
            </a:r>
            <a:r>
              <a:rPr lang="fr-FR" sz="1200" dirty="0">
                <a:latin typeface="Dekko" panose="00000500000000000000" pitchFamily="2" charset="0"/>
                <a:cs typeface="Dekko" panose="00000500000000000000" pitchFamily="2" charset="0"/>
              </a:rPr>
              <a:t>, es-tu contente, ma Chloé ?»</a:t>
            </a:r>
          </a:p>
          <a:p>
            <a:r>
              <a:rPr lang="fr-FR" sz="1200" dirty="0">
                <a:latin typeface="Dekko" panose="00000500000000000000" pitchFamily="2" charset="0"/>
                <a:cs typeface="Dekko" panose="00000500000000000000" pitchFamily="2" charset="0"/>
              </a:rPr>
              <a:t>C’est bête, hein, mais j’ai pas su que répondre</a:t>
            </a:r>
            <a:r>
              <a:rPr lang="fr-FR" sz="1200" dirty="0" smtClean="0">
                <a:latin typeface="Dekko" panose="00000500000000000000" pitchFamily="2" charset="0"/>
                <a:cs typeface="Dekko" panose="00000500000000000000" pitchFamily="2" charset="0"/>
              </a:rPr>
              <a:t>. Ça </a:t>
            </a:r>
            <a:r>
              <a:rPr lang="fr-FR" sz="1200" dirty="0">
                <a:latin typeface="Dekko" panose="00000500000000000000" pitchFamily="2" charset="0"/>
                <a:cs typeface="Dekko" panose="00000500000000000000" pitchFamily="2" charset="0"/>
              </a:rPr>
              <a:t>me faisait dans la tête comme </a:t>
            </a:r>
            <a:r>
              <a:rPr lang="fr-FR" sz="1200" dirty="0" smtClean="0">
                <a:latin typeface="Dekko" panose="00000500000000000000" pitchFamily="2" charset="0"/>
                <a:cs typeface="Dekko" panose="00000500000000000000" pitchFamily="2" charset="0"/>
              </a:rPr>
              <a:t>une pluie </a:t>
            </a:r>
            <a:r>
              <a:rPr lang="fr-FR" sz="1200" dirty="0">
                <a:latin typeface="Dekko" panose="00000500000000000000" pitchFamily="2" charset="0"/>
                <a:cs typeface="Dekko" panose="00000500000000000000" pitchFamily="2" charset="0"/>
              </a:rPr>
              <a:t>au soleil.</a:t>
            </a:r>
          </a:p>
          <a:p>
            <a:r>
              <a:rPr lang="fr-FR" sz="1200" dirty="0">
                <a:latin typeface="Dekko" panose="00000500000000000000" pitchFamily="2" charset="0"/>
                <a:cs typeface="Dekko" panose="00000500000000000000" pitchFamily="2" charset="0"/>
              </a:rPr>
              <a:t>En tout cas, moi, j’ai pas fait tant </a:t>
            </a:r>
            <a:r>
              <a:rPr lang="fr-FR" sz="1200" dirty="0" smtClean="0">
                <a:latin typeface="Dekko" panose="00000500000000000000" pitchFamily="2" charset="0"/>
                <a:cs typeface="Dekko" panose="00000500000000000000" pitchFamily="2" charset="0"/>
              </a:rPr>
              <a:t>d’histoires pour </a:t>
            </a:r>
            <a:r>
              <a:rPr lang="fr-FR" sz="1200" dirty="0">
                <a:latin typeface="Dekko" panose="00000500000000000000" pitchFamily="2" charset="0"/>
                <a:cs typeface="Dekko" panose="00000500000000000000" pitchFamily="2" charset="0"/>
              </a:rPr>
              <a:t>naître. Maman dit toujours qu’elle </a:t>
            </a:r>
            <a:r>
              <a:rPr lang="fr-FR" sz="1200" dirty="0" smtClean="0">
                <a:latin typeface="Dekko" panose="00000500000000000000" pitchFamily="2" charset="0"/>
                <a:cs typeface="Dekko" panose="00000500000000000000" pitchFamily="2" charset="0"/>
              </a:rPr>
              <a:t>était en </a:t>
            </a:r>
            <a:r>
              <a:rPr lang="fr-FR" sz="1200" dirty="0">
                <a:latin typeface="Dekko" panose="00000500000000000000" pitchFamily="2" charset="0"/>
                <a:cs typeface="Dekko" panose="00000500000000000000" pitchFamily="2" charset="0"/>
              </a:rPr>
              <a:t>pleine forme le matin même du jour </a:t>
            </a:r>
            <a:r>
              <a:rPr lang="fr-FR" sz="1200" dirty="0" smtClean="0">
                <a:latin typeface="Dekko" panose="00000500000000000000" pitchFamily="2" charset="0"/>
                <a:cs typeface="Dekko" panose="00000500000000000000" pitchFamily="2" charset="0"/>
              </a:rPr>
              <a:t>de mon </a:t>
            </a:r>
            <a:r>
              <a:rPr lang="fr-FR" sz="1200" dirty="0">
                <a:latin typeface="Dekko" panose="00000500000000000000" pitchFamily="2" charset="0"/>
                <a:cs typeface="Dekko" panose="00000500000000000000" pitchFamily="2" charset="0"/>
              </a:rPr>
              <a:t>anniversaire</a:t>
            </a:r>
            <a:r>
              <a:rPr lang="fr-FR" sz="1200" dirty="0" smtClean="0">
                <a:latin typeface="Dekko" panose="00000500000000000000" pitchFamily="2" charset="0"/>
                <a:cs typeface="Dekko" panose="00000500000000000000" pitchFamily="2" charset="0"/>
              </a:rPr>
              <a:t>. Le </a:t>
            </a:r>
            <a:r>
              <a:rPr lang="fr-FR" sz="1200" dirty="0">
                <a:latin typeface="Dekko" panose="00000500000000000000" pitchFamily="2" charset="0"/>
                <a:cs typeface="Dekko" panose="00000500000000000000" pitchFamily="2" charset="0"/>
              </a:rPr>
              <a:t>bébé fait des chichis. Ça promet.</a:t>
            </a:r>
          </a:p>
          <a:p>
            <a:r>
              <a:rPr lang="fr-FR" sz="1200" dirty="0">
                <a:latin typeface="Dekko" panose="00000500000000000000" pitchFamily="2" charset="0"/>
                <a:cs typeface="Dekko" panose="00000500000000000000" pitchFamily="2" charset="0"/>
              </a:rPr>
              <a:t>Bonne nuit, mon </a:t>
            </a:r>
            <a:r>
              <a:rPr lang="fr-FR" sz="1200" i="1" dirty="0">
                <a:latin typeface="Dekko" panose="00000500000000000000" pitchFamily="2" charset="0"/>
                <a:cs typeface="Dekko" panose="00000500000000000000" pitchFamily="2" charset="0"/>
              </a:rPr>
              <a:t>je-me-parle</a:t>
            </a:r>
            <a:r>
              <a:rPr lang="fr-FR" sz="1200" dirty="0">
                <a:latin typeface="Dekko" panose="00000500000000000000" pitchFamily="2" charset="0"/>
                <a:cs typeface="Dekko" panose="00000500000000000000" pitchFamily="2" charset="0"/>
              </a:rPr>
              <a:t>.</a:t>
            </a:r>
          </a:p>
        </p:txBody>
      </p:sp>
      <p:pic>
        <p:nvPicPr>
          <p:cNvPr id="21" name="Image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47893" y="8458693"/>
            <a:ext cx="329157" cy="1310532"/>
          </a:xfrm>
          <a:prstGeom prst="rect">
            <a:avLst/>
          </a:prstGeom>
        </p:spPr>
      </p:pic>
    </p:spTree>
    <p:extLst>
      <p:ext uri="{BB962C8B-B14F-4D97-AF65-F5344CB8AC3E}">
        <p14:creationId xmlns:p14="http://schemas.microsoft.com/office/powerpoint/2010/main" val="22461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66675" y="66675"/>
            <a:ext cx="6715125" cy="9772650"/>
          </a:xfrm>
          <a:prstGeom prst="roundRect">
            <a:avLst>
              <a:gd name="adj" fmla="val 2117"/>
            </a:avLst>
          </a:prstGeom>
          <a:solidFill>
            <a:schemeClr val="accent4">
              <a:lumMod val="40000"/>
              <a:lumOff val="60000"/>
            </a:schemeClr>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p:cNvSpPr txBox="1"/>
          <p:nvPr/>
        </p:nvSpPr>
        <p:spPr>
          <a:xfrm>
            <a:off x="133350" y="66675"/>
            <a:ext cx="4238626" cy="646331"/>
          </a:xfrm>
          <a:prstGeom prst="rect">
            <a:avLst/>
          </a:prstGeom>
          <a:noFill/>
        </p:spPr>
        <p:txBody>
          <a:bodyPr wrap="square" rtlCol="0">
            <a:spAutoFit/>
          </a:bodyPr>
          <a:lstStyle/>
          <a:p>
            <a:r>
              <a:rPr lang="fr-FR" sz="3600" b="1" dirty="0" smtClean="0">
                <a:ln>
                  <a:solidFill>
                    <a:schemeClr val="bg1"/>
                  </a:solidFill>
                </a:ln>
                <a:solidFill>
                  <a:schemeClr val="bg1"/>
                </a:solidFill>
                <a:effectLst>
                  <a:outerShdw blurRad="38100" dist="38100" dir="2700000" algn="tl">
                    <a:srgbClr val="000000">
                      <a:alpha val="43137"/>
                    </a:srgbClr>
                  </a:outerShdw>
                </a:effectLst>
                <a:latin typeface="Dekko" panose="00000500000000000000" pitchFamily="2" charset="0"/>
                <a:cs typeface="Dekko" panose="00000500000000000000" pitchFamily="2" charset="0"/>
              </a:rPr>
              <a:t>Lecture de rentrée</a:t>
            </a:r>
            <a:endParaRPr lang="fr-FR" sz="3600" b="1" dirty="0">
              <a:ln>
                <a:solidFill>
                  <a:schemeClr val="bg1"/>
                </a:solidFill>
              </a:ln>
              <a:solidFill>
                <a:schemeClr val="bg1"/>
              </a:solidFill>
              <a:effectLst>
                <a:outerShdw blurRad="38100" dist="38100" dir="2700000" algn="tl">
                  <a:srgbClr val="000000">
                    <a:alpha val="43137"/>
                  </a:srgbClr>
                </a:outerShdw>
              </a:effectLst>
              <a:latin typeface="Dekko" panose="00000500000000000000" pitchFamily="2" charset="0"/>
              <a:cs typeface="Dekko" panose="00000500000000000000" pitchFamily="2" charset="0"/>
            </a:endParaRPr>
          </a:p>
        </p:txBody>
      </p:sp>
      <p:sp>
        <p:nvSpPr>
          <p:cNvPr id="6" name="Rectangle à coins arrondis 5"/>
          <p:cNvSpPr/>
          <p:nvPr/>
        </p:nvSpPr>
        <p:spPr>
          <a:xfrm>
            <a:off x="219075" y="628651"/>
            <a:ext cx="6391275" cy="9201150"/>
          </a:xfrm>
          <a:prstGeom prst="roundRect">
            <a:avLst>
              <a:gd name="adj" fmla="val 2117"/>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ZoneTexte 11"/>
          <p:cNvSpPr txBox="1"/>
          <p:nvPr/>
        </p:nvSpPr>
        <p:spPr>
          <a:xfrm>
            <a:off x="247651" y="690117"/>
            <a:ext cx="5572124" cy="338554"/>
          </a:xfrm>
          <a:prstGeom prst="rect">
            <a:avLst/>
          </a:prstGeom>
          <a:noFill/>
        </p:spPr>
        <p:txBody>
          <a:bodyPr wrap="square" rtlCol="0">
            <a:spAutoFit/>
          </a:bodyPr>
          <a:lstStyle/>
          <a:p>
            <a:r>
              <a:rPr lang="fr-FR" sz="1600" dirty="0" smtClean="0">
                <a:effectLst>
                  <a:outerShdw blurRad="38100" dist="38100" dir="2700000" algn="tl">
                    <a:srgbClr val="000000">
                      <a:alpha val="43137"/>
                    </a:srgbClr>
                  </a:outerShdw>
                </a:effectLst>
                <a:latin typeface="Dekko" panose="00000500000000000000" pitchFamily="2" charset="0"/>
                <a:cs typeface="Dekko" panose="00000500000000000000" pitchFamily="2" charset="0"/>
              </a:rPr>
              <a:t>1) Observe la 1</a:t>
            </a:r>
            <a:r>
              <a:rPr lang="fr-FR" sz="1600" baseline="30000" dirty="0" smtClean="0">
                <a:effectLst>
                  <a:outerShdw blurRad="38100" dist="38100" dir="2700000" algn="tl">
                    <a:srgbClr val="000000">
                      <a:alpha val="43137"/>
                    </a:srgbClr>
                  </a:outerShdw>
                </a:effectLst>
                <a:latin typeface="Dekko" panose="00000500000000000000" pitchFamily="2" charset="0"/>
                <a:cs typeface="Dekko" panose="00000500000000000000" pitchFamily="2" charset="0"/>
              </a:rPr>
              <a:t>ère</a:t>
            </a:r>
            <a:r>
              <a:rPr lang="fr-FR" sz="1600" dirty="0" smtClean="0">
                <a:effectLst>
                  <a:outerShdw blurRad="38100" dist="38100" dir="2700000" algn="tl">
                    <a:srgbClr val="000000">
                      <a:alpha val="43137"/>
                    </a:srgbClr>
                  </a:outerShdw>
                </a:effectLst>
                <a:latin typeface="Dekko" panose="00000500000000000000" pitchFamily="2" charset="0"/>
                <a:cs typeface="Dekko" panose="00000500000000000000" pitchFamily="2" charset="0"/>
              </a:rPr>
              <a:t> et la 4</a:t>
            </a:r>
            <a:r>
              <a:rPr lang="fr-FR" sz="1600" baseline="30000" dirty="0" smtClean="0">
                <a:effectLst>
                  <a:outerShdw blurRad="38100" dist="38100" dir="2700000" algn="tl">
                    <a:srgbClr val="000000">
                      <a:alpha val="43137"/>
                    </a:srgbClr>
                  </a:outerShdw>
                </a:effectLst>
                <a:latin typeface="Dekko" panose="00000500000000000000" pitchFamily="2" charset="0"/>
                <a:cs typeface="Dekko" panose="00000500000000000000" pitchFamily="2" charset="0"/>
              </a:rPr>
              <a:t>ème</a:t>
            </a:r>
            <a:r>
              <a:rPr lang="fr-FR" sz="1600" dirty="0" smtClean="0">
                <a:effectLst>
                  <a:outerShdw blurRad="38100" dist="38100" dir="2700000" algn="tl">
                    <a:srgbClr val="000000">
                      <a:alpha val="43137"/>
                    </a:srgbClr>
                  </a:outerShdw>
                </a:effectLst>
                <a:latin typeface="Dekko" panose="00000500000000000000" pitchFamily="2" charset="0"/>
                <a:cs typeface="Dekko" panose="00000500000000000000" pitchFamily="2" charset="0"/>
              </a:rPr>
              <a:t> de couverture ci-dessous et réponds. </a:t>
            </a:r>
            <a:endParaRPr lang="fr-FR" sz="1600" dirty="0">
              <a:effectLst>
                <a:outerShdw blurRad="38100" dist="38100" dir="2700000" algn="tl">
                  <a:srgbClr val="000000">
                    <a:alpha val="43137"/>
                  </a:srgbClr>
                </a:outerShdw>
              </a:effectLst>
              <a:latin typeface="Dekko" panose="00000500000000000000" pitchFamily="2" charset="0"/>
              <a:cs typeface="Dekko" panose="00000500000000000000" pitchFamily="2" charset="0"/>
            </a:endParaRPr>
          </a:p>
        </p:txBody>
      </p:sp>
      <p:sp>
        <p:nvSpPr>
          <p:cNvPr id="21" name="Rectangle 20"/>
          <p:cNvSpPr/>
          <p:nvPr/>
        </p:nvSpPr>
        <p:spPr>
          <a:xfrm>
            <a:off x="219075" y="994516"/>
            <a:ext cx="3550106" cy="2677656"/>
          </a:xfrm>
          <a:prstGeom prst="rect">
            <a:avLst/>
          </a:prstGeom>
        </p:spPr>
        <p:txBody>
          <a:bodyPr wrap="square">
            <a:spAutoFit/>
          </a:bodyPr>
          <a:lstStyle/>
          <a:p>
            <a:pPr lvl="0">
              <a:lnSpc>
                <a:spcPct val="150000"/>
              </a:lnSpc>
            </a:pPr>
            <a:r>
              <a:rPr lang="fr-FR" sz="1200" dirty="0" smtClean="0">
                <a:solidFill>
                  <a:prstClr val="black"/>
                </a:solidFill>
                <a:latin typeface="Dekko" panose="00000500000000000000" pitchFamily="2" charset="0"/>
                <a:cs typeface="Dekko" panose="00000500000000000000" pitchFamily="2" charset="0"/>
              </a:rPr>
              <a:t>Titre du livre : __________________________________</a:t>
            </a:r>
          </a:p>
          <a:p>
            <a:pPr lvl="0">
              <a:lnSpc>
                <a:spcPct val="150000"/>
              </a:lnSpc>
            </a:pPr>
            <a:r>
              <a:rPr lang="fr-FR" sz="1200" dirty="0" smtClean="0">
                <a:solidFill>
                  <a:prstClr val="black"/>
                </a:solidFill>
                <a:latin typeface="Dekko" panose="00000500000000000000" pitchFamily="2" charset="0"/>
                <a:cs typeface="Dekko" panose="00000500000000000000" pitchFamily="2" charset="0"/>
              </a:rPr>
              <a:t>Auteur : ______________________________________</a:t>
            </a:r>
          </a:p>
          <a:p>
            <a:pPr lvl="0">
              <a:lnSpc>
                <a:spcPct val="150000"/>
              </a:lnSpc>
            </a:pPr>
            <a:r>
              <a:rPr lang="fr-FR" sz="1200" dirty="0" smtClean="0">
                <a:solidFill>
                  <a:prstClr val="black"/>
                </a:solidFill>
                <a:latin typeface="Dekko" panose="00000500000000000000" pitchFamily="2" charset="0"/>
                <a:cs typeface="Dekko" panose="00000500000000000000" pitchFamily="2" charset="0"/>
              </a:rPr>
              <a:t>Édition : ______________________________________</a:t>
            </a:r>
          </a:p>
          <a:p>
            <a:pPr lvl="0">
              <a:lnSpc>
                <a:spcPct val="200000"/>
              </a:lnSpc>
            </a:pPr>
            <a:r>
              <a:rPr lang="fr-FR" sz="1200" dirty="0" smtClean="0">
                <a:solidFill>
                  <a:prstClr val="black"/>
                </a:solidFill>
                <a:latin typeface="Dekko" panose="00000500000000000000" pitchFamily="2" charset="0"/>
                <a:cs typeface="Dekko" panose="00000500000000000000" pitchFamily="2" charset="0"/>
              </a:rPr>
              <a:t>Décris l’illustration. Que vois-tu </a:t>
            </a:r>
            <a:r>
              <a:rPr lang="fr-FR" sz="1200" dirty="0" smtClean="0">
                <a:solidFill>
                  <a:prstClr val="black"/>
                </a:solidFill>
                <a:cs typeface="Dekko" panose="00000500000000000000" pitchFamily="2" charset="0"/>
              </a:rPr>
              <a:t>?</a:t>
            </a:r>
            <a:r>
              <a:rPr lang="fr-FR" sz="1200" dirty="0" smtClean="0">
                <a:solidFill>
                  <a:prstClr val="black"/>
                </a:solidFill>
                <a:latin typeface="Dekko" panose="00000500000000000000" pitchFamily="2" charset="0"/>
                <a:cs typeface="Dekko" panose="00000500000000000000" pitchFamily="2" charset="0"/>
              </a:rPr>
              <a:t> _________________</a:t>
            </a:r>
          </a:p>
          <a:p>
            <a:pPr lvl="0">
              <a:lnSpc>
                <a:spcPct val="150000"/>
              </a:lnSpc>
            </a:pPr>
            <a:r>
              <a:rPr lang="fr-FR" sz="1200" dirty="0" smtClean="0">
                <a:solidFill>
                  <a:prstClr val="black"/>
                </a:solidFill>
                <a:latin typeface="Dekko" panose="00000500000000000000" pitchFamily="2" charset="0"/>
                <a:cs typeface="Dekko" panose="00000500000000000000" pitchFamily="2" charset="0"/>
              </a:rPr>
              <a:t>_____________________________________________</a:t>
            </a:r>
          </a:p>
          <a:p>
            <a:pPr lvl="0">
              <a:lnSpc>
                <a:spcPct val="150000"/>
              </a:lnSpc>
            </a:pPr>
            <a:r>
              <a:rPr lang="fr-FR" sz="1200" dirty="0" smtClean="0">
                <a:solidFill>
                  <a:prstClr val="black"/>
                </a:solidFill>
                <a:latin typeface="Dekko" panose="00000500000000000000" pitchFamily="2" charset="0"/>
                <a:cs typeface="Dekko" panose="00000500000000000000" pitchFamily="2" charset="0"/>
              </a:rPr>
              <a:t>Comment s’appelle la petite fille </a:t>
            </a:r>
            <a:r>
              <a:rPr lang="fr-FR" sz="1200" dirty="0" smtClean="0">
                <a:solidFill>
                  <a:prstClr val="black"/>
                </a:solidFill>
                <a:cs typeface="Dekko" panose="00000500000000000000" pitchFamily="2" charset="0"/>
              </a:rPr>
              <a:t>?</a:t>
            </a:r>
            <a:r>
              <a:rPr lang="fr-FR" sz="1200" dirty="0" smtClean="0">
                <a:solidFill>
                  <a:prstClr val="black"/>
                </a:solidFill>
                <a:latin typeface="Dekko" panose="00000500000000000000" pitchFamily="2" charset="0"/>
                <a:cs typeface="Dekko" panose="00000500000000000000" pitchFamily="2" charset="0"/>
              </a:rPr>
              <a:t> ________________</a:t>
            </a:r>
          </a:p>
          <a:p>
            <a:pPr lvl="0">
              <a:lnSpc>
                <a:spcPct val="150000"/>
              </a:lnSpc>
            </a:pPr>
            <a:r>
              <a:rPr lang="fr-FR" sz="1200" dirty="0" smtClean="0">
                <a:solidFill>
                  <a:prstClr val="black"/>
                </a:solidFill>
                <a:latin typeface="Dekko" panose="00000500000000000000" pitchFamily="2" charset="0"/>
                <a:cs typeface="Dekko" panose="00000500000000000000" pitchFamily="2" charset="0"/>
              </a:rPr>
              <a:t>Quel âge a-t-elle </a:t>
            </a:r>
            <a:r>
              <a:rPr lang="fr-FR" sz="1200" dirty="0" smtClean="0">
                <a:solidFill>
                  <a:prstClr val="black"/>
                </a:solidFill>
                <a:cs typeface="Dekko" panose="00000500000000000000" pitchFamily="2" charset="0"/>
              </a:rPr>
              <a:t>?</a:t>
            </a:r>
            <a:r>
              <a:rPr lang="fr-FR" sz="1200" dirty="0" smtClean="0">
                <a:solidFill>
                  <a:prstClr val="black"/>
                </a:solidFill>
                <a:latin typeface="Dekko" panose="00000500000000000000" pitchFamily="2" charset="0"/>
                <a:cs typeface="Dekko" panose="00000500000000000000" pitchFamily="2" charset="0"/>
              </a:rPr>
              <a:t> ______________</a:t>
            </a:r>
          </a:p>
          <a:p>
            <a:pPr lvl="0">
              <a:lnSpc>
                <a:spcPct val="150000"/>
              </a:lnSpc>
            </a:pPr>
            <a:r>
              <a:rPr lang="fr-FR" sz="1200" dirty="0" smtClean="0">
                <a:solidFill>
                  <a:prstClr val="black"/>
                </a:solidFill>
                <a:latin typeface="Dekko" panose="00000500000000000000" pitchFamily="2" charset="0"/>
                <a:cs typeface="Dekko" panose="00000500000000000000" pitchFamily="2" charset="0"/>
              </a:rPr>
              <a:t>Comment s’appelle ce style de cahier </a:t>
            </a:r>
            <a:r>
              <a:rPr lang="fr-FR" sz="1200" dirty="0" smtClean="0">
                <a:solidFill>
                  <a:prstClr val="black"/>
                </a:solidFill>
                <a:cs typeface="Dekko" panose="00000500000000000000" pitchFamily="2" charset="0"/>
              </a:rPr>
              <a:t>?</a:t>
            </a:r>
            <a:r>
              <a:rPr lang="fr-FR" sz="1200" dirty="0" smtClean="0">
                <a:solidFill>
                  <a:prstClr val="black"/>
                </a:solidFill>
                <a:latin typeface="Dekko" panose="00000500000000000000" pitchFamily="2" charset="0"/>
                <a:cs typeface="Dekko" panose="00000500000000000000" pitchFamily="2" charset="0"/>
              </a:rPr>
              <a:t> ______________________________________________</a:t>
            </a:r>
          </a:p>
        </p:txBody>
      </p:sp>
      <p:pic>
        <p:nvPicPr>
          <p:cNvPr id="2" name="Image 1"/>
          <p:cNvPicPr>
            <a:picLocks noChangeAspect="1"/>
          </p:cNvPicPr>
          <p:nvPr/>
        </p:nvPicPr>
        <p:blipFill>
          <a:blip r:embed="rId2"/>
          <a:stretch>
            <a:fillRect/>
          </a:stretch>
        </p:blipFill>
        <p:spPr>
          <a:xfrm>
            <a:off x="3788231" y="1028671"/>
            <a:ext cx="2668362" cy="3832329"/>
          </a:xfrm>
          <a:prstGeom prst="rect">
            <a:avLst/>
          </a:prstGeom>
          <a:ln>
            <a:solidFill>
              <a:schemeClr val="tx1"/>
            </a:solidFill>
          </a:ln>
          <a:effectLst>
            <a:outerShdw blurRad="50800" dist="38100" dir="2700000" algn="tl" rotWithShape="0">
              <a:prstClr val="black">
                <a:alpha val="40000"/>
              </a:prstClr>
            </a:outerShdw>
          </a:effectLst>
        </p:spPr>
      </p:pic>
      <p:sp>
        <p:nvSpPr>
          <p:cNvPr id="22" name="Rectangle 21"/>
          <p:cNvSpPr/>
          <p:nvPr/>
        </p:nvSpPr>
        <p:spPr>
          <a:xfrm>
            <a:off x="3826331" y="1067581"/>
            <a:ext cx="850444" cy="142904"/>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p:cNvSpPr txBox="1"/>
          <p:nvPr/>
        </p:nvSpPr>
        <p:spPr>
          <a:xfrm>
            <a:off x="3769181" y="1018496"/>
            <a:ext cx="1405934" cy="276999"/>
          </a:xfrm>
          <a:prstGeom prst="rect">
            <a:avLst/>
          </a:prstGeom>
          <a:noFill/>
        </p:spPr>
        <p:txBody>
          <a:bodyPr wrap="square" rtlCol="0">
            <a:spAutoFit/>
          </a:bodyPr>
          <a:lstStyle/>
          <a:p>
            <a:r>
              <a:rPr lang="fr-FR" sz="1200" dirty="0" smtClean="0"/>
              <a:t>Sandrine </a:t>
            </a:r>
            <a:r>
              <a:rPr lang="fr-FR" sz="1200" dirty="0" smtClean="0"/>
              <a:t>Pernusch</a:t>
            </a:r>
            <a:endParaRPr lang="fr-FR" sz="1200" dirty="0"/>
          </a:p>
        </p:txBody>
      </p:sp>
      <p:sp>
        <p:nvSpPr>
          <p:cNvPr id="24" name="ZoneTexte 23"/>
          <p:cNvSpPr txBox="1"/>
          <p:nvPr/>
        </p:nvSpPr>
        <p:spPr>
          <a:xfrm>
            <a:off x="3769181" y="4975300"/>
            <a:ext cx="2687412" cy="2023631"/>
          </a:xfrm>
          <a:prstGeom prst="rect">
            <a:avLst/>
          </a:prstGeom>
          <a:solidFill>
            <a:schemeClr val="tx2">
              <a:lumMod val="20000"/>
              <a:lumOff val="80000"/>
            </a:schemeClr>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a:spcAft>
                <a:spcPts val="600"/>
              </a:spcAft>
            </a:pPr>
            <a:r>
              <a:rPr lang="fr-FR" sz="1050" i="1" dirty="0" smtClean="0">
                <a:latin typeface="Dekko" panose="00000500000000000000" pitchFamily="2" charset="0"/>
                <a:cs typeface="Dekko" panose="00000500000000000000" pitchFamily="2" charset="0"/>
              </a:rPr>
              <a:t>Hier, j’ai acheté un cahier. J’ai mis </a:t>
            </a:r>
            <a:r>
              <a:rPr lang="fr-FR" sz="1050" dirty="0" smtClean="0">
                <a:latin typeface="Dekko" panose="00000500000000000000" pitchFamily="2" charset="0"/>
                <a:cs typeface="Dekko" panose="00000500000000000000" pitchFamily="2" charset="0"/>
              </a:rPr>
              <a:t>je-me-parle</a:t>
            </a:r>
            <a:r>
              <a:rPr lang="fr-FR" sz="1050" i="1" dirty="0" smtClean="0">
                <a:latin typeface="Dekko" panose="00000500000000000000" pitchFamily="2" charset="0"/>
                <a:cs typeface="Dekko" panose="00000500000000000000" pitchFamily="2" charset="0"/>
              </a:rPr>
              <a:t> en titre, sur la couverture. Et voilà : je me parle. C’est mon droit. </a:t>
            </a:r>
          </a:p>
          <a:p>
            <a:pPr>
              <a:spcAft>
                <a:spcPts val="600"/>
              </a:spcAft>
            </a:pPr>
            <a:r>
              <a:rPr lang="fr-FR" sz="1050" dirty="0" smtClean="0">
                <a:latin typeface="Dekko" panose="00000500000000000000" pitchFamily="2" charset="0"/>
                <a:cs typeface="Dekko" panose="00000500000000000000" pitchFamily="2" charset="0"/>
              </a:rPr>
              <a:t>Du haut de ses neuf ans, Chloé découvre la liberté d’écrire. Ecrire que rien ne remplacera jamais sa tortue disparue et le ventre de maman s’arrondit dangereusement, écrire les amitiés qui se font et se défont dans la cour de récré, écrire qu’il n’est pas toujours facile de trouver sa place dans le tourbillon de la vie…</a:t>
            </a:r>
          </a:p>
          <a:p>
            <a:pPr>
              <a:spcAft>
                <a:spcPts val="600"/>
              </a:spcAft>
            </a:pPr>
            <a:r>
              <a:rPr lang="fr-FR" sz="1050" dirty="0" smtClean="0">
                <a:latin typeface="Chinacat" panose="00000400000000000000" pitchFamily="2" charset="0"/>
                <a:cs typeface="Dekko" panose="00000500000000000000" pitchFamily="2" charset="0"/>
              </a:rPr>
              <a:t>Un journal sincère et fougueux.</a:t>
            </a:r>
            <a:endParaRPr lang="fr-FR" sz="1050" dirty="0">
              <a:latin typeface="Chinacat" panose="00000400000000000000" pitchFamily="2" charset="0"/>
              <a:cs typeface="Dekko" panose="00000500000000000000" pitchFamily="2" charset="0"/>
            </a:endParaRPr>
          </a:p>
        </p:txBody>
      </p:sp>
      <p:sp>
        <p:nvSpPr>
          <p:cNvPr id="25" name="ZoneTexte 24"/>
          <p:cNvSpPr txBox="1"/>
          <p:nvPr/>
        </p:nvSpPr>
        <p:spPr>
          <a:xfrm>
            <a:off x="247651" y="3632524"/>
            <a:ext cx="2457449" cy="338554"/>
          </a:xfrm>
          <a:prstGeom prst="rect">
            <a:avLst/>
          </a:prstGeom>
          <a:noFill/>
        </p:spPr>
        <p:txBody>
          <a:bodyPr wrap="square" rtlCol="0">
            <a:spAutoFit/>
          </a:bodyPr>
          <a:lstStyle/>
          <a:p>
            <a:r>
              <a:rPr lang="fr-FR" sz="1600" dirty="0" smtClean="0">
                <a:effectLst>
                  <a:outerShdw blurRad="38100" dist="38100" dir="2700000" algn="tl">
                    <a:srgbClr val="000000">
                      <a:alpha val="43137"/>
                    </a:srgbClr>
                  </a:outerShdw>
                </a:effectLst>
                <a:latin typeface="Dekko" panose="00000500000000000000" pitchFamily="2" charset="0"/>
                <a:cs typeface="Dekko" panose="00000500000000000000" pitchFamily="2" charset="0"/>
              </a:rPr>
              <a:t>2) Questions sur le texte </a:t>
            </a:r>
            <a:endParaRPr lang="fr-FR" sz="1600" dirty="0">
              <a:effectLst>
                <a:outerShdw blurRad="38100" dist="38100" dir="2700000" algn="tl">
                  <a:srgbClr val="000000">
                    <a:alpha val="43137"/>
                  </a:srgbClr>
                </a:outerShdw>
              </a:effectLst>
              <a:latin typeface="Dekko" panose="00000500000000000000" pitchFamily="2" charset="0"/>
              <a:cs typeface="Dekko" panose="00000500000000000000" pitchFamily="2" charset="0"/>
            </a:endParaRPr>
          </a:p>
        </p:txBody>
      </p:sp>
      <p:sp>
        <p:nvSpPr>
          <p:cNvPr id="26" name="Rectangle 25"/>
          <p:cNvSpPr/>
          <p:nvPr/>
        </p:nvSpPr>
        <p:spPr>
          <a:xfrm>
            <a:off x="247651" y="3903292"/>
            <a:ext cx="3521530" cy="3693319"/>
          </a:xfrm>
          <a:prstGeom prst="rect">
            <a:avLst/>
          </a:prstGeom>
        </p:spPr>
        <p:txBody>
          <a:bodyPr wrap="square">
            <a:spAutoFit/>
          </a:bodyPr>
          <a:lstStyle/>
          <a:p>
            <a:pPr lvl="0">
              <a:lnSpc>
                <a:spcPct val="150000"/>
              </a:lnSpc>
            </a:pPr>
            <a:r>
              <a:rPr lang="fr-FR" sz="1200" dirty="0" smtClean="0">
                <a:solidFill>
                  <a:prstClr val="black"/>
                </a:solidFill>
                <a:latin typeface="Dekko" panose="00000500000000000000" pitchFamily="2" charset="0"/>
                <a:cs typeface="Dekko" panose="00000500000000000000" pitchFamily="2" charset="0"/>
              </a:rPr>
              <a:t>a – Quels sont les deux sujets qu’elle aborde dans le texte </a:t>
            </a:r>
            <a:r>
              <a:rPr lang="fr-FR" sz="1200" dirty="0" smtClean="0">
                <a:solidFill>
                  <a:prstClr val="black"/>
                </a:solidFill>
                <a:cs typeface="Dekko" panose="00000500000000000000" pitchFamily="2" charset="0"/>
              </a:rPr>
              <a:t>?</a:t>
            </a:r>
            <a:r>
              <a:rPr lang="fr-FR" sz="1200" dirty="0" smtClean="0">
                <a:solidFill>
                  <a:prstClr val="black"/>
                </a:solidFill>
                <a:latin typeface="Dekko" panose="00000500000000000000" pitchFamily="2" charset="0"/>
                <a:cs typeface="Dekko" panose="00000500000000000000" pitchFamily="2" charset="0"/>
              </a:rPr>
              <a:t> _________________ et ___________________</a:t>
            </a:r>
          </a:p>
          <a:p>
            <a:pPr lvl="0">
              <a:lnSpc>
                <a:spcPct val="150000"/>
              </a:lnSpc>
            </a:pPr>
            <a:r>
              <a:rPr lang="fr-FR" sz="1200" dirty="0" smtClean="0">
                <a:solidFill>
                  <a:prstClr val="black"/>
                </a:solidFill>
                <a:latin typeface="Dekko" panose="00000500000000000000" pitchFamily="2" charset="0"/>
                <a:cs typeface="Dekko" panose="00000500000000000000" pitchFamily="2" charset="0"/>
              </a:rPr>
              <a:t>_____________________________________________</a:t>
            </a:r>
          </a:p>
          <a:p>
            <a:pPr lvl="0">
              <a:lnSpc>
                <a:spcPct val="150000"/>
              </a:lnSpc>
            </a:pPr>
            <a:r>
              <a:rPr lang="fr-FR" sz="1200" dirty="0" smtClean="0">
                <a:solidFill>
                  <a:prstClr val="black"/>
                </a:solidFill>
                <a:latin typeface="Dekko" panose="00000500000000000000" pitchFamily="2" charset="0"/>
                <a:cs typeface="Dekko" panose="00000500000000000000" pitchFamily="2" charset="0"/>
              </a:rPr>
              <a:t>b – Avant d’écrire dans son cahier que faisait-elle </a:t>
            </a:r>
            <a:r>
              <a:rPr lang="fr-FR" sz="1200" dirty="0" smtClean="0">
                <a:solidFill>
                  <a:prstClr val="black"/>
                </a:solidFill>
                <a:cs typeface="Dekko" panose="00000500000000000000" pitchFamily="2" charset="0"/>
              </a:rPr>
              <a:t>?</a:t>
            </a:r>
          </a:p>
          <a:p>
            <a:pPr lvl="0">
              <a:lnSpc>
                <a:spcPct val="150000"/>
              </a:lnSpc>
            </a:pPr>
            <a:r>
              <a:rPr lang="fr-FR" sz="1200" dirty="0" smtClean="0">
                <a:solidFill>
                  <a:prstClr val="black"/>
                </a:solidFill>
                <a:latin typeface="Dekko" panose="00000500000000000000" pitchFamily="2" charset="0"/>
                <a:cs typeface="Dekko" panose="00000500000000000000" pitchFamily="2" charset="0"/>
              </a:rPr>
              <a:t>_____________________________________________</a:t>
            </a:r>
          </a:p>
          <a:p>
            <a:pPr lvl="0">
              <a:lnSpc>
                <a:spcPct val="150000"/>
              </a:lnSpc>
            </a:pPr>
            <a:r>
              <a:rPr lang="fr-FR" sz="1200" dirty="0" smtClean="0">
                <a:solidFill>
                  <a:prstClr val="black"/>
                </a:solidFill>
                <a:latin typeface="Dekko" panose="00000500000000000000" pitchFamily="2" charset="0"/>
                <a:cs typeface="Dekko" panose="00000500000000000000" pitchFamily="2" charset="0"/>
              </a:rPr>
              <a:t>c – Pourquoi les parents de Chloé ne veulent-ils pas de chien chez eux </a:t>
            </a:r>
            <a:r>
              <a:rPr lang="fr-FR" sz="1200" dirty="0" smtClean="0">
                <a:solidFill>
                  <a:prstClr val="black"/>
                </a:solidFill>
                <a:cs typeface="Dekko" panose="00000500000000000000" pitchFamily="2" charset="0"/>
              </a:rPr>
              <a:t>?</a:t>
            </a:r>
            <a:r>
              <a:rPr lang="fr-FR" sz="1200" dirty="0" smtClean="0">
                <a:solidFill>
                  <a:prstClr val="black"/>
                </a:solidFill>
                <a:latin typeface="Dekko" panose="00000500000000000000" pitchFamily="2" charset="0"/>
                <a:cs typeface="Dekko" panose="00000500000000000000" pitchFamily="2" charset="0"/>
              </a:rPr>
              <a:t> _______________________________</a:t>
            </a:r>
          </a:p>
          <a:p>
            <a:pPr lvl="0">
              <a:lnSpc>
                <a:spcPct val="150000"/>
              </a:lnSpc>
            </a:pPr>
            <a:r>
              <a:rPr lang="fr-FR" sz="1200" dirty="0" smtClean="0">
                <a:solidFill>
                  <a:prstClr val="black"/>
                </a:solidFill>
                <a:latin typeface="Dekko" panose="00000500000000000000" pitchFamily="2" charset="0"/>
                <a:cs typeface="Dekko" panose="00000500000000000000" pitchFamily="2" charset="0"/>
              </a:rPr>
              <a:t>_____________________________________________</a:t>
            </a:r>
          </a:p>
          <a:p>
            <a:pPr>
              <a:lnSpc>
                <a:spcPct val="150000"/>
              </a:lnSpc>
            </a:pPr>
            <a:r>
              <a:rPr lang="fr-FR" sz="1200" dirty="0">
                <a:solidFill>
                  <a:prstClr val="black"/>
                </a:solidFill>
                <a:latin typeface="Dekko" panose="00000500000000000000" pitchFamily="2" charset="0"/>
                <a:cs typeface="Dekko" panose="00000500000000000000" pitchFamily="2" charset="0"/>
              </a:rPr>
              <a:t>d – Que lui proposent les parents de Chloé à la place d’un chien </a:t>
            </a:r>
            <a:r>
              <a:rPr lang="fr-FR" sz="1200" dirty="0">
                <a:solidFill>
                  <a:prstClr val="black"/>
                </a:solidFill>
                <a:cs typeface="Dekko" panose="00000500000000000000" pitchFamily="2" charset="0"/>
              </a:rPr>
              <a:t>?</a:t>
            </a:r>
            <a:r>
              <a:rPr lang="fr-FR" sz="1200" dirty="0">
                <a:solidFill>
                  <a:prstClr val="black"/>
                </a:solidFill>
                <a:latin typeface="Dekko" panose="00000500000000000000" pitchFamily="2" charset="0"/>
                <a:cs typeface="Dekko" panose="00000500000000000000" pitchFamily="2" charset="0"/>
              </a:rPr>
              <a:t> </a:t>
            </a:r>
            <a:r>
              <a:rPr lang="fr-FR" sz="1200" dirty="0" smtClean="0">
                <a:solidFill>
                  <a:prstClr val="black"/>
                </a:solidFill>
                <a:latin typeface="Dekko" panose="00000500000000000000" pitchFamily="2" charset="0"/>
                <a:cs typeface="Dekko" panose="00000500000000000000" pitchFamily="2" charset="0"/>
              </a:rPr>
              <a:t>___________________________________</a:t>
            </a:r>
          </a:p>
          <a:p>
            <a:pPr>
              <a:lnSpc>
                <a:spcPct val="150000"/>
              </a:lnSpc>
            </a:pPr>
            <a:r>
              <a:rPr lang="fr-FR" sz="1200" dirty="0">
                <a:solidFill>
                  <a:prstClr val="black"/>
                </a:solidFill>
                <a:latin typeface="Dekko" panose="00000500000000000000" pitchFamily="2" charset="0"/>
                <a:cs typeface="Dekko" panose="00000500000000000000" pitchFamily="2" charset="0"/>
              </a:rPr>
              <a:t>e – Est-elle d’accord </a:t>
            </a:r>
            <a:r>
              <a:rPr lang="fr-FR" sz="1200" dirty="0">
                <a:solidFill>
                  <a:prstClr val="black"/>
                </a:solidFill>
                <a:cs typeface="Dekko" panose="00000500000000000000" pitchFamily="2" charset="0"/>
              </a:rPr>
              <a:t>?</a:t>
            </a:r>
            <a:r>
              <a:rPr lang="fr-FR" sz="1200" dirty="0">
                <a:solidFill>
                  <a:prstClr val="black"/>
                </a:solidFill>
                <a:latin typeface="Dekko" panose="00000500000000000000" pitchFamily="2" charset="0"/>
                <a:cs typeface="Dekko" panose="00000500000000000000" pitchFamily="2" charset="0"/>
              </a:rPr>
              <a:t> </a:t>
            </a:r>
            <a:r>
              <a:rPr lang="fr-FR" sz="1200" dirty="0" smtClean="0">
                <a:solidFill>
                  <a:prstClr val="black"/>
                </a:solidFill>
                <a:latin typeface="Dekko" panose="00000500000000000000" pitchFamily="2" charset="0"/>
                <a:cs typeface="Dekko" panose="00000500000000000000" pitchFamily="2" charset="0"/>
              </a:rPr>
              <a:t>______   Leur </a:t>
            </a:r>
            <a:r>
              <a:rPr lang="fr-FR" sz="1200" dirty="0">
                <a:solidFill>
                  <a:prstClr val="black"/>
                </a:solidFill>
                <a:latin typeface="Dekko" panose="00000500000000000000" pitchFamily="2" charset="0"/>
                <a:cs typeface="Dekko" panose="00000500000000000000" pitchFamily="2" charset="0"/>
              </a:rPr>
              <a:t>dit-elle </a:t>
            </a:r>
            <a:r>
              <a:rPr lang="fr-FR" sz="1200" dirty="0">
                <a:solidFill>
                  <a:prstClr val="black"/>
                </a:solidFill>
                <a:cs typeface="Dekko" panose="00000500000000000000" pitchFamily="2" charset="0"/>
              </a:rPr>
              <a:t>?</a:t>
            </a:r>
            <a:r>
              <a:rPr lang="fr-FR" sz="1200" dirty="0">
                <a:solidFill>
                  <a:prstClr val="black"/>
                </a:solidFill>
                <a:latin typeface="Dekko" panose="00000500000000000000" pitchFamily="2" charset="0"/>
                <a:cs typeface="Dekko" panose="00000500000000000000" pitchFamily="2" charset="0"/>
              </a:rPr>
              <a:t> </a:t>
            </a:r>
            <a:r>
              <a:rPr lang="fr-FR" sz="1200" dirty="0" smtClean="0">
                <a:solidFill>
                  <a:prstClr val="black"/>
                </a:solidFill>
                <a:latin typeface="Dekko" panose="00000500000000000000" pitchFamily="2" charset="0"/>
                <a:cs typeface="Dekko" panose="00000500000000000000" pitchFamily="2" charset="0"/>
              </a:rPr>
              <a:t>_______  </a:t>
            </a:r>
            <a:endParaRPr lang="fr-FR" sz="1200" dirty="0">
              <a:solidFill>
                <a:prstClr val="black"/>
              </a:solidFill>
              <a:latin typeface="Dekko" panose="00000500000000000000" pitchFamily="2" charset="0"/>
              <a:cs typeface="Dekko" panose="00000500000000000000" pitchFamily="2" charset="0"/>
            </a:endParaRPr>
          </a:p>
          <a:p>
            <a:pPr>
              <a:lnSpc>
                <a:spcPct val="150000"/>
              </a:lnSpc>
            </a:pPr>
            <a:endParaRPr lang="fr-FR" sz="1200" dirty="0">
              <a:solidFill>
                <a:prstClr val="black"/>
              </a:solidFill>
              <a:latin typeface="Dekko" panose="00000500000000000000" pitchFamily="2" charset="0"/>
              <a:cs typeface="Dekko" panose="00000500000000000000" pitchFamily="2" charset="0"/>
            </a:endParaRPr>
          </a:p>
          <a:p>
            <a:pPr lvl="0">
              <a:lnSpc>
                <a:spcPct val="150000"/>
              </a:lnSpc>
            </a:pPr>
            <a:endParaRPr lang="fr-FR" sz="1200" dirty="0" smtClean="0">
              <a:solidFill>
                <a:prstClr val="black"/>
              </a:solidFill>
              <a:latin typeface="Dekko" panose="00000500000000000000" pitchFamily="2" charset="0"/>
              <a:cs typeface="Dekko" panose="00000500000000000000" pitchFamily="2" charset="0"/>
            </a:endParaRPr>
          </a:p>
        </p:txBody>
      </p:sp>
      <p:sp>
        <p:nvSpPr>
          <p:cNvPr id="27" name="Rectangle 26"/>
          <p:cNvSpPr/>
          <p:nvPr/>
        </p:nvSpPr>
        <p:spPr>
          <a:xfrm>
            <a:off x="228602" y="7031255"/>
            <a:ext cx="6381748" cy="923330"/>
          </a:xfrm>
          <a:prstGeom prst="rect">
            <a:avLst/>
          </a:prstGeom>
        </p:spPr>
        <p:txBody>
          <a:bodyPr wrap="square">
            <a:spAutoFit/>
          </a:bodyPr>
          <a:lstStyle/>
          <a:p>
            <a:pPr lvl="0">
              <a:lnSpc>
                <a:spcPct val="150000"/>
              </a:lnSpc>
            </a:pPr>
            <a:r>
              <a:rPr lang="fr-FR" sz="1200" dirty="0" smtClean="0">
                <a:solidFill>
                  <a:prstClr val="black"/>
                </a:solidFill>
                <a:latin typeface="Dekko" panose="00000500000000000000" pitchFamily="2" charset="0"/>
                <a:cs typeface="Dekko" panose="00000500000000000000" pitchFamily="2" charset="0"/>
              </a:rPr>
              <a:t>f – Depuis quand la maman de Chloé est-elle enceinte </a:t>
            </a:r>
            <a:r>
              <a:rPr lang="fr-FR" sz="1200" dirty="0" smtClean="0">
                <a:solidFill>
                  <a:prstClr val="black"/>
                </a:solidFill>
                <a:cs typeface="Dekko" panose="00000500000000000000" pitchFamily="2" charset="0"/>
              </a:rPr>
              <a:t>?</a:t>
            </a:r>
            <a:r>
              <a:rPr lang="fr-FR" sz="1200" dirty="0" smtClean="0">
                <a:solidFill>
                  <a:prstClr val="black"/>
                </a:solidFill>
                <a:latin typeface="Dekko" panose="00000500000000000000" pitchFamily="2" charset="0"/>
                <a:cs typeface="Dekko" panose="00000500000000000000" pitchFamily="2" charset="0"/>
              </a:rPr>
              <a:t> ______________________________________</a:t>
            </a:r>
          </a:p>
          <a:p>
            <a:pPr lvl="0">
              <a:lnSpc>
                <a:spcPct val="150000"/>
              </a:lnSpc>
            </a:pPr>
            <a:r>
              <a:rPr lang="fr-FR" sz="1200" dirty="0" smtClean="0">
                <a:solidFill>
                  <a:prstClr val="black"/>
                </a:solidFill>
                <a:latin typeface="Dekko" panose="00000500000000000000" pitchFamily="2" charset="0"/>
                <a:cs typeface="Dekko" panose="00000500000000000000" pitchFamily="2" charset="0"/>
              </a:rPr>
              <a:t>g – Pourquoi ses parents ne lui ont pas annoncé avant </a:t>
            </a:r>
            <a:r>
              <a:rPr lang="fr-FR" sz="1200" dirty="0" smtClean="0">
                <a:solidFill>
                  <a:prstClr val="black"/>
                </a:solidFill>
                <a:cs typeface="Dekko" panose="00000500000000000000" pitchFamily="2" charset="0"/>
              </a:rPr>
              <a:t>?</a:t>
            </a:r>
            <a:r>
              <a:rPr lang="fr-FR" sz="1200" dirty="0" smtClean="0">
                <a:solidFill>
                  <a:prstClr val="black"/>
                </a:solidFill>
                <a:latin typeface="Dekko" panose="00000500000000000000" pitchFamily="2" charset="0"/>
                <a:cs typeface="Dekko" panose="00000500000000000000" pitchFamily="2" charset="0"/>
              </a:rPr>
              <a:t> ______________________________________ ____________________________________________________________________________________</a:t>
            </a:r>
          </a:p>
        </p:txBody>
      </p:sp>
      <p:sp>
        <p:nvSpPr>
          <p:cNvPr id="28" name="ZoneTexte 27"/>
          <p:cNvSpPr txBox="1"/>
          <p:nvPr/>
        </p:nvSpPr>
        <p:spPr>
          <a:xfrm>
            <a:off x="219075" y="7926042"/>
            <a:ext cx="6391275" cy="584775"/>
          </a:xfrm>
          <a:prstGeom prst="rect">
            <a:avLst/>
          </a:prstGeom>
          <a:noFill/>
        </p:spPr>
        <p:txBody>
          <a:bodyPr wrap="square" rtlCol="0">
            <a:spAutoFit/>
          </a:bodyPr>
          <a:lstStyle/>
          <a:p>
            <a:r>
              <a:rPr lang="fr-FR" sz="1600" dirty="0" smtClean="0">
                <a:effectLst>
                  <a:outerShdw blurRad="38100" dist="38100" dir="2700000" algn="tl">
                    <a:srgbClr val="000000">
                      <a:alpha val="43137"/>
                    </a:srgbClr>
                  </a:outerShdw>
                </a:effectLst>
                <a:latin typeface="Dekko" panose="00000500000000000000" pitchFamily="2" charset="0"/>
                <a:cs typeface="Dekko" panose="00000500000000000000" pitchFamily="2" charset="0"/>
              </a:rPr>
              <a:t>3) A ton tour ! Ecris quelques phrases sous la forme d’un journal intime sur ta journée de rentrée. </a:t>
            </a:r>
            <a:endParaRPr lang="fr-FR" sz="1600" dirty="0">
              <a:effectLst>
                <a:outerShdw blurRad="38100" dist="38100" dir="2700000" algn="tl">
                  <a:srgbClr val="000000">
                    <a:alpha val="43137"/>
                  </a:srgbClr>
                </a:outerShdw>
              </a:effectLst>
              <a:latin typeface="Dekko" panose="00000500000000000000" pitchFamily="2" charset="0"/>
              <a:cs typeface="Dekko" panose="00000500000000000000" pitchFamily="2" charset="0"/>
            </a:endParaRPr>
          </a:p>
        </p:txBody>
      </p:sp>
      <p:sp>
        <p:nvSpPr>
          <p:cNvPr id="29" name="Rectangle 28"/>
          <p:cNvSpPr/>
          <p:nvPr/>
        </p:nvSpPr>
        <p:spPr>
          <a:xfrm>
            <a:off x="219075" y="8454610"/>
            <a:ext cx="6381748" cy="1200329"/>
          </a:xfrm>
          <a:prstGeom prst="rect">
            <a:avLst/>
          </a:prstGeom>
        </p:spPr>
        <p:txBody>
          <a:bodyPr wrap="square">
            <a:spAutoFit/>
          </a:bodyPr>
          <a:lstStyle/>
          <a:p>
            <a:pPr>
              <a:lnSpc>
                <a:spcPct val="150000"/>
              </a:lnSpc>
            </a:pPr>
            <a:r>
              <a:rPr lang="fr-FR" sz="1200" dirty="0" smtClean="0">
                <a:solidFill>
                  <a:prstClr val="black"/>
                </a:solidFill>
                <a:latin typeface="Dekko" panose="00000500000000000000" pitchFamily="2" charset="0"/>
                <a:cs typeface="Dekko" panose="00000500000000000000" pitchFamily="2" charset="0"/>
              </a:rPr>
              <a:t>____________________________________________________________________________________</a:t>
            </a:r>
          </a:p>
          <a:p>
            <a:pPr>
              <a:lnSpc>
                <a:spcPct val="150000"/>
              </a:lnSpc>
            </a:pPr>
            <a:r>
              <a:rPr lang="fr-FR" sz="1200" dirty="0" smtClean="0">
                <a:solidFill>
                  <a:prstClr val="black"/>
                </a:solidFill>
                <a:latin typeface="Dekko" panose="00000500000000000000" pitchFamily="2" charset="0"/>
                <a:cs typeface="Dekko" panose="00000500000000000000" pitchFamily="2" charset="0"/>
              </a:rPr>
              <a:t>____________________________________________________________________________________</a:t>
            </a:r>
          </a:p>
          <a:p>
            <a:pPr>
              <a:lnSpc>
                <a:spcPct val="150000"/>
              </a:lnSpc>
            </a:pPr>
            <a:r>
              <a:rPr lang="fr-FR" sz="1200" dirty="0" smtClean="0">
                <a:solidFill>
                  <a:prstClr val="black"/>
                </a:solidFill>
                <a:latin typeface="Dekko" panose="00000500000000000000" pitchFamily="2" charset="0"/>
                <a:cs typeface="Dekko" panose="00000500000000000000" pitchFamily="2" charset="0"/>
              </a:rPr>
              <a:t>____________________________________________________________________________________</a:t>
            </a:r>
          </a:p>
          <a:p>
            <a:pPr>
              <a:lnSpc>
                <a:spcPct val="150000"/>
              </a:lnSpc>
            </a:pPr>
            <a:r>
              <a:rPr lang="fr-FR" sz="1200" dirty="0">
                <a:solidFill>
                  <a:prstClr val="black"/>
                </a:solidFill>
                <a:latin typeface="Dekko" panose="00000500000000000000" pitchFamily="2" charset="0"/>
                <a:cs typeface="Dekko" panose="00000500000000000000" pitchFamily="2" charset="0"/>
              </a:rPr>
              <a:t>____________________________________________________________________________________</a:t>
            </a:r>
            <a:endParaRPr lang="fr-FR" sz="1200" dirty="0"/>
          </a:p>
        </p:txBody>
      </p:sp>
      <p:pic>
        <p:nvPicPr>
          <p:cNvPr id="30" name="Image 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7893" y="8458693"/>
            <a:ext cx="329157" cy="1310532"/>
          </a:xfrm>
          <a:prstGeom prst="rect">
            <a:avLst/>
          </a:prstGeom>
        </p:spPr>
      </p:pic>
    </p:spTree>
    <p:extLst>
      <p:ext uri="{BB962C8B-B14F-4D97-AF65-F5344CB8AC3E}">
        <p14:creationId xmlns:p14="http://schemas.microsoft.com/office/powerpoint/2010/main" val="3039891291"/>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77</TotalTime>
  <Words>1115</Words>
  <Application>Microsoft Office PowerPoint</Application>
  <PresentationFormat>Format A4 (210 x 297 mm)</PresentationFormat>
  <Paragraphs>48</Paragraphs>
  <Slides>2</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vt:i4>
      </vt:variant>
    </vt:vector>
  </HeadingPairs>
  <TitlesOfParts>
    <vt:vector size="10" baseType="lpstr">
      <vt:lpstr>Arial</vt:lpstr>
      <vt:lpstr>Calibri</vt:lpstr>
      <vt:lpstr>Calibri Light</vt:lpstr>
      <vt:lpstr>Chinacat</vt:lpstr>
      <vt:lpstr>Crafty Girls</vt:lpstr>
      <vt:lpstr>Dekko</vt:lpstr>
      <vt:lpstr>Delicious Choice</vt:lpstr>
      <vt:lpstr>Thème Office</vt:lpstr>
      <vt:lpstr>Présentation PowerPoint</vt:lpstr>
      <vt:lpstr>Présentation PowerPoint</vt:lpstr>
    </vt:vector>
  </TitlesOfParts>
  <Company>Ecole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Sandrine</dc:creator>
  <cp:lastModifiedBy>Sandrine</cp:lastModifiedBy>
  <cp:revision>11</cp:revision>
  <dcterms:created xsi:type="dcterms:W3CDTF">2017-09-02T19:15:42Z</dcterms:created>
  <dcterms:modified xsi:type="dcterms:W3CDTF">2017-09-02T20:46:19Z</dcterms:modified>
</cp:coreProperties>
</file>