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2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4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D41-99B2-4F3D-910A-2BAAF8CAEFC8}" type="datetimeFigureOut">
              <a:rPr lang="fr-FR" smtClean="0"/>
              <a:t>01/04/2022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FBC5-6818-4D59-B3C0-280DC29B7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5737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D41-99B2-4F3D-910A-2BAAF8CAEFC8}" type="datetimeFigureOut">
              <a:rPr lang="fr-FR" smtClean="0"/>
              <a:t>01/04/2022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FBC5-6818-4D59-B3C0-280DC29B7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814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D41-99B2-4F3D-910A-2BAAF8CAEFC8}" type="datetimeFigureOut">
              <a:rPr lang="fr-FR" smtClean="0"/>
              <a:t>01/04/2022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FBC5-6818-4D59-B3C0-280DC29B7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5278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D41-99B2-4F3D-910A-2BAAF8CAEFC8}" type="datetimeFigureOut">
              <a:rPr lang="fr-FR" smtClean="0"/>
              <a:t>01/04/2022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FBC5-6818-4D59-B3C0-280DC29B7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7431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D41-99B2-4F3D-910A-2BAAF8CAEFC8}" type="datetimeFigureOut">
              <a:rPr lang="fr-FR" smtClean="0"/>
              <a:t>01/04/2022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FBC5-6818-4D59-B3C0-280DC29B7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8908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D41-99B2-4F3D-910A-2BAAF8CAEFC8}" type="datetimeFigureOut">
              <a:rPr lang="fr-FR" smtClean="0"/>
              <a:t>01/04/2022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FBC5-6818-4D59-B3C0-280DC29B7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082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D41-99B2-4F3D-910A-2BAAF8CAEFC8}" type="datetimeFigureOut">
              <a:rPr lang="fr-FR" smtClean="0"/>
              <a:t>01/04/2022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FBC5-6818-4D59-B3C0-280DC29B7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896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D41-99B2-4F3D-910A-2BAAF8CAEFC8}" type="datetimeFigureOut">
              <a:rPr lang="fr-FR" smtClean="0"/>
              <a:t>01/04/2022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FBC5-6818-4D59-B3C0-280DC29B7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5075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D41-99B2-4F3D-910A-2BAAF8CAEFC8}" type="datetimeFigureOut">
              <a:rPr lang="fr-FR" smtClean="0"/>
              <a:t>01/04/2022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FBC5-6818-4D59-B3C0-280DC29B7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8072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D41-99B2-4F3D-910A-2BAAF8CAEFC8}" type="datetimeFigureOut">
              <a:rPr lang="fr-FR" smtClean="0"/>
              <a:t>01/04/2022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FBC5-6818-4D59-B3C0-280DC29B7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6150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3D41-99B2-4F3D-910A-2BAAF8CAEFC8}" type="datetimeFigureOut">
              <a:rPr lang="fr-FR" smtClean="0"/>
              <a:t>01/04/2022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BFBC5-6818-4D59-B3C0-280DC29B7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2242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83D41-99B2-4F3D-910A-2BAAF8CAEFC8}" type="datetimeFigureOut">
              <a:rPr lang="fr-FR" smtClean="0"/>
              <a:t>01/04/2022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BFBC5-6818-4D59-B3C0-280DC29B7C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4266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7192168"/>
              </p:ext>
            </p:extLst>
          </p:nvPr>
        </p:nvGraphicFramePr>
        <p:xfrm>
          <a:off x="374272" y="244384"/>
          <a:ext cx="9129829" cy="33427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8632">
                  <a:extLst>
                    <a:ext uri="{9D8B030D-6E8A-4147-A177-3AD203B41FA5}">
                      <a16:colId xmlns:a16="http://schemas.microsoft.com/office/drawing/2014/main" val="574445222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613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98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2661">
                <a:tc gridSpan="4">
                  <a:txBody>
                    <a:bodyPr/>
                    <a:lstStyle/>
                    <a:p>
                      <a:pPr algn="ctr"/>
                      <a:r>
                        <a:rPr lang="fr-FR" sz="2800" dirty="0"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Programmation de littérature (</a:t>
                      </a:r>
                      <a:r>
                        <a:rPr lang="fr-FR" sz="2800" dirty="0" err="1"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spiralaire</a:t>
                      </a:r>
                      <a:r>
                        <a:rPr lang="fr-FR" sz="2800" dirty="0"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 sur 2 ans)</a:t>
                      </a:r>
                    </a:p>
                  </a:txBody>
                  <a:tcPr anchor="ctr">
                    <a:solidFill>
                      <a:srgbClr val="FFC2F7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>
                        <a:latin typeface="CHARLEEBOOTS" panose="02000603000000000000" pitchFamily="2" charset="-34"/>
                        <a:ea typeface="CHARLEEBOOTS" panose="02000603000000000000" pitchFamily="2" charset="-34"/>
                        <a:cs typeface="CHARLEEBOOTS" panose="02000603000000000000" pitchFamily="2" charset="-34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>
                        <a:latin typeface="CHARLEEBOOTS" panose="02000603000000000000" pitchFamily="2" charset="-34"/>
                        <a:ea typeface="CHARLEEBOOTS" panose="02000603000000000000" pitchFamily="2" charset="-34"/>
                        <a:cs typeface="CHARLEEBOOTS" panose="02000603000000000000" pitchFamily="2" charset="-34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>
                        <a:latin typeface="CHARLEEBOOTS" panose="02000603000000000000" pitchFamily="2" charset="-34"/>
                        <a:ea typeface="CHARLEEBOOTS" panose="02000603000000000000" pitchFamily="2" charset="-34"/>
                        <a:cs typeface="CHARLEEBOOTS" panose="02000603000000000000" pitchFamily="2" charset="-34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8902588"/>
                  </a:ext>
                </a:extLst>
              </a:tr>
              <a:tr h="156155">
                <a:tc gridSpan="4">
                  <a:txBody>
                    <a:bodyPr/>
                    <a:lstStyle/>
                    <a:p>
                      <a:pPr algn="ctr"/>
                      <a:endParaRPr lang="fr-FR" sz="5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>
                        <a:latin typeface="CHARLEEBOOTS" panose="02000603000000000000" pitchFamily="2" charset="-34"/>
                        <a:ea typeface="CHARLEEBOOTS" panose="02000603000000000000" pitchFamily="2" charset="-34"/>
                        <a:cs typeface="CHARLEEBOOTS" panose="02000603000000000000" pitchFamily="2" charset="-34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>
                        <a:latin typeface="CHARLEEBOOTS" panose="02000603000000000000" pitchFamily="2" charset="-34"/>
                        <a:ea typeface="CHARLEEBOOTS" panose="02000603000000000000" pitchFamily="2" charset="-34"/>
                        <a:cs typeface="CHARLEEBOOTS" panose="02000603000000000000" pitchFamily="2" charset="-34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dirty="0">
                        <a:latin typeface="CHARLEEBOOTS" panose="02000603000000000000" pitchFamily="2" charset="-34"/>
                        <a:ea typeface="CHARLEEBOOTS" panose="02000603000000000000" pitchFamily="2" charset="-34"/>
                        <a:cs typeface="CHARLEEBOOTS" panose="02000603000000000000" pitchFamily="2" charset="-34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1088565"/>
                  </a:ext>
                </a:extLst>
              </a:tr>
              <a:tr h="350906">
                <a:tc rowSpan="6"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Année 1</a:t>
                      </a: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période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Livres / albums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Genre littéraire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229">
                <a:tc vMerge="1">
                  <a:txBody>
                    <a:bodyPr/>
                    <a:lstStyle/>
                    <a:p>
                      <a:endParaRPr lang="fr-FR" sz="16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Septembre/octobre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Le petit Nicolas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Humoristique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229">
                <a:tc vMerge="1">
                  <a:txBody>
                    <a:bodyPr/>
                    <a:lstStyle/>
                    <a:p>
                      <a:endParaRPr lang="fr-FR" sz="16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Novembre/décembre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La magicien d’Oz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Fantastique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8229">
                <a:tc vMerge="1">
                  <a:txBody>
                    <a:bodyPr/>
                    <a:lstStyle/>
                    <a:p>
                      <a:endParaRPr lang="fr-FR" sz="16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Janvier/février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Le puma aux yeux d’émeraude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Policier, aventure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8229">
                <a:tc vMerge="1">
                  <a:txBody>
                    <a:bodyPr/>
                    <a:lstStyle/>
                    <a:p>
                      <a:endParaRPr lang="fr-FR" sz="16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Mars/avril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Le petit Prince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Philosophique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8229">
                <a:tc vMerge="1">
                  <a:txBody>
                    <a:bodyPr/>
                    <a:lstStyle/>
                    <a:p>
                      <a:endParaRPr lang="fr-FR" sz="16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Mai/juin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Cyrano</a:t>
                      </a:r>
                    </a:p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L’épave du </a:t>
                      </a:r>
                      <a:r>
                        <a:rPr lang="fr-FR" sz="1200" dirty="0" err="1">
                          <a:latin typeface="Montserrat" pitchFamily="2" charset="77"/>
                          <a:cs typeface="Dekko" panose="00000500000000000000" pitchFamily="2" charset="0"/>
                        </a:rPr>
                        <a:t>Zéphir</a:t>
                      </a:r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 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Albums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1B87542-1CDD-1B42-A4D7-2C4231A378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5873638"/>
              </p:ext>
            </p:extLst>
          </p:nvPr>
        </p:nvGraphicFramePr>
        <p:xfrm>
          <a:off x="374272" y="3722925"/>
          <a:ext cx="9133053" cy="27955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0890">
                  <a:extLst>
                    <a:ext uri="{9D8B030D-6E8A-4147-A177-3AD203B41FA5}">
                      <a16:colId xmlns:a16="http://schemas.microsoft.com/office/drawing/2014/main" val="1715274968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6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21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4344">
                <a:tc rowSpan="6"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Dekko" panose="00000500000000000000" pitchFamily="2" charset="0"/>
                          <a:cs typeface="Dekko" panose="00000500000000000000" pitchFamily="2" charset="0"/>
                        </a:rPr>
                        <a:t>Année  2 </a:t>
                      </a:r>
                    </a:p>
                  </a:txBody>
                  <a:tcPr vert="vert270" anchor="ctr">
                    <a:solidFill>
                      <a:srgbClr val="FFC2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période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Livres / albums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>
                          <a:latin typeface="CHARLEEBOOTS" panose="02000603000000000000" pitchFamily="2" charset="-34"/>
                          <a:ea typeface="CHARLEEBOOTS" panose="02000603000000000000" pitchFamily="2" charset="-34"/>
                          <a:cs typeface="CHARLEEBOOTS" panose="02000603000000000000" pitchFamily="2" charset="-34"/>
                        </a:rPr>
                        <a:t>Genre littéraire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957">
                <a:tc vMerge="1">
                  <a:txBody>
                    <a:bodyPr/>
                    <a:lstStyle/>
                    <a:p>
                      <a:endParaRPr lang="fr-FR" sz="16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Septembre/octobre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Harry Potter à l’école des sorciers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Fantastique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5957">
                <a:tc vMerge="1">
                  <a:txBody>
                    <a:bodyPr/>
                    <a:lstStyle/>
                    <a:p>
                      <a:endParaRPr lang="fr-FR" sz="16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Novembre/décembre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Harry Potter à l’école des sorciers</a:t>
                      </a:r>
                    </a:p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Les aventures de </a:t>
                      </a:r>
                      <a:r>
                        <a:rPr lang="fr-FR" sz="1200" dirty="0" err="1">
                          <a:latin typeface="Montserrat" pitchFamily="2" charset="77"/>
                          <a:cs typeface="Dekko" panose="00000500000000000000" pitchFamily="2" charset="0"/>
                        </a:rPr>
                        <a:t>Huckelberry</a:t>
                      </a:r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 Finn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Historique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5957">
                <a:tc vMerge="1">
                  <a:txBody>
                    <a:bodyPr/>
                    <a:lstStyle/>
                    <a:p>
                      <a:endParaRPr lang="fr-FR" sz="16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Janvier/février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err="1">
                          <a:latin typeface="Montserrat" pitchFamily="2" charset="77"/>
                          <a:cs typeface="Dekko" panose="00000500000000000000" pitchFamily="2" charset="0"/>
                        </a:rPr>
                        <a:t>Wiggings</a:t>
                      </a:r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 et le Perroquet muet (Sherlock Holmes)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Policier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5957">
                <a:tc vMerge="1">
                  <a:txBody>
                    <a:bodyPr/>
                    <a:lstStyle/>
                    <a:p>
                      <a:endParaRPr lang="fr-FR" sz="16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Mars/avril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Le tour du monde en 80 jours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Historique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5957">
                <a:tc vMerge="1">
                  <a:txBody>
                    <a:bodyPr/>
                    <a:lstStyle/>
                    <a:p>
                      <a:endParaRPr lang="fr-FR" sz="1600" dirty="0">
                        <a:latin typeface="Dekko" panose="00000500000000000000" pitchFamily="2" charset="0"/>
                        <a:cs typeface="Dekko" panose="00000500000000000000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Mai/juin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Les mange-forêts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fr-FR" sz="1200" dirty="0">
                          <a:latin typeface="Montserrat" pitchFamily="2" charset="77"/>
                          <a:cs typeface="Dekko" panose="00000500000000000000" pitchFamily="2" charset="0"/>
                        </a:rPr>
                        <a:t>Science-fiction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408A6F12-1DA0-D841-95C0-F54D0C8AC447}"/>
              </a:ext>
            </a:extLst>
          </p:cNvPr>
          <p:cNvSpPr txBox="1"/>
          <p:nvPr/>
        </p:nvSpPr>
        <p:spPr>
          <a:xfrm>
            <a:off x="7932553" y="6485557"/>
            <a:ext cx="14031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900" dirty="0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La Trousse de </a:t>
            </a:r>
            <a:r>
              <a:rPr lang="fr-FR" sz="900" dirty="0" err="1">
                <a:latin typeface="CHARLEEBOOTS" panose="02000603000000000000" pitchFamily="2" charset="-34"/>
                <a:ea typeface="CHARLEEBOOTS" panose="02000603000000000000" pitchFamily="2" charset="-34"/>
                <a:cs typeface="CHARLEEBOOTS" panose="02000603000000000000" pitchFamily="2" charset="-34"/>
              </a:rPr>
              <a:t>Sobelle</a:t>
            </a:r>
            <a:endParaRPr lang="fr-FR" sz="900" dirty="0">
              <a:latin typeface="CHARLEEBOOTS" panose="02000603000000000000" pitchFamily="2" charset="-34"/>
              <a:ea typeface="CHARLEEBOOTS" panose="02000603000000000000" pitchFamily="2" charset="-34"/>
              <a:cs typeface="CHARLEEBOOTS" panose="02000603000000000000" pitchFamily="2" charset="-34"/>
            </a:endParaRPr>
          </a:p>
        </p:txBody>
      </p:sp>
      <p:pic>
        <p:nvPicPr>
          <p:cNvPr id="9" name="Image 8" descr="Une image contenant texte&#10;&#10;Description générée automatiquement">
            <a:extLst>
              <a:ext uri="{FF2B5EF4-FFF2-40B4-BE49-F238E27FC236}">
                <a16:creationId xmlns:a16="http://schemas.microsoft.com/office/drawing/2014/main" id="{EDB6A1C6-42ED-0F49-A6A7-836FB96F73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115"/>
          <a:stretch/>
        </p:blipFill>
        <p:spPr>
          <a:xfrm>
            <a:off x="9337765" y="6431124"/>
            <a:ext cx="227969" cy="24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98953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</TotalTime>
  <Words>124</Words>
  <Application>Microsoft Macintosh PowerPoint</Application>
  <PresentationFormat>Format A4 (210 x 297 mm)</PresentationFormat>
  <Paragraphs>42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CHARLEEBOOTS</vt:lpstr>
      <vt:lpstr>Dekko</vt:lpstr>
      <vt:lpstr>Montserrat</vt:lpstr>
      <vt:lpstr>Thème Office</vt:lpstr>
      <vt:lpstr>Présentation PowerPoint</vt:lpstr>
    </vt:vector>
  </TitlesOfParts>
  <Company>Ecole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</dc:creator>
  <cp:lastModifiedBy>Sandrine BonanBrou</cp:lastModifiedBy>
  <cp:revision>9</cp:revision>
  <dcterms:created xsi:type="dcterms:W3CDTF">2018-07-17T12:51:46Z</dcterms:created>
  <dcterms:modified xsi:type="dcterms:W3CDTF">2022-04-01T07:49:46Z</dcterms:modified>
</cp:coreProperties>
</file>