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DDFC"/>
    <a:srgbClr val="F4DA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9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337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084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08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16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14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514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87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41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24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195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722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CF76B-789C-483F-B971-0ED82D7D6BC1}" type="datetimeFigureOut">
              <a:rPr lang="fr-FR" smtClean="0"/>
              <a:t>31/03/2022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50680-E8D3-4D67-AED5-8045189827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38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33233E9-4087-4EB1-AA20-EE2851F482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657752"/>
              </p:ext>
            </p:extLst>
          </p:nvPr>
        </p:nvGraphicFramePr>
        <p:xfrm>
          <a:off x="136040" y="161215"/>
          <a:ext cx="9633920" cy="6472817"/>
        </p:xfrm>
        <a:graphic>
          <a:graphicData uri="http://schemas.openxmlformats.org/drawingml/2006/table">
            <a:tbl>
              <a:tblPr/>
              <a:tblGrid>
                <a:gridCol w="741524">
                  <a:extLst>
                    <a:ext uri="{9D8B030D-6E8A-4147-A177-3AD203B41FA5}">
                      <a16:colId xmlns:a16="http://schemas.microsoft.com/office/drawing/2014/main" val="3392667952"/>
                    </a:ext>
                  </a:extLst>
                </a:gridCol>
                <a:gridCol w="4446198">
                  <a:extLst>
                    <a:ext uri="{9D8B030D-6E8A-4147-A177-3AD203B41FA5}">
                      <a16:colId xmlns:a16="http://schemas.microsoft.com/office/drawing/2014/main" val="313604594"/>
                    </a:ext>
                  </a:extLst>
                </a:gridCol>
                <a:gridCol w="4446198">
                  <a:extLst>
                    <a:ext uri="{9D8B030D-6E8A-4147-A177-3AD203B41FA5}">
                      <a16:colId xmlns:a16="http://schemas.microsoft.com/office/drawing/2014/main" val="539363263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Programmation d’anglais</a:t>
                      </a:r>
                    </a:p>
                  </a:txBody>
                  <a:tcPr marL="26330" marR="26330" marT="26330" marB="263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programmation d’anglais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ea typeface="PilGi" pitchFamily="2" charset="-12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6155112"/>
                  </a:ext>
                </a:extLst>
              </a:tr>
              <a:tr h="29162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7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ekko" pitchFamily="2" charset="77"/>
                          <a:cs typeface="Dekko" pitchFamily="2" charset="77"/>
                        </a:rPr>
                        <a:t> </a:t>
                      </a:r>
                    </a:p>
                  </a:txBody>
                  <a:tcPr marL="26330" marR="26330" marT="26330" marB="2633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ea typeface="PilGi" pitchFamily="2" charset="-127"/>
                          <a:cs typeface="Dekko" pitchFamily="2" charset="77"/>
                        </a:rPr>
                        <a:t>CM1</a:t>
                      </a:r>
                      <a:endParaRPr lang="fr-FR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ea typeface="PilGi" pitchFamily="2" charset="-12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hort Stack" panose="02010500040000000007" pitchFamily="2" charset="77"/>
                          <a:ea typeface="PilGi" pitchFamily="2" charset="-127"/>
                          <a:cs typeface="Dekko" pitchFamily="2" charset="77"/>
                        </a:rPr>
                        <a:t>CM2</a:t>
                      </a:r>
                      <a:endParaRPr lang="fr-FR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77"/>
                        <a:ea typeface="PilGi" pitchFamily="2" charset="-12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7617023"/>
                  </a:ext>
                </a:extLst>
              </a:tr>
              <a:tr h="465165">
                <a:tc row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Période 1</a:t>
                      </a:r>
                      <a:endParaRPr lang="fr-FR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b="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Where</a:t>
                      </a:r>
                      <a:r>
                        <a:rPr lang="fr-FR" sz="160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do </a:t>
                      </a:r>
                      <a:r>
                        <a:rPr lang="fr-FR" sz="1600" b="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you</a:t>
                      </a:r>
                      <a:r>
                        <a:rPr lang="fr-FR" sz="1600" b="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live ?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Les pays anglophones, savoir se présenter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Se présenter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Savoir se présenter, présenter quelqu’un, interagir avec d’autres personnes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0452593"/>
                  </a:ext>
                </a:extLst>
              </a:tr>
              <a:tr h="4213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8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L’automne</a:t>
                      </a:r>
                      <a:endParaRPr lang="fr-FR" sz="18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Connaître les les caractéristiques d’automne dans les pays anglo-saxons (fêtes, sport, traditions…)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ekko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450250"/>
                  </a:ext>
                </a:extLst>
              </a:tr>
              <a:tr h="790007">
                <a:tc row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Période 2</a:t>
                      </a:r>
                      <a:endParaRPr lang="fr-FR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La date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Savoir écrire la date, connaître les nombres jusqu’à 100, les nombres ordinaux et le drapeau américain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What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time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is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it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?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Connaître les moments de la journée, savoir dire l’heure qu’il est 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887934"/>
                  </a:ext>
                </a:extLst>
              </a:tr>
              <a:tr h="29998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ilGi" pitchFamily="2" charset="-127"/>
                          <a:ea typeface="PilGi" pitchFamily="2" charset="-127"/>
                          <a:cs typeface="Dekko" pitchFamily="2" charset="77"/>
                        </a:rPr>
                        <a:t> 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Christmas</a:t>
                      </a: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ilGi" pitchFamily="2" charset="-127"/>
                          <a:ea typeface="PilGi" pitchFamily="2" charset="-127"/>
                          <a:cs typeface="Dekko" pitchFamily="2" charset="77"/>
                        </a:rPr>
                        <a:t> : </a:t>
                      </a: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Connaître les caractéristiques de la fête de Noël dans les pays anglo-saxons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4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ekko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177751"/>
                  </a:ext>
                </a:extLst>
              </a:tr>
              <a:tr h="790007">
                <a:tc row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Période 3</a:t>
                      </a:r>
                      <a:endParaRPr lang="fr-FR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How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many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?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Savoir dire combien il y a d’objets, connaître le vocabulaire des objets de l’école et l’histoire de l’empire State Building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S’habiller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Connaître le vocabulaire des vêtements et des verbes concernant l’habillement, les déterminants possessifs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908797"/>
                  </a:ext>
                </a:extLst>
              </a:tr>
              <a:tr h="34990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ilGi" pitchFamily="2" charset="-127"/>
                          <a:ea typeface="PilGi" pitchFamily="2" charset="-127"/>
                          <a:cs typeface="Dekko" pitchFamily="2" charset="77"/>
                        </a:rPr>
                        <a:t> 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L’Irlande</a:t>
                      </a: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PilGi" pitchFamily="2" charset="-127"/>
                          <a:ea typeface="PilGi" pitchFamily="2" charset="-127"/>
                          <a:cs typeface="Dekko" pitchFamily="2" charset="77"/>
                        </a:rPr>
                        <a:t> : </a:t>
                      </a:r>
                      <a:r>
                        <a:rPr lang="fr-FR" sz="105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Connaître la fête de St Patrick du 17 mars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4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ekko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8791332"/>
                  </a:ext>
                </a:extLst>
              </a:tr>
              <a:tr h="972389">
                <a:tc rowSpan="2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Période  4</a:t>
                      </a:r>
                      <a:endParaRPr lang="fr-FR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Where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are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you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?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Savoir situer des objets, des personnes, connaître le </a:t>
                      </a:r>
                      <a:r>
                        <a:rPr lang="fr-FR" sz="11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voc</a:t>
                      </a: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 de la maison et l’histoire, caractéristiques de la maison blanche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Let’s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go shopping !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Connaître les différentes monnaies des pays anglo-saxons, connaître le vocabulaire des marchands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357185"/>
                  </a:ext>
                </a:extLst>
              </a:tr>
              <a:tr h="381837">
                <a:tc vMerge="1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ekko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ekko" pitchFamily="2" charset="77"/>
                          <a:cs typeface="Dekko" pitchFamily="2" charset="77"/>
                        </a:rPr>
                        <a:t> 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Easter</a:t>
                      </a: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Dekko" pitchFamily="2" charset="77"/>
                          <a:cs typeface="Dekko" pitchFamily="2" charset="77"/>
                        </a:rPr>
                        <a:t>  : </a:t>
                      </a: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Connaître la fête de Pâques dans les pays Anglo-saxons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4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Dekko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813501"/>
                  </a:ext>
                </a:extLst>
              </a:tr>
              <a:tr h="774951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Période 5</a:t>
                      </a:r>
                      <a:endParaRPr lang="fr-FR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Montserrat" pitchFamily="2" charset="77"/>
                        <a:cs typeface="Dekko" pitchFamily="2" charset="77"/>
                      </a:endParaRP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I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can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speak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english</a:t>
                      </a:r>
                      <a:endParaRPr lang="fr-FR" sz="16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Connaître les verbes d’actions et savoir utiliser « </a:t>
                      </a:r>
                      <a:r>
                        <a:rPr lang="fr-FR" sz="11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can</a:t>
                      </a: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 »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My</a:t>
                      </a:r>
                      <a:r>
                        <a:rPr lang="fr-FR" sz="16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</a:t>
                      </a:r>
                      <a:r>
                        <a:rPr lang="fr-FR" sz="1600" kern="140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family</a:t>
                      </a:r>
                      <a:endParaRPr lang="fr-FR" sz="16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  <a:cs typeface="Dekko" pitchFamily="2" charset="77"/>
                        </a:rPr>
                        <a:t>Connaître le vocabulaire de la famille, savoir utiliser le possessif (‘s), la famille royale</a:t>
                      </a:r>
                    </a:p>
                  </a:txBody>
                  <a:tcPr marL="26330" marR="26330" marT="26330" marB="263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4202591"/>
                  </a:ext>
                </a:extLst>
              </a:tr>
            </a:tbl>
          </a:graphicData>
        </a:graphic>
      </p:graphicFrame>
      <p:sp>
        <p:nvSpPr>
          <p:cNvPr id="5" name="Control 1">
            <a:extLst>
              <a:ext uri="{FF2B5EF4-FFF2-40B4-BE49-F238E27FC236}">
                <a16:creationId xmlns:a16="http://schemas.microsoft.com/office/drawing/2014/main" id="{2F17DAD4-66F9-4490-B56E-C3E8E50711B5}"/>
              </a:ext>
            </a:extLst>
          </p:cNvPr>
          <p:cNvSpPr>
            <a:spLocks noChangeArrowheads="1" noChangeShapeType="1"/>
          </p:cNvSpPr>
          <p:nvPr/>
        </p:nvSpPr>
        <p:spPr bwMode="auto">
          <a:xfrm>
            <a:off x="1549400" y="2835275"/>
            <a:ext cx="10175875" cy="590391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853A0F-5934-DE44-83BE-B01F40DC6E46}"/>
              </a:ext>
            </a:extLst>
          </p:cNvPr>
          <p:cNvSpPr txBox="1"/>
          <p:nvPr/>
        </p:nvSpPr>
        <p:spPr>
          <a:xfrm>
            <a:off x="8185225" y="6581813"/>
            <a:ext cx="14031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La Trousse de </a:t>
            </a:r>
            <a:r>
              <a:rPr lang="fr-FR" sz="900" dirty="0" err="1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Sobelle</a:t>
            </a:r>
            <a:endParaRPr lang="fr-FR" sz="9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332031F1-F276-0F4E-A9AE-B0B1791DBA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15"/>
          <a:stretch/>
        </p:blipFill>
        <p:spPr>
          <a:xfrm>
            <a:off x="9590437" y="6527380"/>
            <a:ext cx="227969" cy="2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5049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6169</TotalTime>
  <Words>263</Words>
  <Application>Microsoft Macintosh PowerPoint</Application>
  <PresentationFormat>Format A4 (210 x 297 mm)</PresentationFormat>
  <Paragraphs>35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CHARLEEBOOTS</vt:lpstr>
      <vt:lpstr>Dekko</vt:lpstr>
      <vt:lpstr>Montserrat</vt:lpstr>
      <vt:lpstr>PilGi</vt:lpstr>
      <vt:lpstr>Short Stack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sandrine_brou@hotmail.fr</dc:creator>
  <cp:lastModifiedBy>Sandrine BonanBrou</cp:lastModifiedBy>
  <cp:revision>31</cp:revision>
  <dcterms:created xsi:type="dcterms:W3CDTF">2018-07-22T16:03:20Z</dcterms:created>
  <dcterms:modified xsi:type="dcterms:W3CDTF">2022-04-01T09:27:06Z</dcterms:modified>
</cp:coreProperties>
</file>