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10223500" cy="7199313"/>
  <p:notesSz cx="6858000" cy="9144000"/>
  <p:defaultTextStyle>
    <a:defPPr>
      <a:defRPr lang="fr-FR"/>
    </a:defPPr>
    <a:lvl1pPr marL="0" algn="l" defTabSz="950244" rtl="0" eaLnBrk="1" latinLnBrk="0" hangingPunct="1">
      <a:defRPr sz="1871" kern="1200">
        <a:solidFill>
          <a:schemeClr val="tx1"/>
        </a:solidFill>
        <a:latin typeface="+mn-lt"/>
        <a:ea typeface="+mn-ea"/>
        <a:cs typeface="+mn-cs"/>
      </a:defRPr>
    </a:lvl1pPr>
    <a:lvl2pPr marL="475122" algn="l" defTabSz="950244" rtl="0" eaLnBrk="1" latinLnBrk="0" hangingPunct="1">
      <a:defRPr sz="1871" kern="1200">
        <a:solidFill>
          <a:schemeClr val="tx1"/>
        </a:solidFill>
        <a:latin typeface="+mn-lt"/>
        <a:ea typeface="+mn-ea"/>
        <a:cs typeface="+mn-cs"/>
      </a:defRPr>
    </a:lvl2pPr>
    <a:lvl3pPr marL="950244" algn="l" defTabSz="950244" rtl="0" eaLnBrk="1" latinLnBrk="0" hangingPunct="1">
      <a:defRPr sz="1871" kern="1200">
        <a:solidFill>
          <a:schemeClr val="tx1"/>
        </a:solidFill>
        <a:latin typeface="+mn-lt"/>
        <a:ea typeface="+mn-ea"/>
        <a:cs typeface="+mn-cs"/>
      </a:defRPr>
    </a:lvl3pPr>
    <a:lvl4pPr marL="1425367" algn="l" defTabSz="950244" rtl="0" eaLnBrk="1" latinLnBrk="0" hangingPunct="1">
      <a:defRPr sz="1871" kern="1200">
        <a:solidFill>
          <a:schemeClr val="tx1"/>
        </a:solidFill>
        <a:latin typeface="+mn-lt"/>
        <a:ea typeface="+mn-ea"/>
        <a:cs typeface="+mn-cs"/>
      </a:defRPr>
    </a:lvl4pPr>
    <a:lvl5pPr marL="1900489" algn="l" defTabSz="950244" rtl="0" eaLnBrk="1" latinLnBrk="0" hangingPunct="1">
      <a:defRPr sz="1871" kern="1200">
        <a:solidFill>
          <a:schemeClr val="tx1"/>
        </a:solidFill>
        <a:latin typeface="+mn-lt"/>
        <a:ea typeface="+mn-ea"/>
        <a:cs typeface="+mn-cs"/>
      </a:defRPr>
    </a:lvl5pPr>
    <a:lvl6pPr marL="2375611" algn="l" defTabSz="950244" rtl="0" eaLnBrk="1" latinLnBrk="0" hangingPunct="1">
      <a:defRPr sz="1871" kern="1200">
        <a:solidFill>
          <a:schemeClr val="tx1"/>
        </a:solidFill>
        <a:latin typeface="+mn-lt"/>
        <a:ea typeface="+mn-ea"/>
        <a:cs typeface="+mn-cs"/>
      </a:defRPr>
    </a:lvl6pPr>
    <a:lvl7pPr marL="2850733" algn="l" defTabSz="950244" rtl="0" eaLnBrk="1" latinLnBrk="0" hangingPunct="1">
      <a:defRPr sz="1871" kern="1200">
        <a:solidFill>
          <a:schemeClr val="tx1"/>
        </a:solidFill>
        <a:latin typeface="+mn-lt"/>
        <a:ea typeface="+mn-ea"/>
        <a:cs typeface="+mn-cs"/>
      </a:defRPr>
    </a:lvl7pPr>
    <a:lvl8pPr marL="3325856" algn="l" defTabSz="950244" rtl="0" eaLnBrk="1" latinLnBrk="0" hangingPunct="1">
      <a:defRPr sz="1871" kern="1200">
        <a:solidFill>
          <a:schemeClr val="tx1"/>
        </a:solidFill>
        <a:latin typeface="+mn-lt"/>
        <a:ea typeface="+mn-ea"/>
        <a:cs typeface="+mn-cs"/>
      </a:defRPr>
    </a:lvl8pPr>
    <a:lvl9pPr marL="3800978" algn="l" defTabSz="950244" rtl="0" eaLnBrk="1" latinLnBrk="0" hangingPunct="1">
      <a:defRPr sz="1871"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2" autoAdjust="0"/>
    <p:restoredTop sz="94660"/>
  </p:normalViewPr>
  <p:slideViewPr>
    <p:cSldViewPr snapToGrid="0">
      <p:cViewPr varScale="1">
        <p:scale>
          <a:sx n="67" d="100"/>
          <a:sy n="67" d="100"/>
        </p:scale>
        <p:origin x="16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766763" y="1178222"/>
            <a:ext cx="8689975" cy="2506427"/>
          </a:xfrm>
        </p:spPr>
        <p:txBody>
          <a:bodyPr anchor="b"/>
          <a:lstStyle>
            <a:lvl1pPr algn="ctr">
              <a:defRPr sz="6299"/>
            </a:lvl1pPr>
          </a:lstStyle>
          <a:p>
            <a:r>
              <a:rPr lang="fr-FR" smtClean="0"/>
              <a:t>Modifiez le style du titre</a:t>
            </a:r>
            <a:endParaRPr lang="en-US" dirty="0"/>
          </a:p>
        </p:txBody>
      </p:sp>
      <p:sp>
        <p:nvSpPr>
          <p:cNvPr id="3" name="Subtitle 2"/>
          <p:cNvSpPr>
            <a:spLocks noGrp="1"/>
          </p:cNvSpPr>
          <p:nvPr>
            <p:ph type="subTitle" idx="1"/>
          </p:nvPr>
        </p:nvSpPr>
        <p:spPr>
          <a:xfrm>
            <a:off x="1277938" y="3781306"/>
            <a:ext cx="7667625" cy="1738167"/>
          </a:xfrm>
        </p:spPr>
        <p:txBody>
          <a:bodyPr/>
          <a:lstStyle>
            <a:lvl1pPr marL="0" indent="0" algn="ctr">
              <a:buNone/>
              <a:defRPr sz="2520"/>
            </a:lvl1pPr>
            <a:lvl2pPr marL="479969" indent="0" algn="ctr">
              <a:buNone/>
              <a:defRPr sz="2100"/>
            </a:lvl2pPr>
            <a:lvl3pPr marL="959937" indent="0" algn="ctr">
              <a:buNone/>
              <a:defRPr sz="1890"/>
            </a:lvl3pPr>
            <a:lvl4pPr marL="1439906" indent="0" algn="ctr">
              <a:buNone/>
              <a:defRPr sz="1680"/>
            </a:lvl4pPr>
            <a:lvl5pPr marL="1919874" indent="0" algn="ctr">
              <a:buNone/>
              <a:defRPr sz="1680"/>
            </a:lvl5pPr>
            <a:lvl6pPr marL="2399843" indent="0" algn="ctr">
              <a:buNone/>
              <a:defRPr sz="1680"/>
            </a:lvl6pPr>
            <a:lvl7pPr marL="2879811" indent="0" algn="ctr">
              <a:buNone/>
              <a:defRPr sz="1680"/>
            </a:lvl7pPr>
            <a:lvl8pPr marL="3359780" indent="0" algn="ctr">
              <a:buNone/>
              <a:defRPr sz="1680"/>
            </a:lvl8pPr>
            <a:lvl9pPr marL="3839748" indent="0" algn="ctr">
              <a:buNone/>
              <a:defRPr sz="168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93CBF48E-90B7-43D4-9237-9520FA29507F}" type="datetimeFigureOut">
              <a:rPr lang="fr-FR" smtClean="0"/>
              <a:t>21/09/2018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4D491BF-67AA-475C-A1E1-F4E51E0318A1}" type="slidenum">
              <a:rPr lang="fr-FR" smtClean="0"/>
              <a:t>‹N°›</a:t>
            </a:fld>
            <a:endParaRPr lang="fr-FR"/>
          </a:p>
        </p:txBody>
      </p:sp>
    </p:spTree>
    <p:extLst>
      <p:ext uri="{BB962C8B-B14F-4D97-AF65-F5344CB8AC3E}">
        <p14:creationId xmlns:p14="http://schemas.microsoft.com/office/powerpoint/2010/main" val="3661961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3CBF48E-90B7-43D4-9237-9520FA29507F}" type="datetimeFigureOut">
              <a:rPr lang="fr-FR" smtClean="0"/>
              <a:t>21/09/2018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4D491BF-67AA-475C-A1E1-F4E51E0318A1}" type="slidenum">
              <a:rPr lang="fr-FR" smtClean="0"/>
              <a:t>‹N°›</a:t>
            </a:fld>
            <a:endParaRPr lang="fr-FR"/>
          </a:p>
        </p:txBody>
      </p:sp>
    </p:spTree>
    <p:extLst>
      <p:ext uri="{BB962C8B-B14F-4D97-AF65-F5344CB8AC3E}">
        <p14:creationId xmlns:p14="http://schemas.microsoft.com/office/powerpoint/2010/main" val="2656863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16193" y="383297"/>
            <a:ext cx="2204442" cy="610108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702866" y="383297"/>
            <a:ext cx="6485533" cy="610108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3CBF48E-90B7-43D4-9237-9520FA29507F}" type="datetimeFigureOut">
              <a:rPr lang="fr-FR" smtClean="0"/>
              <a:t>21/09/2018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4D491BF-67AA-475C-A1E1-F4E51E0318A1}" type="slidenum">
              <a:rPr lang="fr-FR" smtClean="0"/>
              <a:t>‹N°›</a:t>
            </a:fld>
            <a:endParaRPr lang="fr-FR"/>
          </a:p>
        </p:txBody>
      </p:sp>
    </p:spTree>
    <p:extLst>
      <p:ext uri="{BB962C8B-B14F-4D97-AF65-F5344CB8AC3E}">
        <p14:creationId xmlns:p14="http://schemas.microsoft.com/office/powerpoint/2010/main" val="3607710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3CBF48E-90B7-43D4-9237-9520FA29507F}" type="datetimeFigureOut">
              <a:rPr lang="fr-FR" smtClean="0"/>
              <a:t>21/09/2018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4D491BF-67AA-475C-A1E1-F4E51E0318A1}" type="slidenum">
              <a:rPr lang="fr-FR" smtClean="0"/>
              <a:t>‹N°›</a:t>
            </a:fld>
            <a:endParaRPr lang="fr-FR"/>
          </a:p>
        </p:txBody>
      </p:sp>
    </p:spTree>
    <p:extLst>
      <p:ext uri="{BB962C8B-B14F-4D97-AF65-F5344CB8AC3E}">
        <p14:creationId xmlns:p14="http://schemas.microsoft.com/office/powerpoint/2010/main" val="4195775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97541" y="1794831"/>
            <a:ext cx="8817769" cy="2994714"/>
          </a:xfrm>
        </p:spPr>
        <p:txBody>
          <a:bodyPr anchor="b"/>
          <a:lstStyle>
            <a:lvl1pPr>
              <a:defRPr sz="6299"/>
            </a:lvl1pPr>
          </a:lstStyle>
          <a:p>
            <a:r>
              <a:rPr lang="fr-FR" smtClean="0"/>
              <a:t>Modifiez le style du titre</a:t>
            </a:r>
            <a:endParaRPr lang="en-US" dirty="0"/>
          </a:p>
        </p:txBody>
      </p:sp>
      <p:sp>
        <p:nvSpPr>
          <p:cNvPr id="3" name="Text Placeholder 2"/>
          <p:cNvSpPr>
            <a:spLocks noGrp="1"/>
          </p:cNvSpPr>
          <p:nvPr>
            <p:ph type="body" idx="1"/>
          </p:nvPr>
        </p:nvSpPr>
        <p:spPr>
          <a:xfrm>
            <a:off x="697541" y="4817876"/>
            <a:ext cx="8817769" cy="1574849"/>
          </a:xfrm>
        </p:spPr>
        <p:txBody>
          <a:bodyPr/>
          <a:lstStyle>
            <a:lvl1pPr marL="0" indent="0">
              <a:buNone/>
              <a:defRPr sz="2520">
                <a:solidFill>
                  <a:schemeClr val="tx1"/>
                </a:solidFill>
              </a:defRPr>
            </a:lvl1pPr>
            <a:lvl2pPr marL="479969" indent="0">
              <a:buNone/>
              <a:defRPr sz="2100">
                <a:solidFill>
                  <a:schemeClr val="tx1">
                    <a:tint val="75000"/>
                  </a:schemeClr>
                </a:solidFill>
              </a:defRPr>
            </a:lvl2pPr>
            <a:lvl3pPr marL="959937" indent="0">
              <a:buNone/>
              <a:defRPr sz="1890">
                <a:solidFill>
                  <a:schemeClr val="tx1">
                    <a:tint val="75000"/>
                  </a:schemeClr>
                </a:solidFill>
              </a:defRPr>
            </a:lvl3pPr>
            <a:lvl4pPr marL="1439906" indent="0">
              <a:buNone/>
              <a:defRPr sz="1680">
                <a:solidFill>
                  <a:schemeClr val="tx1">
                    <a:tint val="75000"/>
                  </a:schemeClr>
                </a:solidFill>
              </a:defRPr>
            </a:lvl4pPr>
            <a:lvl5pPr marL="1919874" indent="0">
              <a:buNone/>
              <a:defRPr sz="1680">
                <a:solidFill>
                  <a:schemeClr val="tx1">
                    <a:tint val="75000"/>
                  </a:schemeClr>
                </a:solidFill>
              </a:defRPr>
            </a:lvl5pPr>
            <a:lvl6pPr marL="2399843" indent="0">
              <a:buNone/>
              <a:defRPr sz="1680">
                <a:solidFill>
                  <a:schemeClr val="tx1">
                    <a:tint val="75000"/>
                  </a:schemeClr>
                </a:solidFill>
              </a:defRPr>
            </a:lvl6pPr>
            <a:lvl7pPr marL="2879811" indent="0">
              <a:buNone/>
              <a:defRPr sz="1680">
                <a:solidFill>
                  <a:schemeClr val="tx1">
                    <a:tint val="75000"/>
                  </a:schemeClr>
                </a:solidFill>
              </a:defRPr>
            </a:lvl7pPr>
            <a:lvl8pPr marL="3359780" indent="0">
              <a:buNone/>
              <a:defRPr sz="1680">
                <a:solidFill>
                  <a:schemeClr val="tx1">
                    <a:tint val="75000"/>
                  </a:schemeClr>
                </a:solidFill>
              </a:defRPr>
            </a:lvl8pPr>
            <a:lvl9pPr marL="3839748" indent="0">
              <a:buNone/>
              <a:defRPr sz="168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3CBF48E-90B7-43D4-9237-9520FA29507F}" type="datetimeFigureOut">
              <a:rPr lang="fr-FR" smtClean="0"/>
              <a:t>21/09/2018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4D491BF-67AA-475C-A1E1-F4E51E0318A1}" type="slidenum">
              <a:rPr lang="fr-FR" smtClean="0"/>
              <a:t>‹N°›</a:t>
            </a:fld>
            <a:endParaRPr lang="fr-FR"/>
          </a:p>
        </p:txBody>
      </p:sp>
    </p:spTree>
    <p:extLst>
      <p:ext uri="{BB962C8B-B14F-4D97-AF65-F5344CB8AC3E}">
        <p14:creationId xmlns:p14="http://schemas.microsoft.com/office/powerpoint/2010/main" val="797939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702865" y="1916484"/>
            <a:ext cx="4344988" cy="456789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175647" y="1916484"/>
            <a:ext cx="4344988" cy="456789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93CBF48E-90B7-43D4-9237-9520FA29507F}" type="datetimeFigureOut">
              <a:rPr lang="fr-FR" smtClean="0"/>
              <a:t>21/09/2018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4D491BF-67AA-475C-A1E1-F4E51E0318A1}" type="slidenum">
              <a:rPr lang="fr-FR" smtClean="0"/>
              <a:t>‹N°›</a:t>
            </a:fld>
            <a:endParaRPr lang="fr-FR"/>
          </a:p>
        </p:txBody>
      </p:sp>
    </p:spTree>
    <p:extLst>
      <p:ext uri="{BB962C8B-B14F-4D97-AF65-F5344CB8AC3E}">
        <p14:creationId xmlns:p14="http://schemas.microsoft.com/office/powerpoint/2010/main" val="2176814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704197" y="383299"/>
            <a:ext cx="8817769" cy="1391534"/>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704198" y="1764832"/>
            <a:ext cx="4325019" cy="864917"/>
          </a:xfrm>
        </p:spPr>
        <p:txBody>
          <a:bodyPr anchor="b"/>
          <a:lstStyle>
            <a:lvl1pPr marL="0" indent="0">
              <a:buNone/>
              <a:defRPr sz="2520" b="1"/>
            </a:lvl1pPr>
            <a:lvl2pPr marL="479969" indent="0">
              <a:buNone/>
              <a:defRPr sz="2100" b="1"/>
            </a:lvl2pPr>
            <a:lvl3pPr marL="959937" indent="0">
              <a:buNone/>
              <a:defRPr sz="1890" b="1"/>
            </a:lvl3pPr>
            <a:lvl4pPr marL="1439906" indent="0">
              <a:buNone/>
              <a:defRPr sz="1680" b="1"/>
            </a:lvl4pPr>
            <a:lvl5pPr marL="1919874" indent="0">
              <a:buNone/>
              <a:defRPr sz="1680" b="1"/>
            </a:lvl5pPr>
            <a:lvl6pPr marL="2399843" indent="0">
              <a:buNone/>
              <a:defRPr sz="1680" b="1"/>
            </a:lvl6pPr>
            <a:lvl7pPr marL="2879811" indent="0">
              <a:buNone/>
              <a:defRPr sz="1680" b="1"/>
            </a:lvl7pPr>
            <a:lvl8pPr marL="3359780" indent="0">
              <a:buNone/>
              <a:defRPr sz="1680" b="1"/>
            </a:lvl8pPr>
            <a:lvl9pPr marL="3839748" indent="0">
              <a:buNone/>
              <a:defRPr sz="1680" b="1"/>
            </a:lvl9pPr>
          </a:lstStyle>
          <a:p>
            <a:pPr lvl="0"/>
            <a:r>
              <a:rPr lang="fr-FR" smtClean="0"/>
              <a:t>Modifiez les styles du texte du masque</a:t>
            </a:r>
          </a:p>
        </p:txBody>
      </p:sp>
      <p:sp>
        <p:nvSpPr>
          <p:cNvPr id="4" name="Content Placeholder 3"/>
          <p:cNvSpPr>
            <a:spLocks noGrp="1"/>
          </p:cNvSpPr>
          <p:nvPr>
            <p:ph sz="half" idx="2"/>
          </p:nvPr>
        </p:nvSpPr>
        <p:spPr>
          <a:xfrm>
            <a:off x="704198" y="2629749"/>
            <a:ext cx="4325019" cy="386796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175647" y="1764832"/>
            <a:ext cx="4346319" cy="864917"/>
          </a:xfrm>
        </p:spPr>
        <p:txBody>
          <a:bodyPr anchor="b"/>
          <a:lstStyle>
            <a:lvl1pPr marL="0" indent="0">
              <a:buNone/>
              <a:defRPr sz="2520" b="1"/>
            </a:lvl1pPr>
            <a:lvl2pPr marL="479969" indent="0">
              <a:buNone/>
              <a:defRPr sz="2100" b="1"/>
            </a:lvl2pPr>
            <a:lvl3pPr marL="959937" indent="0">
              <a:buNone/>
              <a:defRPr sz="1890" b="1"/>
            </a:lvl3pPr>
            <a:lvl4pPr marL="1439906" indent="0">
              <a:buNone/>
              <a:defRPr sz="1680" b="1"/>
            </a:lvl4pPr>
            <a:lvl5pPr marL="1919874" indent="0">
              <a:buNone/>
              <a:defRPr sz="1680" b="1"/>
            </a:lvl5pPr>
            <a:lvl6pPr marL="2399843" indent="0">
              <a:buNone/>
              <a:defRPr sz="1680" b="1"/>
            </a:lvl6pPr>
            <a:lvl7pPr marL="2879811" indent="0">
              <a:buNone/>
              <a:defRPr sz="1680" b="1"/>
            </a:lvl7pPr>
            <a:lvl8pPr marL="3359780" indent="0">
              <a:buNone/>
              <a:defRPr sz="1680" b="1"/>
            </a:lvl8pPr>
            <a:lvl9pPr marL="3839748" indent="0">
              <a:buNone/>
              <a:defRPr sz="1680" b="1"/>
            </a:lvl9pPr>
          </a:lstStyle>
          <a:p>
            <a:pPr lvl="0"/>
            <a:r>
              <a:rPr lang="fr-FR" smtClean="0"/>
              <a:t>Modifiez les styles du texte du masque</a:t>
            </a:r>
          </a:p>
        </p:txBody>
      </p:sp>
      <p:sp>
        <p:nvSpPr>
          <p:cNvPr id="6" name="Content Placeholder 5"/>
          <p:cNvSpPr>
            <a:spLocks noGrp="1"/>
          </p:cNvSpPr>
          <p:nvPr>
            <p:ph sz="quarter" idx="4"/>
          </p:nvPr>
        </p:nvSpPr>
        <p:spPr>
          <a:xfrm>
            <a:off x="5175647" y="2629749"/>
            <a:ext cx="4346319" cy="386796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93CBF48E-90B7-43D4-9237-9520FA29507F}" type="datetimeFigureOut">
              <a:rPr lang="fr-FR" smtClean="0"/>
              <a:t>21/09/2018</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4D491BF-67AA-475C-A1E1-F4E51E0318A1}" type="slidenum">
              <a:rPr lang="fr-FR" smtClean="0"/>
              <a:t>‹N°›</a:t>
            </a:fld>
            <a:endParaRPr lang="fr-FR"/>
          </a:p>
        </p:txBody>
      </p:sp>
    </p:spTree>
    <p:extLst>
      <p:ext uri="{BB962C8B-B14F-4D97-AF65-F5344CB8AC3E}">
        <p14:creationId xmlns:p14="http://schemas.microsoft.com/office/powerpoint/2010/main" val="774663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93CBF48E-90B7-43D4-9237-9520FA29507F}" type="datetimeFigureOut">
              <a:rPr lang="fr-FR" smtClean="0"/>
              <a:t>21/09/2018</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4D491BF-67AA-475C-A1E1-F4E51E0318A1}" type="slidenum">
              <a:rPr lang="fr-FR" smtClean="0"/>
              <a:t>‹N°›</a:t>
            </a:fld>
            <a:endParaRPr lang="fr-FR"/>
          </a:p>
        </p:txBody>
      </p:sp>
    </p:spTree>
    <p:extLst>
      <p:ext uri="{BB962C8B-B14F-4D97-AF65-F5344CB8AC3E}">
        <p14:creationId xmlns:p14="http://schemas.microsoft.com/office/powerpoint/2010/main" val="999181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CBF48E-90B7-43D4-9237-9520FA29507F}" type="datetimeFigureOut">
              <a:rPr lang="fr-FR" smtClean="0"/>
              <a:t>21/09/2018</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4D491BF-67AA-475C-A1E1-F4E51E0318A1}" type="slidenum">
              <a:rPr lang="fr-FR" smtClean="0"/>
              <a:t>‹N°›</a:t>
            </a:fld>
            <a:endParaRPr lang="fr-FR"/>
          </a:p>
        </p:txBody>
      </p:sp>
    </p:spTree>
    <p:extLst>
      <p:ext uri="{BB962C8B-B14F-4D97-AF65-F5344CB8AC3E}">
        <p14:creationId xmlns:p14="http://schemas.microsoft.com/office/powerpoint/2010/main" val="1644850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04197" y="479954"/>
            <a:ext cx="3297345" cy="1679840"/>
          </a:xfrm>
        </p:spPr>
        <p:txBody>
          <a:bodyPr anchor="b"/>
          <a:lstStyle>
            <a:lvl1pPr>
              <a:defRPr sz="3359"/>
            </a:lvl1pPr>
          </a:lstStyle>
          <a:p>
            <a:r>
              <a:rPr lang="fr-FR" smtClean="0"/>
              <a:t>Modifiez le style du titre</a:t>
            </a:r>
            <a:endParaRPr lang="en-US" dirty="0"/>
          </a:p>
        </p:txBody>
      </p:sp>
      <p:sp>
        <p:nvSpPr>
          <p:cNvPr id="3" name="Content Placeholder 2"/>
          <p:cNvSpPr>
            <a:spLocks noGrp="1"/>
          </p:cNvSpPr>
          <p:nvPr>
            <p:ph idx="1"/>
          </p:nvPr>
        </p:nvSpPr>
        <p:spPr>
          <a:xfrm>
            <a:off x="4346319" y="1036570"/>
            <a:ext cx="5175647" cy="5116178"/>
          </a:xfrm>
        </p:spPr>
        <p:txBody>
          <a:bodyPr/>
          <a:lstStyle>
            <a:lvl1pPr>
              <a:defRPr sz="3359"/>
            </a:lvl1pPr>
            <a:lvl2pPr>
              <a:defRPr sz="2939"/>
            </a:lvl2pPr>
            <a:lvl3pPr>
              <a:defRPr sz="2520"/>
            </a:lvl3pPr>
            <a:lvl4pPr>
              <a:defRPr sz="2100"/>
            </a:lvl4pPr>
            <a:lvl5pPr>
              <a:defRPr sz="2100"/>
            </a:lvl5pPr>
            <a:lvl6pPr>
              <a:defRPr sz="2100"/>
            </a:lvl6pPr>
            <a:lvl7pPr>
              <a:defRPr sz="2100"/>
            </a:lvl7pPr>
            <a:lvl8pPr>
              <a:defRPr sz="2100"/>
            </a:lvl8pPr>
            <a:lvl9pPr>
              <a:defRPr sz="21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704197" y="2159794"/>
            <a:ext cx="3297345" cy="4001285"/>
          </a:xfrm>
        </p:spPr>
        <p:txBody>
          <a:bodyPr/>
          <a:lstStyle>
            <a:lvl1pPr marL="0" indent="0">
              <a:buNone/>
              <a:defRPr sz="1680"/>
            </a:lvl1pPr>
            <a:lvl2pPr marL="479969" indent="0">
              <a:buNone/>
              <a:defRPr sz="1470"/>
            </a:lvl2pPr>
            <a:lvl3pPr marL="959937" indent="0">
              <a:buNone/>
              <a:defRPr sz="1260"/>
            </a:lvl3pPr>
            <a:lvl4pPr marL="1439906" indent="0">
              <a:buNone/>
              <a:defRPr sz="1050"/>
            </a:lvl4pPr>
            <a:lvl5pPr marL="1919874" indent="0">
              <a:buNone/>
              <a:defRPr sz="1050"/>
            </a:lvl5pPr>
            <a:lvl6pPr marL="2399843" indent="0">
              <a:buNone/>
              <a:defRPr sz="1050"/>
            </a:lvl6pPr>
            <a:lvl7pPr marL="2879811" indent="0">
              <a:buNone/>
              <a:defRPr sz="1050"/>
            </a:lvl7pPr>
            <a:lvl8pPr marL="3359780" indent="0">
              <a:buNone/>
              <a:defRPr sz="1050"/>
            </a:lvl8pPr>
            <a:lvl9pPr marL="3839748" indent="0">
              <a:buNone/>
              <a:defRPr sz="10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3CBF48E-90B7-43D4-9237-9520FA29507F}" type="datetimeFigureOut">
              <a:rPr lang="fr-FR" smtClean="0"/>
              <a:t>21/09/2018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4D491BF-67AA-475C-A1E1-F4E51E0318A1}" type="slidenum">
              <a:rPr lang="fr-FR" smtClean="0"/>
              <a:t>‹N°›</a:t>
            </a:fld>
            <a:endParaRPr lang="fr-FR"/>
          </a:p>
        </p:txBody>
      </p:sp>
    </p:spTree>
    <p:extLst>
      <p:ext uri="{BB962C8B-B14F-4D97-AF65-F5344CB8AC3E}">
        <p14:creationId xmlns:p14="http://schemas.microsoft.com/office/powerpoint/2010/main" val="2371658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04197" y="479954"/>
            <a:ext cx="3297345" cy="1679840"/>
          </a:xfrm>
        </p:spPr>
        <p:txBody>
          <a:bodyPr anchor="b"/>
          <a:lstStyle>
            <a:lvl1pPr>
              <a:defRPr sz="3359"/>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346319" y="1036570"/>
            <a:ext cx="5175647" cy="5116178"/>
          </a:xfrm>
        </p:spPr>
        <p:txBody>
          <a:bodyPr anchor="t"/>
          <a:lstStyle>
            <a:lvl1pPr marL="0" indent="0">
              <a:buNone/>
              <a:defRPr sz="3359"/>
            </a:lvl1pPr>
            <a:lvl2pPr marL="479969" indent="0">
              <a:buNone/>
              <a:defRPr sz="2939"/>
            </a:lvl2pPr>
            <a:lvl3pPr marL="959937" indent="0">
              <a:buNone/>
              <a:defRPr sz="2520"/>
            </a:lvl3pPr>
            <a:lvl4pPr marL="1439906" indent="0">
              <a:buNone/>
              <a:defRPr sz="2100"/>
            </a:lvl4pPr>
            <a:lvl5pPr marL="1919874" indent="0">
              <a:buNone/>
              <a:defRPr sz="2100"/>
            </a:lvl5pPr>
            <a:lvl6pPr marL="2399843" indent="0">
              <a:buNone/>
              <a:defRPr sz="2100"/>
            </a:lvl6pPr>
            <a:lvl7pPr marL="2879811" indent="0">
              <a:buNone/>
              <a:defRPr sz="2100"/>
            </a:lvl7pPr>
            <a:lvl8pPr marL="3359780" indent="0">
              <a:buNone/>
              <a:defRPr sz="2100"/>
            </a:lvl8pPr>
            <a:lvl9pPr marL="3839748" indent="0">
              <a:buNone/>
              <a:defRPr sz="21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704197" y="2159794"/>
            <a:ext cx="3297345" cy="4001285"/>
          </a:xfrm>
        </p:spPr>
        <p:txBody>
          <a:bodyPr/>
          <a:lstStyle>
            <a:lvl1pPr marL="0" indent="0">
              <a:buNone/>
              <a:defRPr sz="1680"/>
            </a:lvl1pPr>
            <a:lvl2pPr marL="479969" indent="0">
              <a:buNone/>
              <a:defRPr sz="1470"/>
            </a:lvl2pPr>
            <a:lvl3pPr marL="959937" indent="0">
              <a:buNone/>
              <a:defRPr sz="1260"/>
            </a:lvl3pPr>
            <a:lvl4pPr marL="1439906" indent="0">
              <a:buNone/>
              <a:defRPr sz="1050"/>
            </a:lvl4pPr>
            <a:lvl5pPr marL="1919874" indent="0">
              <a:buNone/>
              <a:defRPr sz="1050"/>
            </a:lvl5pPr>
            <a:lvl6pPr marL="2399843" indent="0">
              <a:buNone/>
              <a:defRPr sz="1050"/>
            </a:lvl6pPr>
            <a:lvl7pPr marL="2879811" indent="0">
              <a:buNone/>
              <a:defRPr sz="1050"/>
            </a:lvl7pPr>
            <a:lvl8pPr marL="3359780" indent="0">
              <a:buNone/>
              <a:defRPr sz="1050"/>
            </a:lvl8pPr>
            <a:lvl9pPr marL="3839748" indent="0">
              <a:buNone/>
              <a:defRPr sz="10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3CBF48E-90B7-43D4-9237-9520FA29507F}" type="datetimeFigureOut">
              <a:rPr lang="fr-FR" smtClean="0"/>
              <a:t>21/09/2018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4D491BF-67AA-475C-A1E1-F4E51E0318A1}" type="slidenum">
              <a:rPr lang="fr-FR" smtClean="0"/>
              <a:t>‹N°›</a:t>
            </a:fld>
            <a:endParaRPr lang="fr-FR"/>
          </a:p>
        </p:txBody>
      </p:sp>
    </p:spTree>
    <p:extLst>
      <p:ext uri="{BB962C8B-B14F-4D97-AF65-F5344CB8AC3E}">
        <p14:creationId xmlns:p14="http://schemas.microsoft.com/office/powerpoint/2010/main" val="2646587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02866" y="383299"/>
            <a:ext cx="8817769" cy="1391534"/>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702866" y="1916484"/>
            <a:ext cx="8817769" cy="456789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02865" y="6672698"/>
            <a:ext cx="2300288" cy="383297"/>
          </a:xfrm>
          <a:prstGeom prst="rect">
            <a:avLst/>
          </a:prstGeom>
        </p:spPr>
        <p:txBody>
          <a:bodyPr vert="horz" lIns="91440" tIns="45720" rIns="91440" bIns="45720" rtlCol="0" anchor="ctr"/>
          <a:lstStyle>
            <a:lvl1pPr algn="l">
              <a:defRPr sz="1260">
                <a:solidFill>
                  <a:schemeClr val="tx1">
                    <a:tint val="75000"/>
                  </a:schemeClr>
                </a:solidFill>
              </a:defRPr>
            </a:lvl1pPr>
          </a:lstStyle>
          <a:p>
            <a:fld id="{93CBF48E-90B7-43D4-9237-9520FA29507F}" type="datetimeFigureOut">
              <a:rPr lang="fr-FR" smtClean="0"/>
              <a:t>21/09/2018</a:t>
            </a:fld>
            <a:endParaRPr lang="fr-FR"/>
          </a:p>
        </p:txBody>
      </p:sp>
      <p:sp>
        <p:nvSpPr>
          <p:cNvPr id="5" name="Footer Placeholder 4"/>
          <p:cNvSpPr>
            <a:spLocks noGrp="1"/>
          </p:cNvSpPr>
          <p:nvPr>
            <p:ph type="ftr" sz="quarter" idx="3"/>
          </p:nvPr>
        </p:nvSpPr>
        <p:spPr>
          <a:xfrm>
            <a:off x="3386535" y="6672698"/>
            <a:ext cx="3450431" cy="383297"/>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7220347" y="6672698"/>
            <a:ext cx="2300288" cy="383297"/>
          </a:xfrm>
          <a:prstGeom prst="rect">
            <a:avLst/>
          </a:prstGeom>
        </p:spPr>
        <p:txBody>
          <a:bodyPr vert="horz" lIns="91440" tIns="45720" rIns="91440" bIns="45720" rtlCol="0" anchor="ctr"/>
          <a:lstStyle>
            <a:lvl1pPr algn="r">
              <a:defRPr sz="1260">
                <a:solidFill>
                  <a:schemeClr val="tx1">
                    <a:tint val="75000"/>
                  </a:schemeClr>
                </a:solidFill>
              </a:defRPr>
            </a:lvl1pPr>
          </a:lstStyle>
          <a:p>
            <a:fld id="{D4D491BF-67AA-475C-A1E1-F4E51E0318A1}" type="slidenum">
              <a:rPr lang="fr-FR" smtClean="0"/>
              <a:t>‹N°›</a:t>
            </a:fld>
            <a:endParaRPr lang="fr-FR"/>
          </a:p>
        </p:txBody>
      </p:sp>
    </p:spTree>
    <p:extLst>
      <p:ext uri="{BB962C8B-B14F-4D97-AF65-F5344CB8AC3E}">
        <p14:creationId xmlns:p14="http://schemas.microsoft.com/office/powerpoint/2010/main" val="363084456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59937" rtl="0" eaLnBrk="1" latinLnBrk="0" hangingPunct="1">
        <a:lnSpc>
          <a:spcPct val="90000"/>
        </a:lnSpc>
        <a:spcBef>
          <a:spcPct val="0"/>
        </a:spcBef>
        <a:buNone/>
        <a:defRPr sz="4619" kern="1200">
          <a:solidFill>
            <a:schemeClr val="tx1"/>
          </a:solidFill>
          <a:latin typeface="+mj-lt"/>
          <a:ea typeface="+mj-ea"/>
          <a:cs typeface="+mj-cs"/>
        </a:defRPr>
      </a:lvl1pPr>
    </p:titleStyle>
    <p:bodyStyle>
      <a:lvl1pPr marL="239984" indent="-239984" algn="l" defTabSz="959937" rtl="0" eaLnBrk="1" latinLnBrk="0" hangingPunct="1">
        <a:lnSpc>
          <a:spcPct val="90000"/>
        </a:lnSpc>
        <a:spcBef>
          <a:spcPts val="1050"/>
        </a:spcBef>
        <a:buFont typeface="Arial" panose="020B0604020202020204" pitchFamily="34" charset="0"/>
        <a:buChar char="•"/>
        <a:defRPr sz="2939" kern="1200">
          <a:solidFill>
            <a:schemeClr val="tx1"/>
          </a:solidFill>
          <a:latin typeface="+mn-lt"/>
          <a:ea typeface="+mn-ea"/>
          <a:cs typeface="+mn-cs"/>
        </a:defRPr>
      </a:lvl1pPr>
      <a:lvl2pPr marL="719953" indent="-239984" algn="l" defTabSz="959937"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199921" indent="-239984" algn="l" defTabSz="959937"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79890"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59859"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39827"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19796"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599764"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79733"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p:bodyStyle>
    <p:otherStyle>
      <a:defPPr>
        <a:defRPr lang="en-US"/>
      </a:defPPr>
      <a:lvl1pPr marL="0" algn="l" defTabSz="959937" rtl="0" eaLnBrk="1" latinLnBrk="0" hangingPunct="1">
        <a:defRPr sz="1890" kern="1200">
          <a:solidFill>
            <a:schemeClr val="tx1"/>
          </a:solidFill>
          <a:latin typeface="+mn-lt"/>
          <a:ea typeface="+mn-ea"/>
          <a:cs typeface="+mn-cs"/>
        </a:defRPr>
      </a:lvl1pPr>
      <a:lvl2pPr marL="479969" algn="l" defTabSz="959937" rtl="0" eaLnBrk="1" latinLnBrk="0" hangingPunct="1">
        <a:defRPr sz="1890" kern="1200">
          <a:solidFill>
            <a:schemeClr val="tx1"/>
          </a:solidFill>
          <a:latin typeface="+mn-lt"/>
          <a:ea typeface="+mn-ea"/>
          <a:cs typeface="+mn-cs"/>
        </a:defRPr>
      </a:lvl2pPr>
      <a:lvl3pPr marL="959937" algn="l" defTabSz="959937" rtl="0" eaLnBrk="1" latinLnBrk="0" hangingPunct="1">
        <a:defRPr sz="1890" kern="1200">
          <a:solidFill>
            <a:schemeClr val="tx1"/>
          </a:solidFill>
          <a:latin typeface="+mn-lt"/>
          <a:ea typeface="+mn-ea"/>
          <a:cs typeface="+mn-cs"/>
        </a:defRPr>
      </a:lvl3pPr>
      <a:lvl4pPr marL="1439906" algn="l" defTabSz="959937" rtl="0" eaLnBrk="1" latinLnBrk="0" hangingPunct="1">
        <a:defRPr sz="1890" kern="1200">
          <a:solidFill>
            <a:schemeClr val="tx1"/>
          </a:solidFill>
          <a:latin typeface="+mn-lt"/>
          <a:ea typeface="+mn-ea"/>
          <a:cs typeface="+mn-cs"/>
        </a:defRPr>
      </a:lvl4pPr>
      <a:lvl5pPr marL="1919874" algn="l" defTabSz="959937" rtl="0" eaLnBrk="1" latinLnBrk="0" hangingPunct="1">
        <a:defRPr sz="1890" kern="1200">
          <a:solidFill>
            <a:schemeClr val="tx1"/>
          </a:solidFill>
          <a:latin typeface="+mn-lt"/>
          <a:ea typeface="+mn-ea"/>
          <a:cs typeface="+mn-cs"/>
        </a:defRPr>
      </a:lvl5pPr>
      <a:lvl6pPr marL="2399843" algn="l" defTabSz="959937" rtl="0" eaLnBrk="1" latinLnBrk="0" hangingPunct="1">
        <a:defRPr sz="1890" kern="1200">
          <a:solidFill>
            <a:schemeClr val="tx1"/>
          </a:solidFill>
          <a:latin typeface="+mn-lt"/>
          <a:ea typeface="+mn-ea"/>
          <a:cs typeface="+mn-cs"/>
        </a:defRPr>
      </a:lvl6pPr>
      <a:lvl7pPr marL="2879811" algn="l" defTabSz="959937" rtl="0" eaLnBrk="1" latinLnBrk="0" hangingPunct="1">
        <a:defRPr sz="1890" kern="1200">
          <a:solidFill>
            <a:schemeClr val="tx1"/>
          </a:solidFill>
          <a:latin typeface="+mn-lt"/>
          <a:ea typeface="+mn-ea"/>
          <a:cs typeface="+mn-cs"/>
        </a:defRPr>
      </a:lvl7pPr>
      <a:lvl8pPr marL="3359780" algn="l" defTabSz="959937" rtl="0" eaLnBrk="1" latinLnBrk="0" hangingPunct="1">
        <a:defRPr sz="1890" kern="1200">
          <a:solidFill>
            <a:schemeClr val="tx1"/>
          </a:solidFill>
          <a:latin typeface="+mn-lt"/>
          <a:ea typeface="+mn-ea"/>
          <a:cs typeface="+mn-cs"/>
        </a:defRPr>
      </a:lvl8pPr>
      <a:lvl9pPr marL="3839748" algn="l" defTabSz="959937" rtl="0" eaLnBrk="1" latinLnBrk="0"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5662" y="38802"/>
            <a:ext cx="4786376" cy="6962074"/>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197647" y="67380"/>
            <a:ext cx="4662855" cy="523220"/>
          </a:xfrm>
          <a:prstGeom prst="rect">
            <a:avLst/>
          </a:prstGeom>
          <a:noFill/>
        </p:spPr>
        <p:txBody>
          <a:bodyPr wrap="square" rtlCol="0">
            <a:spAutoFit/>
          </a:bodyPr>
          <a:lstStyle/>
          <a:p>
            <a:pPr algn="ctr"/>
            <a:r>
              <a:rPr lang="fr-FR" sz="2800" dirty="0" smtClean="0">
                <a:latin typeface="Harry P" panose="00000400000000000000" pitchFamily="2" charset="0"/>
              </a:rPr>
              <a:t>Rédaction Harry </a:t>
            </a:r>
            <a:r>
              <a:rPr lang="fr-FR" sz="2800" dirty="0">
                <a:latin typeface="Harry P" panose="00000400000000000000" pitchFamily="2" charset="0"/>
              </a:rPr>
              <a:t>Potter </a:t>
            </a:r>
          </a:p>
        </p:txBody>
      </p:sp>
      <p:sp>
        <p:nvSpPr>
          <p:cNvPr id="5" name="ZoneTexte 4"/>
          <p:cNvSpPr txBox="1"/>
          <p:nvPr/>
        </p:nvSpPr>
        <p:spPr>
          <a:xfrm>
            <a:off x="300037" y="4743889"/>
            <a:ext cx="4338047" cy="210826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spcAft>
                <a:spcPts val="600"/>
              </a:spcAft>
            </a:pPr>
            <a:r>
              <a:rPr lang="fr-FR" sz="1100" dirty="0" smtClean="0">
                <a:latin typeface="Short Stack" panose="02010500040000000007" pitchFamily="2" charset="0"/>
              </a:rPr>
              <a:t>Rédige une lettre semblable, pour l’admission dans ton école. Le nom de ton école doit être en majuscule comme dans le livre, tu devras écrire le nom de ton directeur qui est commandeur du Grand-Ordre de Charlemagne, </a:t>
            </a:r>
            <a:r>
              <a:rPr lang="fr-FR" sz="1100" dirty="0">
                <a:latin typeface="Short Stack" panose="02010500040000000007" pitchFamily="2" charset="0"/>
              </a:rPr>
              <a:t>Docteur ès Enseignement, Manitou … internationale des professeurs des </a:t>
            </a:r>
            <a:r>
              <a:rPr lang="fr-FR" sz="1100" dirty="0" smtClean="0">
                <a:latin typeface="Short Stack" panose="02010500040000000007" pitchFamily="2" charset="0"/>
              </a:rPr>
              <a:t>écoles.</a:t>
            </a:r>
          </a:p>
          <a:p>
            <a:pPr>
              <a:spcAft>
                <a:spcPts val="600"/>
              </a:spcAft>
            </a:pPr>
            <a:r>
              <a:rPr lang="fr-FR" sz="1100" dirty="0" smtClean="0">
                <a:latin typeface="Short Stack" panose="02010500040000000007" pitchFamily="2" charset="0"/>
              </a:rPr>
              <a:t>On trouvera la liste de fournitures scolaires pour le  CM, mets la date de la rentrée de cette année, et tu devras envoyer un mail de confirmation.</a:t>
            </a:r>
          </a:p>
          <a:p>
            <a:pPr>
              <a:spcAft>
                <a:spcPts val="600"/>
              </a:spcAft>
            </a:pPr>
            <a:r>
              <a:rPr lang="fr-FR" sz="1100" dirty="0" smtClean="0">
                <a:latin typeface="Short Stack" panose="02010500040000000007" pitchFamily="2" charset="0"/>
              </a:rPr>
              <a:t>Tu signeras avec </a:t>
            </a:r>
            <a:r>
              <a:rPr lang="fr-FR" sz="1100" dirty="0">
                <a:latin typeface="Short Stack" panose="02010500040000000007" pitchFamily="2" charset="0"/>
              </a:rPr>
              <a:t>le nom de ta maîtresse</a:t>
            </a:r>
            <a:r>
              <a:rPr lang="fr-FR" sz="1100" dirty="0" smtClean="0">
                <a:latin typeface="Short Stack" panose="02010500040000000007" pitchFamily="2" charset="0"/>
              </a:rPr>
              <a:t>…</a:t>
            </a:r>
          </a:p>
        </p:txBody>
      </p:sp>
      <p:sp>
        <p:nvSpPr>
          <p:cNvPr id="79" name="ZoneTexte 78"/>
          <p:cNvSpPr txBox="1"/>
          <p:nvPr/>
        </p:nvSpPr>
        <p:spPr>
          <a:xfrm>
            <a:off x="300037" y="1119167"/>
            <a:ext cx="4338047" cy="3493264"/>
          </a:xfrm>
          <a:prstGeom prst="rect">
            <a:avLst/>
          </a:prstGeom>
          <a:blipFill>
            <a:blip r:embed="rId3">
              <a:extLst>
                <a:ext uri="{BEBA8EAE-BF5A-486C-A8C5-ECC9F3942E4B}">
                  <a14:imgProps xmlns:a14="http://schemas.microsoft.com/office/drawing/2010/main">
                    <a14:imgLayer r:embed="rId4">
                      <a14:imgEffect>
                        <a14:brightnessContrast contrast="40000"/>
                      </a14:imgEffect>
                    </a14:imgLayer>
                  </a14:imgProps>
                </a:ext>
              </a:extLst>
            </a:blip>
            <a:tile tx="0" ty="0" sx="100000" sy="100000" flip="none" algn="tl"/>
          </a:blipFill>
          <a:ln w="19050">
            <a:solidFill>
              <a:schemeClr val="tx1"/>
            </a:solidFill>
          </a:ln>
          <a:effectLst>
            <a:outerShdw blurRad="63500" sx="102000" sy="102000" algn="ctr" rotWithShape="0">
              <a:prstClr val="black">
                <a:alpha val="40000"/>
              </a:prstClr>
            </a:outerShdw>
          </a:effectLst>
        </p:spPr>
        <p:txBody>
          <a:bodyPr wrap="square" rtlCol="0">
            <a:spAutoFit/>
          </a:bodyPr>
          <a:lstStyle/>
          <a:p>
            <a:pPr>
              <a:spcAft>
                <a:spcPts val="600"/>
              </a:spcAft>
            </a:pPr>
            <a:r>
              <a:rPr lang="fr-FR" sz="1100" i="1" dirty="0" smtClean="0">
                <a:latin typeface="Century Schoolbook" panose="02040604050505020304" pitchFamily="18" charset="0"/>
              </a:rPr>
              <a:t>COLLEGE POUDLARD, ECOLE DE SORCELLERIE</a:t>
            </a:r>
          </a:p>
          <a:p>
            <a:pPr>
              <a:spcAft>
                <a:spcPts val="600"/>
              </a:spcAft>
            </a:pPr>
            <a:r>
              <a:rPr lang="fr-FR" sz="1100" i="1" dirty="0" smtClean="0">
                <a:latin typeface="Century Schoolbook" panose="02040604050505020304" pitchFamily="18" charset="0"/>
              </a:rPr>
              <a:t>Directeur : </a:t>
            </a:r>
            <a:r>
              <a:rPr lang="fr-FR" sz="1100" i="1" dirty="0" err="1" smtClean="0">
                <a:latin typeface="Century Schoolbook" panose="02040604050505020304" pitchFamily="18" charset="0"/>
              </a:rPr>
              <a:t>Albus</a:t>
            </a:r>
            <a:r>
              <a:rPr lang="fr-FR" sz="1100" i="1" dirty="0" smtClean="0">
                <a:latin typeface="Century Schoolbook" panose="02040604050505020304" pitchFamily="18" charset="0"/>
              </a:rPr>
              <a:t> Dumbledore</a:t>
            </a:r>
          </a:p>
          <a:p>
            <a:pPr>
              <a:spcAft>
                <a:spcPts val="600"/>
              </a:spcAft>
            </a:pPr>
            <a:r>
              <a:rPr lang="fr-FR" sz="1100" i="1" dirty="0" smtClean="0">
                <a:latin typeface="Century Schoolbook" panose="02040604050505020304" pitchFamily="18" charset="0"/>
              </a:rPr>
              <a:t>Commandeur du Grand-Ordre de Merlin</a:t>
            </a:r>
          </a:p>
          <a:p>
            <a:pPr>
              <a:spcAft>
                <a:spcPts val="600"/>
              </a:spcAft>
            </a:pPr>
            <a:r>
              <a:rPr lang="fr-FR" sz="1100" i="1" dirty="0" smtClean="0">
                <a:latin typeface="Century Schoolbook" panose="02040604050505020304" pitchFamily="18" charset="0"/>
              </a:rPr>
              <a:t>Docteur ès Sorcellerie, enchanteur en chef, manitou suprême de la confédération internationale des Mages et Sorciers.</a:t>
            </a:r>
          </a:p>
          <a:p>
            <a:pPr>
              <a:spcAft>
                <a:spcPts val="600"/>
              </a:spcAft>
            </a:pPr>
            <a:r>
              <a:rPr lang="fr-FR" sz="1100" i="1" dirty="0" smtClean="0">
                <a:latin typeface="Century Schoolbook" panose="02040604050505020304" pitchFamily="18" charset="0"/>
              </a:rPr>
              <a:t>Cher Mr Potter,</a:t>
            </a:r>
          </a:p>
          <a:p>
            <a:pPr>
              <a:spcAft>
                <a:spcPts val="600"/>
              </a:spcAft>
            </a:pPr>
            <a:r>
              <a:rPr lang="fr-FR" sz="1100" i="1" dirty="0" smtClean="0">
                <a:latin typeface="Century Schoolbook" panose="02040604050505020304" pitchFamily="18" charset="0"/>
              </a:rPr>
              <a:t>Nous avons le plaisir de vous informer que vous bénéficiez d’ores et déjà d’une inscription au collège Poudlard. Vous trouverez ci-joint la liste des ouvrages et équipements nécessaires au bon déroulement de votre scolarité.</a:t>
            </a:r>
          </a:p>
          <a:p>
            <a:pPr>
              <a:spcAft>
                <a:spcPts val="600"/>
              </a:spcAft>
            </a:pPr>
            <a:r>
              <a:rPr lang="fr-FR" sz="1100" i="1" dirty="0" smtClean="0">
                <a:latin typeface="Century Schoolbook" panose="02040604050505020304" pitchFamily="18" charset="0"/>
              </a:rPr>
              <a:t>La rentrée étant fixée au 1</a:t>
            </a:r>
            <a:r>
              <a:rPr lang="fr-FR" sz="1100" i="1" baseline="30000" dirty="0" smtClean="0">
                <a:latin typeface="Century Schoolbook" panose="02040604050505020304" pitchFamily="18" charset="0"/>
              </a:rPr>
              <a:t>er</a:t>
            </a:r>
            <a:r>
              <a:rPr lang="fr-FR" sz="1100" i="1" dirty="0" smtClean="0">
                <a:latin typeface="Century Schoolbook" panose="02040604050505020304" pitchFamily="18" charset="0"/>
              </a:rPr>
              <a:t> septembre, nous attendons votre hibou le 31 juillet au plus tard.</a:t>
            </a:r>
          </a:p>
          <a:p>
            <a:pPr>
              <a:spcAft>
                <a:spcPts val="600"/>
              </a:spcAft>
            </a:pPr>
            <a:r>
              <a:rPr lang="fr-FR" sz="1100" i="1" dirty="0" smtClean="0">
                <a:latin typeface="Century Schoolbook" panose="02040604050505020304" pitchFamily="18" charset="0"/>
              </a:rPr>
              <a:t>Veuillez croire, cher Mr Potter, en l’expression de nos sentiments distingués.</a:t>
            </a:r>
          </a:p>
          <a:p>
            <a:pPr algn="ctr"/>
            <a:r>
              <a:rPr lang="fr-FR" sz="1100" i="1" dirty="0" err="1" smtClean="0">
                <a:latin typeface="Century Schoolbook" panose="02040604050505020304" pitchFamily="18" charset="0"/>
              </a:rPr>
              <a:t>Minerva</a:t>
            </a:r>
            <a:r>
              <a:rPr lang="fr-FR" sz="1100" i="1" dirty="0" smtClean="0">
                <a:latin typeface="Century Schoolbook" panose="02040604050505020304" pitchFamily="18" charset="0"/>
              </a:rPr>
              <a:t> Mc </a:t>
            </a:r>
            <a:r>
              <a:rPr lang="fr-FR" sz="1100" i="1" dirty="0" err="1" smtClean="0">
                <a:latin typeface="Century Schoolbook" panose="02040604050505020304" pitchFamily="18" charset="0"/>
              </a:rPr>
              <a:t>Gonagall</a:t>
            </a:r>
            <a:endParaRPr lang="fr-FR" sz="1100" i="1" dirty="0" smtClean="0">
              <a:latin typeface="Century Schoolbook" panose="02040604050505020304" pitchFamily="18" charset="0"/>
            </a:endParaRPr>
          </a:p>
          <a:p>
            <a:pPr algn="ctr"/>
            <a:r>
              <a:rPr lang="fr-FR" sz="1100" i="1" dirty="0" smtClean="0">
                <a:latin typeface="Century Schoolbook" panose="02040604050505020304" pitchFamily="18" charset="0"/>
              </a:rPr>
              <a:t>Directrice-adjointe</a:t>
            </a:r>
          </a:p>
        </p:txBody>
      </p:sp>
      <p:sp>
        <p:nvSpPr>
          <p:cNvPr id="2" name="Rectangle 1"/>
          <p:cNvSpPr/>
          <p:nvPr/>
        </p:nvSpPr>
        <p:spPr>
          <a:xfrm>
            <a:off x="300037" y="556479"/>
            <a:ext cx="4338047" cy="430887"/>
          </a:xfrm>
          <a:prstGeom prst="rect">
            <a:avLst/>
          </a:prstGeom>
          <a:solidFill>
            <a:schemeClr val="bg1"/>
          </a:solidFill>
          <a:effectLst>
            <a:outerShdw blurRad="63500" sx="102000" sy="102000" algn="ctr" rotWithShape="0">
              <a:prstClr val="black">
                <a:alpha val="40000"/>
              </a:prstClr>
            </a:outerShdw>
          </a:effectLst>
        </p:spPr>
        <p:txBody>
          <a:bodyPr wrap="square">
            <a:spAutoFit/>
          </a:bodyPr>
          <a:lstStyle/>
          <a:p>
            <a:pPr>
              <a:spcAft>
                <a:spcPts val="600"/>
              </a:spcAft>
            </a:pPr>
            <a:r>
              <a:rPr lang="fr-FR" sz="1100" dirty="0" err="1" smtClean="0">
                <a:latin typeface="Short Stack" panose="02010500040000000007" pitchFamily="2" charset="0"/>
              </a:rPr>
              <a:t>Hagrid</a:t>
            </a:r>
            <a:r>
              <a:rPr lang="fr-FR" sz="1100" dirty="0" smtClean="0">
                <a:latin typeface="Short Stack" panose="02010500040000000007" pitchFamily="2" charset="0"/>
              </a:rPr>
              <a:t> le géant, lit la </a:t>
            </a:r>
            <a:r>
              <a:rPr lang="fr-FR" sz="1100" dirty="0">
                <a:latin typeface="Short Stack" panose="02010500040000000007" pitchFamily="2" charset="0"/>
              </a:rPr>
              <a:t>lettre du collège de Poudlard adressée à Harry Potter. </a:t>
            </a:r>
          </a:p>
        </p:txBody>
      </p:sp>
      <p:sp>
        <p:nvSpPr>
          <p:cNvPr id="80" name="Rectangle 79"/>
          <p:cNvSpPr/>
          <p:nvPr/>
        </p:nvSpPr>
        <p:spPr>
          <a:xfrm>
            <a:off x="5357813" y="34455"/>
            <a:ext cx="4794247" cy="6966422"/>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ZoneTexte 80"/>
          <p:cNvSpPr txBox="1"/>
          <p:nvPr/>
        </p:nvSpPr>
        <p:spPr>
          <a:xfrm>
            <a:off x="5471477" y="63033"/>
            <a:ext cx="4670523" cy="523220"/>
          </a:xfrm>
          <a:prstGeom prst="rect">
            <a:avLst/>
          </a:prstGeom>
          <a:noFill/>
        </p:spPr>
        <p:txBody>
          <a:bodyPr wrap="square" rtlCol="0">
            <a:spAutoFit/>
          </a:bodyPr>
          <a:lstStyle/>
          <a:p>
            <a:pPr algn="ctr"/>
            <a:r>
              <a:rPr lang="fr-FR" sz="2800" dirty="0" smtClean="0">
                <a:latin typeface="Harry P" panose="00000400000000000000" pitchFamily="2" charset="0"/>
              </a:rPr>
              <a:t>Rédaction Harry </a:t>
            </a:r>
            <a:r>
              <a:rPr lang="fr-FR" sz="2800" dirty="0">
                <a:latin typeface="Harry P" panose="00000400000000000000" pitchFamily="2" charset="0"/>
              </a:rPr>
              <a:t>Potter </a:t>
            </a:r>
          </a:p>
        </p:txBody>
      </p:sp>
      <p:sp>
        <p:nvSpPr>
          <p:cNvPr id="82" name="ZoneTexte 81"/>
          <p:cNvSpPr txBox="1"/>
          <p:nvPr/>
        </p:nvSpPr>
        <p:spPr>
          <a:xfrm>
            <a:off x="5578279" y="4739542"/>
            <a:ext cx="4345181" cy="210826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spcAft>
                <a:spcPts val="600"/>
              </a:spcAft>
            </a:pPr>
            <a:r>
              <a:rPr lang="fr-FR" sz="1100" dirty="0" smtClean="0">
                <a:latin typeface="Short Stack" panose="02010500040000000007" pitchFamily="2" charset="0"/>
              </a:rPr>
              <a:t>Rédige une lettre semblable, pour l’admission dans ton école. Le nom de ton école doit être en majuscule comme dans le livre, tu devras écrire le nom de ton directeur qui est commandeur du Grand-Ordre de Charlemagne, </a:t>
            </a:r>
            <a:r>
              <a:rPr lang="fr-FR" sz="1100" dirty="0">
                <a:latin typeface="Short Stack" panose="02010500040000000007" pitchFamily="2" charset="0"/>
              </a:rPr>
              <a:t>Docteur ès Enseignement, Manitou … internationale des professeurs des </a:t>
            </a:r>
            <a:r>
              <a:rPr lang="fr-FR" sz="1100" dirty="0" smtClean="0">
                <a:latin typeface="Short Stack" panose="02010500040000000007" pitchFamily="2" charset="0"/>
              </a:rPr>
              <a:t>écoles.</a:t>
            </a:r>
          </a:p>
          <a:p>
            <a:pPr>
              <a:spcAft>
                <a:spcPts val="600"/>
              </a:spcAft>
            </a:pPr>
            <a:r>
              <a:rPr lang="fr-FR" sz="1100" dirty="0" smtClean="0">
                <a:latin typeface="Short Stack" panose="02010500040000000007" pitchFamily="2" charset="0"/>
              </a:rPr>
              <a:t>On trouvera la liste de fournitures scolaires pour le  CM mets la date de la rentrée de cette année, et tu devras envoyer un mail de confirmation.</a:t>
            </a:r>
          </a:p>
          <a:p>
            <a:pPr>
              <a:spcAft>
                <a:spcPts val="600"/>
              </a:spcAft>
            </a:pPr>
            <a:r>
              <a:rPr lang="fr-FR" sz="1100" dirty="0" smtClean="0">
                <a:latin typeface="Short Stack" panose="02010500040000000007" pitchFamily="2" charset="0"/>
              </a:rPr>
              <a:t>Tu signeras avec </a:t>
            </a:r>
            <a:r>
              <a:rPr lang="fr-FR" sz="1100" dirty="0">
                <a:latin typeface="Short Stack" panose="02010500040000000007" pitchFamily="2" charset="0"/>
              </a:rPr>
              <a:t>le nom de ta maîtresse</a:t>
            </a:r>
            <a:r>
              <a:rPr lang="fr-FR" sz="1100" dirty="0" smtClean="0">
                <a:latin typeface="Short Stack" panose="02010500040000000007" pitchFamily="2" charset="0"/>
              </a:rPr>
              <a:t>…</a:t>
            </a:r>
          </a:p>
        </p:txBody>
      </p:sp>
      <p:sp>
        <p:nvSpPr>
          <p:cNvPr id="85" name="ZoneTexte 84"/>
          <p:cNvSpPr txBox="1"/>
          <p:nvPr/>
        </p:nvSpPr>
        <p:spPr>
          <a:xfrm>
            <a:off x="5578279" y="1114820"/>
            <a:ext cx="4345181" cy="3493264"/>
          </a:xfrm>
          <a:prstGeom prst="rect">
            <a:avLst/>
          </a:prstGeom>
          <a:blipFill>
            <a:blip r:embed="rId3">
              <a:extLst>
                <a:ext uri="{BEBA8EAE-BF5A-486C-A8C5-ECC9F3942E4B}">
                  <a14:imgProps xmlns:a14="http://schemas.microsoft.com/office/drawing/2010/main">
                    <a14:imgLayer r:embed="rId4">
                      <a14:imgEffect>
                        <a14:brightnessContrast contrast="40000"/>
                      </a14:imgEffect>
                    </a14:imgLayer>
                  </a14:imgProps>
                </a:ext>
              </a:extLst>
            </a:blip>
            <a:tile tx="0" ty="0" sx="100000" sy="100000" flip="none" algn="tl"/>
          </a:blipFill>
          <a:ln w="19050">
            <a:solidFill>
              <a:schemeClr val="tx1"/>
            </a:solidFill>
          </a:ln>
          <a:effectLst>
            <a:outerShdw blurRad="63500" sx="102000" sy="102000" algn="ctr" rotWithShape="0">
              <a:prstClr val="black">
                <a:alpha val="40000"/>
              </a:prstClr>
            </a:outerShdw>
          </a:effectLst>
        </p:spPr>
        <p:txBody>
          <a:bodyPr wrap="square" rtlCol="0">
            <a:spAutoFit/>
          </a:bodyPr>
          <a:lstStyle/>
          <a:p>
            <a:pPr>
              <a:spcAft>
                <a:spcPts val="600"/>
              </a:spcAft>
            </a:pPr>
            <a:r>
              <a:rPr lang="fr-FR" sz="1100" i="1" dirty="0" smtClean="0">
                <a:latin typeface="Century Schoolbook" panose="02040604050505020304" pitchFamily="18" charset="0"/>
              </a:rPr>
              <a:t>COLLEGE POUDLARD, ECOLE DE SORCELLERIE</a:t>
            </a:r>
          </a:p>
          <a:p>
            <a:pPr>
              <a:spcAft>
                <a:spcPts val="600"/>
              </a:spcAft>
            </a:pPr>
            <a:r>
              <a:rPr lang="fr-FR" sz="1100" i="1" dirty="0" smtClean="0">
                <a:latin typeface="Century Schoolbook" panose="02040604050505020304" pitchFamily="18" charset="0"/>
              </a:rPr>
              <a:t>Directeur : </a:t>
            </a:r>
            <a:r>
              <a:rPr lang="fr-FR" sz="1100" i="1" dirty="0" err="1" smtClean="0">
                <a:latin typeface="Century Schoolbook" panose="02040604050505020304" pitchFamily="18" charset="0"/>
              </a:rPr>
              <a:t>Albus</a:t>
            </a:r>
            <a:r>
              <a:rPr lang="fr-FR" sz="1100" i="1" dirty="0" smtClean="0">
                <a:latin typeface="Century Schoolbook" panose="02040604050505020304" pitchFamily="18" charset="0"/>
              </a:rPr>
              <a:t> Dumbledore</a:t>
            </a:r>
          </a:p>
          <a:p>
            <a:pPr>
              <a:spcAft>
                <a:spcPts val="600"/>
              </a:spcAft>
            </a:pPr>
            <a:r>
              <a:rPr lang="fr-FR" sz="1100" i="1" dirty="0" smtClean="0">
                <a:latin typeface="Century Schoolbook" panose="02040604050505020304" pitchFamily="18" charset="0"/>
              </a:rPr>
              <a:t>Commandeur du Grand-Ordre de Merlin</a:t>
            </a:r>
          </a:p>
          <a:p>
            <a:pPr>
              <a:spcAft>
                <a:spcPts val="600"/>
              </a:spcAft>
            </a:pPr>
            <a:r>
              <a:rPr lang="fr-FR" sz="1100" i="1" dirty="0" smtClean="0">
                <a:latin typeface="Century Schoolbook" panose="02040604050505020304" pitchFamily="18" charset="0"/>
              </a:rPr>
              <a:t>Docteur ès Sorcellerie, enchanteur en chef, manitou suprême de la confédération internationale des Mages et Sorciers.</a:t>
            </a:r>
          </a:p>
          <a:p>
            <a:pPr>
              <a:spcAft>
                <a:spcPts val="600"/>
              </a:spcAft>
            </a:pPr>
            <a:r>
              <a:rPr lang="fr-FR" sz="1100" i="1" dirty="0" smtClean="0">
                <a:latin typeface="Century Schoolbook" panose="02040604050505020304" pitchFamily="18" charset="0"/>
              </a:rPr>
              <a:t>Cher Mr Potter,</a:t>
            </a:r>
          </a:p>
          <a:p>
            <a:pPr>
              <a:spcAft>
                <a:spcPts val="600"/>
              </a:spcAft>
            </a:pPr>
            <a:r>
              <a:rPr lang="fr-FR" sz="1100" i="1" dirty="0" smtClean="0">
                <a:latin typeface="Century Schoolbook" panose="02040604050505020304" pitchFamily="18" charset="0"/>
              </a:rPr>
              <a:t>Nous avons le plaisir de vous informer que vous bénéficiez d’ores et déjà d’une inscription au collège Poudlard. Vous trouverez ci-joint la liste des ouvrages et équipements nécessaires au bon déroulement de votre scolarité.</a:t>
            </a:r>
          </a:p>
          <a:p>
            <a:pPr>
              <a:spcAft>
                <a:spcPts val="600"/>
              </a:spcAft>
            </a:pPr>
            <a:r>
              <a:rPr lang="fr-FR" sz="1100" i="1" dirty="0" smtClean="0">
                <a:latin typeface="Century Schoolbook" panose="02040604050505020304" pitchFamily="18" charset="0"/>
              </a:rPr>
              <a:t>La rentrée étant fixée au 1</a:t>
            </a:r>
            <a:r>
              <a:rPr lang="fr-FR" sz="1100" i="1" baseline="30000" dirty="0" smtClean="0">
                <a:latin typeface="Century Schoolbook" panose="02040604050505020304" pitchFamily="18" charset="0"/>
              </a:rPr>
              <a:t>er</a:t>
            </a:r>
            <a:r>
              <a:rPr lang="fr-FR" sz="1100" i="1" dirty="0" smtClean="0">
                <a:latin typeface="Century Schoolbook" panose="02040604050505020304" pitchFamily="18" charset="0"/>
              </a:rPr>
              <a:t> septembre, nous attendons votre hibou le 31 juillet au plus tard.</a:t>
            </a:r>
          </a:p>
          <a:p>
            <a:pPr>
              <a:spcAft>
                <a:spcPts val="600"/>
              </a:spcAft>
            </a:pPr>
            <a:r>
              <a:rPr lang="fr-FR" sz="1100" i="1" dirty="0" smtClean="0">
                <a:latin typeface="Century Schoolbook" panose="02040604050505020304" pitchFamily="18" charset="0"/>
              </a:rPr>
              <a:t>Veuillez croire, cher Mr Potter, en l’expression de nos sentiments distingués.</a:t>
            </a:r>
          </a:p>
          <a:p>
            <a:pPr algn="ctr"/>
            <a:r>
              <a:rPr lang="fr-FR" sz="1100" i="1" dirty="0" err="1" smtClean="0">
                <a:latin typeface="Century Schoolbook" panose="02040604050505020304" pitchFamily="18" charset="0"/>
              </a:rPr>
              <a:t>Minerva</a:t>
            </a:r>
            <a:r>
              <a:rPr lang="fr-FR" sz="1100" i="1" dirty="0" smtClean="0">
                <a:latin typeface="Century Schoolbook" panose="02040604050505020304" pitchFamily="18" charset="0"/>
              </a:rPr>
              <a:t> Mc </a:t>
            </a:r>
            <a:r>
              <a:rPr lang="fr-FR" sz="1100" i="1" dirty="0" err="1" smtClean="0">
                <a:latin typeface="Century Schoolbook" panose="02040604050505020304" pitchFamily="18" charset="0"/>
              </a:rPr>
              <a:t>Gonagall</a:t>
            </a:r>
            <a:endParaRPr lang="fr-FR" sz="1100" i="1" dirty="0" smtClean="0">
              <a:latin typeface="Century Schoolbook" panose="02040604050505020304" pitchFamily="18" charset="0"/>
            </a:endParaRPr>
          </a:p>
          <a:p>
            <a:pPr algn="ctr"/>
            <a:r>
              <a:rPr lang="fr-FR" sz="1100" i="1" dirty="0" smtClean="0">
                <a:latin typeface="Century Schoolbook" panose="02040604050505020304" pitchFamily="18" charset="0"/>
              </a:rPr>
              <a:t>Directrice-adjointe</a:t>
            </a:r>
          </a:p>
        </p:txBody>
      </p:sp>
      <p:sp>
        <p:nvSpPr>
          <p:cNvPr id="86" name="Rectangle 85"/>
          <p:cNvSpPr/>
          <p:nvPr/>
        </p:nvSpPr>
        <p:spPr>
          <a:xfrm>
            <a:off x="5578279" y="552132"/>
            <a:ext cx="4345181" cy="430887"/>
          </a:xfrm>
          <a:prstGeom prst="rect">
            <a:avLst/>
          </a:prstGeom>
          <a:solidFill>
            <a:schemeClr val="bg1"/>
          </a:solidFill>
          <a:effectLst>
            <a:outerShdw blurRad="63500" sx="102000" sy="102000" algn="ctr" rotWithShape="0">
              <a:prstClr val="black">
                <a:alpha val="40000"/>
              </a:prstClr>
            </a:outerShdw>
          </a:effectLst>
        </p:spPr>
        <p:txBody>
          <a:bodyPr wrap="square">
            <a:spAutoFit/>
          </a:bodyPr>
          <a:lstStyle/>
          <a:p>
            <a:pPr>
              <a:spcAft>
                <a:spcPts val="600"/>
              </a:spcAft>
            </a:pPr>
            <a:r>
              <a:rPr lang="fr-FR" sz="1100" dirty="0" err="1">
                <a:latin typeface="Short Stack" panose="02010500040000000007" pitchFamily="2" charset="0"/>
              </a:rPr>
              <a:t>Hagrid</a:t>
            </a:r>
            <a:r>
              <a:rPr lang="fr-FR" sz="1100" dirty="0">
                <a:latin typeface="Short Stack" panose="02010500040000000007" pitchFamily="2" charset="0"/>
              </a:rPr>
              <a:t> le géant, lit la lettre du collège de Poudlard adressée à Harry Potter. </a:t>
            </a:r>
          </a:p>
        </p:txBody>
      </p:sp>
      <p:pic>
        <p:nvPicPr>
          <p:cNvPr id="3" name="Imag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4076052" y="6017593"/>
            <a:ext cx="1391505" cy="286318"/>
          </a:xfrm>
          <a:prstGeom prst="rect">
            <a:avLst/>
          </a:prstGeom>
        </p:spPr>
      </p:pic>
      <p:pic>
        <p:nvPicPr>
          <p:cNvPr id="87" name="Image 8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9370867" y="6017594"/>
            <a:ext cx="1391505" cy="286318"/>
          </a:xfrm>
          <a:prstGeom prst="rect">
            <a:avLst/>
          </a:prstGeom>
        </p:spPr>
      </p:pic>
    </p:spTree>
    <p:extLst>
      <p:ext uri="{BB962C8B-B14F-4D97-AF65-F5344CB8AC3E}">
        <p14:creationId xmlns:p14="http://schemas.microsoft.com/office/powerpoint/2010/main" val="1958319017"/>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14526</TotalTime>
  <Words>443</Words>
  <Application>Microsoft Office PowerPoint</Application>
  <PresentationFormat>Personnalisé</PresentationFormat>
  <Paragraphs>30</Paragraphs>
  <Slides>1</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vt:i4>
      </vt:variant>
    </vt:vector>
  </HeadingPairs>
  <TitlesOfParts>
    <vt:vector size="8" baseType="lpstr">
      <vt:lpstr>Arial</vt:lpstr>
      <vt:lpstr>Calibri</vt:lpstr>
      <vt:lpstr>Calibri Light</vt:lpstr>
      <vt:lpstr>Century Schoolbook</vt:lpstr>
      <vt:lpstr>Harry P</vt:lpstr>
      <vt:lpstr>Short Stack</vt:lpstr>
      <vt:lpstr>Thème Office</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Sandrine</dc:creator>
  <cp:lastModifiedBy>Sandrine</cp:lastModifiedBy>
  <cp:revision>17</cp:revision>
  <dcterms:created xsi:type="dcterms:W3CDTF">2018-09-06T07:13:55Z</dcterms:created>
  <dcterms:modified xsi:type="dcterms:W3CDTF">2018-09-21T07:29:12Z</dcterms:modified>
</cp:coreProperties>
</file>