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0080625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5C4"/>
    <a:srgbClr val="FDEDFF"/>
    <a:srgbClr val="CF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6301"/>
  </p:normalViewPr>
  <p:slideViewPr>
    <p:cSldViewPr snapToGrid="0">
      <p:cViewPr varScale="1">
        <p:scale>
          <a:sx n="112" d="100"/>
          <a:sy n="112" d="100"/>
        </p:scale>
        <p:origin x="18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178222"/>
            <a:ext cx="8568531" cy="2506427"/>
          </a:xfrm>
        </p:spPr>
        <p:txBody>
          <a:bodyPr anchor="b"/>
          <a:lstStyle>
            <a:lvl1pPr algn="ctr">
              <a:defRPr sz="629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781306"/>
            <a:ext cx="7560469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79969" indent="0" algn="ctr">
              <a:buNone/>
              <a:defRPr sz="2100"/>
            </a:lvl2pPr>
            <a:lvl3pPr marL="959937" indent="0" algn="ctr">
              <a:buNone/>
              <a:defRPr sz="1890"/>
            </a:lvl3pPr>
            <a:lvl4pPr marL="1439906" indent="0" algn="ctr">
              <a:buNone/>
              <a:defRPr sz="1680"/>
            </a:lvl4pPr>
            <a:lvl5pPr marL="1919874" indent="0" algn="ctr">
              <a:buNone/>
              <a:defRPr sz="1680"/>
            </a:lvl5pPr>
            <a:lvl6pPr marL="2399843" indent="0" algn="ctr">
              <a:buNone/>
              <a:defRPr sz="1680"/>
            </a:lvl6pPr>
            <a:lvl7pPr marL="2879811" indent="0" algn="ctr">
              <a:buNone/>
              <a:defRPr sz="1680"/>
            </a:lvl7pPr>
            <a:lvl8pPr marL="3359780" indent="0" algn="ctr">
              <a:buNone/>
              <a:defRPr sz="1680"/>
            </a:lvl8pPr>
            <a:lvl9pPr marL="3839748" indent="0" algn="ctr">
              <a:buNone/>
              <a:defRPr sz="168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625B-BECA-4749-850D-72246505A51B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E9D4-9FD8-4973-8E27-3B7F7DB72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2421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625B-BECA-4749-850D-72246505A51B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E9D4-9FD8-4973-8E27-3B7F7DB72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0084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3948" y="383297"/>
            <a:ext cx="2173635" cy="610108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44" y="383297"/>
            <a:ext cx="6394896" cy="6101085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625B-BECA-4749-850D-72246505A51B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E9D4-9FD8-4973-8E27-3B7F7DB72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6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625B-BECA-4749-850D-72246505A51B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E9D4-9FD8-4973-8E27-3B7F7DB72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0095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794831"/>
            <a:ext cx="8694539" cy="2994714"/>
          </a:xfrm>
        </p:spPr>
        <p:txBody>
          <a:bodyPr anchor="b"/>
          <a:lstStyle>
            <a:lvl1pPr>
              <a:defRPr sz="629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4817876"/>
            <a:ext cx="8694539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7996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3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39906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87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843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811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7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748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625B-BECA-4749-850D-72246505A51B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E9D4-9FD8-4973-8E27-3B7F7DB72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6179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1916484"/>
            <a:ext cx="4284266" cy="456789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1916484"/>
            <a:ext cx="4284266" cy="456789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625B-BECA-4749-850D-72246505A51B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E9D4-9FD8-4973-8E27-3B7F7DB72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4524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383299"/>
            <a:ext cx="8694539" cy="139153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764832"/>
            <a:ext cx="426457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629749"/>
            <a:ext cx="4264576" cy="386796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7" y="1764832"/>
            <a:ext cx="4285579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7" y="2629749"/>
            <a:ext cx="4285579" cy="386796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625B-BECA-4749-850D-72246505A51B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E9D4-9FD8-4973-8E27-3B7F7DB72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5776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625B-BECA-4749-850D-72246505A51B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E9D4-9FD8-4973-8E27-3B7F7DB72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0132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625B-BECA-4749-850D-72246505A51B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E9D4-9FD8-4973-8E27-3B7F7DB72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972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479954"/>
            <a:ext cx="3251264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036570"/>
            <a:ext cx="5103316" cy="5116178"/>
          </a:xfrm>
        </p:spPr>
        <p:txBody>
          <a:bodyPr/>
          <a:lstStyle>
            <a:lvl1pPr>
              <a:defRPr sz="3359"/>
            </a:lvl1pPr>
            <a:lvl2pPr>
              <a:defRPr sz="2939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159794"/>
            <a:ext cx="3251264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625B-BECA-4749-850D-72246505A51B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E9D4-9FD8-4973-8E27-3B7F7DB72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9646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479954"/>
            <a:ext cx="3251264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85579" y="1036570"/>
            <a:ext cx="5103316" cy="5116178"/>
          </a:xfrm>
        </p:spPr>
        <p:txBody>
          <a:bodyPr anchor="t"/>
          <a:lstStyle>
            <a:lvl1pPr marL="0" indent="0">
              <a:buNone/>
              <a:defRPr sz="3359"/>
            </a:lvl1pPr>
            <a:lvl2pPr marL="479969" indent="0">
              <a:buNone/>
              <a:defRPr sz="2939"/>
            </a:lvl2pPr>
            <a:lvl3pPr marL="959937" indent="0">
              <a:buNone/>
              <a:defRPr sz="2520"/>
            </a:lvl3pPr>
            <a:lvl4pPr marL="1439906" indent="0">
              <a:buNone/>
              <a:defRPr sz="2100"/>
            </a:lvl4pPr>
            <a:lvl5pPr marL="1919874" indent="0">
              <a:buNone/>
              <a:defRPr sz="2100"/>
            </a:lvl5pPr>
            <a:lvl6pPr marL="2399843" indent="0">
              <a:buNone/>
              <a:defRPr sz="2100"/>
            </a:lvl6pPr>
            <a:lvl7pPr marL="2879811" indent="0">
              <a:buNone/>
              <a:defRPr sz="2100"/>
            </a:lvl7pPr>
            <a:lvl8pPr marL="3359780" indent="0">
              <a:buNone/>
              <a:defRPr sz="2100"/>
            </a:lvl8pPr>
            <a:lvl9pPr marL="3839748" indent="0">
              <a:buNone/>
              <a:defRPr sz="21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159794"/>
            <a:ext cx="3251264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1625B-BECA-4749-850D-72246505A51B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8E9D4-9FD8-4973-8E27-3B7F7DB72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3672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3" y="383299"/>
            <a:ext cx="8694539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1916484"/>
            <a:ext cx="8694539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43" y="6672698"/>
            <a:ext cx="2268141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1625B-BECA-4749-850D-72246505A51B}" type="datetimeFigureOut">
              <a:rPr lang="fr-FR" smtClean="0"/>
              <a:t>23/08/2026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9207" y="6672698"/>
            <a:ext cx="3402211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441" y="6672698"/>
            <a:ext cx="2268141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8E9D4-9FD8-4973-8E27-3B7F7DB72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2460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59937" rtl="0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84" indent="-239984" algn="l" defTabSz="95993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95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21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890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59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27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796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64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3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69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37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06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74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43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11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48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01C8B8F9-FB8F-8F5D-5CAE-A49360BBD44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C5C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240" y="257680"/>
            <a:ext cx="6586220" cy="96783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97270C2-CCE2-149B-148E-82628B39DA04}"/>
              </a:ext>
            </a:extLst>
          </p:cNvPr>
          <p:cNvSpPr/>
          <p:nvPr/>
        </p:nvSpPr>
        <p:spPr>
          <a:xfrm>
            <a:off x="1828165" y="326100"/>
            <a:ext cx="6414770" cy="830997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400" b="1" spc="300" dirty="0">
                <a:latin typeface="Coffee for Breakfast" pitchFamily="2" charset="0"/>
                <a:ea typeface="Hachi Maru Pop" pitchFamily="2" charset="-128"/>
                <a:cs typeface="CHARLEEBOOTS" panose="02000603000000000000" pitchFamily="2" charset="-34"/>
              </a:rPr>
              <a:t>PROGRAMMATION D’EDL SUR L’ANNÉE SCOLAIRE 2026-2027</a:t>
            </a:r>
            <a:endParaRPr lang="fr-FR" sz="2400" b="1" cap="none" spc="300" dirty="0">
              <a:ln w="10160">
                <a:solidFill>
                  <a:schemeClr val="tx1"/>
                </a:solidFill>
                <a:prstDash val="solid"/>
              </a:ln>
              <a:latin typeface="Coffee for Breakfast" pitchFamily="2" charset="0"/>
              <a:ea typeface="Hachi Maru Pop" pitchFamily="2" charset="-128"/>
              <a:cs typeface="Dekko" panose="00000500000000000000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BE790A0-A33B-C50B-599D-9BD3957F9E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536597"/>
              </p:ext>
            </p:extLst>
          </p:nvPr>
        </p:nvGraphicFramePr>
        <p:xfrm>
          <a:off x="233367" y="1405890"/>
          <a:ext cx="9613890" cy="54673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547">
                  <a:extLst>
                    <a:ext uri="{9D8B030D-6E8A-4147-A177-3AD203B41FA5}">
                      <a16:colId xmlns:a16="http://schemas.microsoft.com/office/drawing/2014/main" val="610875329"/>
                    </a:ext>
                  </a:extLst>
                </a:gridCol>
                <a:gridCol w="398865">
                  <a:extLst>
                    <a:ext uri="{9D8B030D-6E8A-4147-A177-3AD203B41FA5}">
                      <a16:colId xmlns:a16="http://schemas.microsoft.com/office/drawing/2014/main" val="2505179804"/>
                    </a:ext>
                  </a:extLst>
                </a:gridCol>
                <a:gridCol w="577697">
                  <a:extLst>
                    <a:ext uri="{9D8B030D-6E8A-4147-A177-3AD203B41FA5}">
                      <a16:colId xmlns:a16="http://schemas.microsoft.com/office/drawing/2014/main" val="772368214"/>
                    </a:ext>
                  </a:extLst>
                </a:gridCol>
                <a:gridCol w="1010232">
                  <a:extLst>
                    <a:ext uri="{9D8B030D-6E8A-4147-A177-3AD203B41FA5}">
                      <a16:colId xmlns:a16="http://schemas.microsoft.com/office/drawing/2014/main" val="4236916737"/>
                    </a:ext>
                  </a:extLst>
                </a:gridCol>
                <a:gridCol w="577697">
                  <a:extLst>
                    <a:ext uri="{9D8B030D-6E8A-4147-A177-3AD203B41FA5}">
                      <a16:colId xmlns:a16="http://schemas.microsoft.com/office/drawing/2014/main" val="3419724132"/>
                    </a:ext>
                  </a:extLst>
                </a:gridCol>
                <a:gridCol w="1010232">
                  <a:extLst>
                    <a:ext uri="{9D8B030D-6E8A-4147-A177-3AD203B41FA5}">
                      <a16:colId xmlns:a16="http://schemas.microsoft.com/office/drawing/2014/main" val="728963475"/>
                    </a:ext>
                  </a:extLst>
                </a:gridCol>
                <a:gridCol w="577697">
                  <a:extLst>
                    <a:ext uri="{9D8B030D-6E8A-4147-A177-3AD203B41FA5}">
                      <a16:colId xmlns:a16="http://schemas.microsoft.com/office/drawing/2014/main" val="1034837926"/>
                    </a:ext>
                  </a:extLst>
                </a:gridCol>
                <a:gridCol w="1010232">
                  <a:extLst>
                    <a:ext uri="{9D8B030D-6E8A-4147-A177-3AD203B41FA5}">
                      <a16:colId xmlns:a16="http://schemas.microsoft.com/office/drawing/2014/main" val="3578971835"/>
                    </a:ext>
                  </a:extLst>
                </a:gridCol>
                <a:gridCol w="577697">
                  <a:extLst>
                    <a:ext uri="{9D8B030D-6E8A-4147-A177-3AD203B41FA5}">
                      <a16:colId xmlns:a16="http://schemas.microsoft.com/office/drawing/2014/main" val="3747059193"/>
                    </a:ext>
                  </a:extLst>
                </a:gridCol>
                <a:gridCol w="1010232">
                  <a:extLst>
                    <a:ext uri="{9D8B030D-6E8A-4147-A177-3AD203B41FA5}">
                      <a16:colId xmlns:a16="http://schemas.microsoft.com/office/drawing/2014/main" val="1789401748"/>
                    </a:ext>
                  </a:extLst>
                </a:gridCol>
                <a:gridCol w="577697">
                  <a:extLst>
                    <a:ext uri="{9D8B030D-6E8A-4147-A177-3AD203B41FA5}">
                      <a16:colId xmlns:a16="http://schemas.microsoft.com/office/drawing/2014/main" val="1245880310"/>
                    </a:ext>
                  </a:extLst>
                </a:gridCol>
                <a:gridCol w="960065">
                  <a:extLst>
                    <a:ext uri="{9D8B030D-6E8A-4147-A177-3AD203B41FA5}">
                      <a16:colId xmlns:a16="http://schemas.microsoft.com/office/drawing/2014/main" val="4238258856"/>
                    </a:ext>
                  </a:extLst>
                </a:gridCol>
              </a:tblGrid>
              <a:tr h="321450"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obelle Titres 2" panose="02000503000000000000" pitchFamily="2" charset="0"/>
                          <a:ea typeface="Hachi Maru Pop" pitchFamily="2" charset="-128"/>
                          <a:cs typeface="Dekko" pitchFamily="2" charset="77"/>
                        </a:rPr>
                        <a:t>MOIS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obelle Titres 2" panose="02000503000000000000" pitchFamily="2" charset="0"/>
                          <a:ea typeface="Hachi Maru Pop" pitchFamily="2" charset="-128"/>
                          <a:cs typeface="Dekko" pitchFamily="2" charset="77"/>
                        </a:rPr>
                        <a:t>N°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obelle Titres 2" panose="02000503000000000000" pitchFamily="2" charset="0"/>
                          <a:ea typeface="Hachi Maru Pop" pitchFamily="2" charset="-128"/>
                          <a:cs typeface="Dekko" pitchFamily="2" charset="77"/>
                        </a:rPr>
                        <a:t>LEÇONS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>
                        <a:latin typeface="Set Fire to the Rain" panose="0200050600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achi Maru Pop" pitchFamily="2" charset="-128"/>
                        <a:ea typeface="Hachi Maru Pop" pitchFamily="2" charset="-128"/>
                        <a:cs typeface="Dekko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achi Maru Pop" pitchFamily="2" charset="-128"/>
                        <a:ea typeface="Hachi Maru Pop" pitchFamily="2" charset="-128"/>
                        <a:cs typeface="Dekko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obelle Titres 2" panose="02000503000000000000" pitchFamily="2" charset="0"/>
                          <a:ea typeface="Hachi Maru Pop" pitchFamily="2" charset="-128"/>
                          <a:cs typeface="Dekko" pitchFamily="2" charset="77"/>
                        </a:rPr>
                        <a:t>JE REVISE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obelle Titres 2" panose="02000503000000000000" pitchFamily="2" charset="0"/>
                        <a:ea typeface="Hachi Maru Pop" pitchFamily="2" charset="-128"/>
                        <a:cs typeface="Dekko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obelle Titres 2" panose="02000503000000000000" pitchFamily="2" charset="0"/>
                          <a:ea typeface="Hachi Maru Pop" pitchFamily="2" charset="-128"/>
                          <a:cs typeface="Dekko" pitchFamily="2" charset="77"/>
                        </a:rPr>
                        <a:t>ÉVALUATION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4400239"/>
                  </a:ext>
                </a:extLst>
              </a:tr>
              <a:tr h="45994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Septembre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latin typeface="Sobelle Script 3" panose="02000503000000000000" pitchFamily="2" charset="0"/>
                          <a:cs typeface="Dekko" pitchFamily="2" charset="77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G1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M 15/09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C1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J 17/09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O1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M 22/09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JR1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 24/09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M 29/09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5396852"/>
                  </a:ext>
                </a:extLst>
              </a:tr>
              <a:tr h="45994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Sept - Octobre 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latin typeface="Sobelle Script 3" panose="02000503000000000000" pitchFamily="2" charset="0"/>
                          <a:cs typeface="Dekko" pitchFamily="2" charset="77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G2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 01/10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C2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M 06/10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V1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J 08/10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JR2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M 13/10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M 03/11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166440"/>
                  </a:ext>
                </a:extLst>
              </a:tr>
              <a:tr h="45994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Novembre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latin typeface="Sobelle Script 3" panose="02000503000000000000" pitchFamily="2" charset="0"/>
                          <a:cs typeface="Dekko" pitchFamily="2" charset="77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G3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 05/11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C3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M 10/11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O2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J 12/11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JR3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M 17/11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M 24/11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368783"/>
                  </a:ext>
                </a:extLst>
              </a:tr>
              <a:tr h="45994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err="1">
                          <a:latin typeface="Sobelle Script 3" panose="02000503000000000000" pitchFamily="2" charset="0"/>
                          <a:cs typeface="Dekko" pitchFamily="2" charset="77"/>
                        </a:rPr>
                        <a:t>Nov</a:t>
                      </a:r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 - Déc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latin typeface="Sobelle Script 3" panose="02000503000000000000" pitchFamily="2" charset="0"/>
                          <a:cs typeface="Dekko" pitchFamily="2" charset="77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G4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J 26/11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C4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M 01/12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V2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J 03/12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JR4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M 08/12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M 15/12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987520"/>
                  </a:ext>
                </a:extLst>
              </a:tr>
              <a:tr h="45994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Janvier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latin typeface="Sobelle Script 3" panose="02000503000000000000" pitchFamily="2" charset="0"/>
                          <a:cs typeface="Dekko" pitchFamily="2" charset="77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G5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M 05/01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C5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 07/01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O3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M 12/01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JR5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 14/01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M 19/01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1569603"/>
                  </a:ext>
                </a:extLst>
              </a:tr>
              <a:tr h="546466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Janvier - Février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latin typeface="Sobelle Script 3" panose="02000503000000000000" pitchFamily="2" charset="0"/>
                          <a:cs typeface="Dekko" pitchFamily="2" charset="77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G6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 21/01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C6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M 26/01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V3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J 28/01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JR6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M 02/02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>
                          <a:latin typeface="Sobelle Script 3" panose="02000503000000000000" pitchFamily="2" charset="0"/>
                          <a:cs typeface="Dekko" pitchFamily="2" charset="77"/>
                        </a:rPr>
                        <a:t>M 09/02</a:t>
                      </a:r>
                      <a:endParaRPr lang="fr-FR" sz="1400" dirty="0">
                        <a:latin typeface="Sobelle Script 3" panose="02000503000000000000" pitchFamily="2" charset="0"/>
                        <a:cs typeface="Dekko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13689"/>
                  </a:ext>
                </a:extLst>
              </a:tr>
              <a:tr h="45994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Février - Mars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latin typeface="Sobelle Script 3" panose="02000503000000000000" pitchFamily="2" charset="0"/>
                          <a:cs typeface="Dekko" pitchFamily="2" charset="77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G7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M 23/02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C7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 25/02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O4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M 02/03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JR7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 04/03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M 09/03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790233"/>
                  </a:ext>
                </a:extLst>
              </a:tr>
              <a:tr h="45994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Mars  - Avril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latin typeface="Sobelle Script 3" panose="02000503000000000000" pitchFamily="2" charset="0"/>
                          <a:cs typeface="Dekko" pitchFamily="2" charset="77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G8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 11/03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C8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M 16/03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V4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J 18/03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JR8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M 23/03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 01/04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7469300"/>
                  </a:ext>
                </a:extLst>
              </a:tr>
              <a:tr h="45994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Avril  - Mai 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latin typeface="Sobelle Script 3" panose="02000503000000000000" pitchFamily="2" charset="0"/>
                          <a:cs typeface="Dekko" pitchFamily="2" charset="77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G9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M 20/04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C9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 22/04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O5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M 27/04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JR9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 29/04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M 04/05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396155"/>
                  </a:ext>
                </a:extLst>
              </a:tr>
              <a:tr h="45994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Mai - Juin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latin typeface="Sobelle Script 3" panose="02000503000000000000" pitchFamily="2" charset="0"/>
                          <a:cs typeface="Dekko" pitchFamily="2" charset="77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G10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M 11/05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C10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 13/05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V5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J 20/05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JR10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M 25/05 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M 01/06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760630"/>
                  </a:ext>
                </a:extLst>
              </a:tr>
              <a:tr h="45994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Juin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latin typeface="Sobelle Script 3" panose="02000503000000000000" pitchFamily="2" charset="0"/>
                        <a:cs typeface="Dekko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O6</a:t>
                      </a:r>
                      <a:endParaRPr lang="fr-FR" sz="1400" dirty="0">
                        <a:latin typeface="Sobelle Script 3" panose="02000503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 03/06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obelle Script 3" panose="02000503000000000000" pitchFamily="2" charset="0"/>
                          <a:cs typeface="Dekko" pitchFamily="2" charset="77"/>
                        </a:rPr>
                        <a:t>V6</a:t>
                      </a:r>
                      <a:endParaRPr lang="fr-FR" sz="1400" dirty="0">
                        <a:latin typeface="Sobelle Script 3" panose="02000503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M 08/06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chemeClr val="tx1"/>
                        </a:solidFill>
                        <a:latin typeface="Sobelle Script 3" panose="02000503000000000000" pitchFamily="2" charset="0"/>
                        <a:cs typeface="Dekko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chemeClr val="tx1"/>
                        </a:solidFill>
                        <a:latin typeface="Sobelle Script 3" panose="02000503000000000000" pitchFamily="2" charset="0"/>
                        <a:cs typeface="Dekko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JR11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99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Sobelle Script 3" panose="02000503000000000000" pitchFamily="2" charset="0"/>
                          <a:cs typeface="Dekko" pitchFamily="2" charset="77"/>
                        </a:rPr>
                        <a:t>J 10/06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latin typeface="Sobelle Script 3" panose="02000503000000000000" pitchFamily="2" charset="0"/>
                        <a:cs typeface="Dekko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latin typeface="Sobelle Script 3" panose="02000503000000000000" pitchFamily="2" charset="0"/>
                        <a:cs typeface="Dekko" pitchFamily="2" charset="7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605219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BFACD646-8C08-F610-78C1-11636B14BC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21" b="31591"/>
          <a:stretch>
            <a:fillRect/>
          </a:stretch>
        </p:blipFill>
        <p:spPr>
          <a:xfrm>
            <a:off x="8242935" y="6941633"/>
            <a:ext cx="1514163" cy="204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09681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3325</TotalTime>
  <Words>207</Words>
  <Application>Microsoft Macintosh PowerPoint</Application>
  <PresentationFormat>Personnalisé</PresentationFormat>
  <Paragraphs>133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Coffee for Breakfast</vt:lpstr>
      <vt:lpstr>Sobelle Script 3</vt:lpstr>
      <vt:lpstr>Sobelle Titres 2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sandrine_brou@hotmail.fr</dc:creator>
  <cp:lastModifiedBy>Sandrine BonanBrou</cp:lastModifiedBy>
  <cp:revision>21</cp:revision>
  <dcterms:created xsi:type="dcterms:W3CDTF">2018-08-29T07:28:33Z</dcterms:created>
  <dcterms:modified xsi:type="dcterms:W3CDTF">2026-08-23T17:25:10Z</dcterms:modified>
</cp:coreProperties>
</file>