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2" r:id="rId2"/>
  </p:sldIdLst>
  <p:sldSz cx="7561263" cy="10693400"/>
  <p:notesSz cx="6858000" cy="9144000"/>
  <p:defaultTextStyle>
    <a:defPPr>
      <a:defRPr lang="fr-FR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9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AE2"/>
    <a:srgbClr val="F6F2FF"/>
    <a:srgbClr val="E8C8F5"/>
    <a:srgbClr val="EEEAF2"/>
    <a:srgbClr val="FFF7AD"/>
    <a:srgbClr val="DAD2E4"/>
    <a:srgbClr val="BDDDE3"/>
    <a:srgbClr val="EBF5F9"/>
    <a:srgbClr val="BDE1E3"/>
    <a:srgbClr val="F3F9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19" autoAdjust="0"/>
    <p:restoredTop sz="94660"/>
  </p:normalViewPr>
  <p:slideViewPr>
    <p:cSldViewPr>
      <p:cViewPr>
        <p:scale>
          <a:sx n="93" d="100"/>
          <a:sy n="93" d="100"/>
        </p:scale>
        <p:origin x="4096" y="144"/>
      </p:cViewPr>
      <p:guideLst>
        <p:guide orient="horz" pos="3369"/>
        <p:guide pos="238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2820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A1935A-E04E-4D91-ACA0-81C547F51680}" type="datetimeFigureOut">
              <a:rPr lang="fr-FR" smtClean="0"/>
              <a:t>06/08/2026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685800"/>
            <a:ext cx="2425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39115C-832B-47E2-86A1-8C9325B16E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9009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67095" y="3321887"/>
            <a:ext cx="6427074" cy="2292150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34190" y="6059595"/>
            <a:ext cx="5292884" cy="27327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2D72-0D37-4B86-8D35-CF7BD47D9A7C}" type="datetimeFigureOut">
              <a:rPr lang="fr-FR" smtClean="0"/>
              <a:t>06/08/2026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53484-2253-4E25-8B75-4CEA8FF328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829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2D72-0D37-4B86-8D35-CF7BD47D9A7C}" type="datetimeFigureOut">
              <a:rPr lang="fr-FR" smtClean="0"/>
              <a:t>06/08/2026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53484-2253-4E25-8B75-4CEA8FF328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6224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5481916" y="428233"/>
            <a:ext cx="1701284" cy="912404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78063" y="428233"/>
            <a:ext cx="4977832" cy="912404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2D72-0D37-4B86-8D35-CF7BD47D9A7C}" type="datetimeFigureOut">
              <a:rPr lang="fr-FR" smtClean="0"/>
              <a:t>06/08/2026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53484-2253-4E25-8B75-4CEA8FF328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1675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2D72-0D37-4B86-8D35-CF7BD47D9A7C}" type="datetimeFigureOut">
              <a:rPr lang="fr-FR" smtClean="0"/>
              <a:t>06/08/2026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53484-2253-4E25-8B75-4CEA8FF328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7335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97288" y="6871501"/>
            <a:ext cx="6427074" cy="2123828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97288" y="4532319"/>
            <a:ext cx="6427074" cy="2339181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2D72-0D37-4B86-8D35-CF7BD47D9A7C}" type="datetimeFigureOut">
              <a:rPr lang="fr-FR" smtClean="0"/>
              <a:t>06/08/2026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53484-2253-4E25-8B75-4CEA8FF328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120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78063" y="2495127"/>
            <a:ext cx="3339558" cy="7057150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843642" y="2495127"/>
            <a:ext cx="3339558" cy="7057150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2D72-0D37-4B86-8D35-CF7BD47D9A7C}" type="datetimeFigureOut">
              <a:rPr lang="fr-FR" smtClean="0"/>
              <a:t>06/08/2026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53484-2253-4E25-8B75-4CEA8FF328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9064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78063" y="2393640"/>
            <a:ext cx="3340871" cy="99755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78063" y="3391195"/>
            <a:ext cx="3340871" cy="6161082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841017" y="2393640"/>
            <a:ext cx="3342183" cy="99755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841017" y="3391195"/>
            <a:ext cx="3342183" cy="6161082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2D72-0D37-4B86-8D35-CF7BD47D9A7C}" type="datetimeFigureOut">
              <a:rPr lang="fr-FR" smtClean="0"/>
              <a:t>06/08/2026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53484-2253-4E25-8B75-4CEA8FF328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5363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2D72-0D37-4B86-8D35-CF7BD47D9A7C}" type="datetimeFigureOut">
              <a:rPr lang="fr-FR" smtClean="0"/>
              <a:t>06/08/2026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53484-2253-4E25-8B75-4CEA8FF328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6467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2D72-0D37-4B86-8D35-CF7BD47D9A7C}" type="datetimeFigureOut">
              <a:rPr lang="fr-FR" smtClean="0"/>
              <a:t>06/08/2026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53484-2253-4E25-8B75-4CEA8FF328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0665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8064" y="425755"/>
            <a:ext cx="2487603" cy="1811937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956244" y="425757"/>
            <a:ext cx="4226956" cy="9126520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78064" y="2237694"/>
            <a:ext cx="2487603" cy="7314583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2D72-0D37-4B86-8D35-CF7BD47D9A7C}" type="datetimeFigureOut">
              <a:rPr lang="fr-FR" smtClean="0"/>
              <a:t>06/08/2026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53484-2253-4E25-8B75-4CEA8FF328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6473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82060" y="7485380"/>
            <a:ext cx="4536758" cy="883692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482060" y="955475"/>
            <a:ext cx="4536758" cy="6416040"/>
          </a:xfrm>
        </p:spPr>
        <p:txBody>
          <a:bodyPr/>
          <a:lstStyle>
            <a:lvl1pPr marL="0" indent="0">
              <a:buNone/>
              <a:defRPr sz="3700"/>
            </a:lvl1pPr>
            <a:lvl2pPr marL="521528" indent="0">
              <a:buNone/>
              <a:defRPr sz="3200"/>
            </a:lvl2pPr>
            <a:lvl3pPr marL="1043056" indent="0">
              <a:buNone/>
              <a:defRPr sz="2700"/>
            </a:lvl3pPr>
            <a:lvl4pPr marL="1564584" indent="0">
              <a:buNone/>
              <a:defRPr sz="2300"/>
            </a:lvl4pPr>
            <a:lvl5pPr marL="2086112" indent="0">
              <a:buNone/>
              <a:defRPr sz="2300"/>
            </a:lvl5pPr>
            <a:lvl6pPr marL="2607640" indent="0">
              <a:buNone/>
              <a:defRPr sz="2300"/>
            </a:lvl6pPr>
            <a:lvl7pPr marL="3129168" indent="0">
              <a:buNone/>
              <a:defRPr sz="2300"/>
            </a:lvl7pPr>
            <a:lvl8pPr marL="3650696" indent="0">
              <a:buNone/>
              <a:defRPr sz="2300"/>
            </a:lvl8pPr>
            <a:lvl9pPr marL="4172224" indent="0">
              <a:buNone/>
              <a:defRPr sz="23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482060" y="8369071"/>
            <a:ext cx="4536758" cy="1254989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2D72-0D37-4B86-8D35-CF7BD47D9A7C}" type="datetimeFigureOut">
              <a:rPr lang="fr-FR" smtClean="0"/>
              <a:t>06/08/2026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53484-2253-4E25-8B75-4CEA8FF328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9880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4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78063" y="2495127"/>
            <a:ext cx="6805137" cy="7057150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78063" y="9911199"/>
            <a:ext cx="1764295" cy="569324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422D72-0D37-4B86-8D35-CF7BD47D9A7C}" type="datetimeFigureOut">
              <a:rPr lang="fr-FR" smtClean="0"/>
              <a:t>06/08/2026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583432" y="9911199"/>
            <a:ext cx="2394400" cy="569324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5418905" y="9911199"/>
            <a:ext cx="1764295" cy="569324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53484-2253-4E25-8B75-4CEA8FF328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792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43056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46" indent="-391146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483" indent="-325955" algn="l" defTabSz="1043056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820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48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876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6213918"/>
              </p:ext>
            </p:extLst>
          </p:nvPr>
        </p:nvGraphicFramePr>
        <p:xfrm>
          <a:off x="180230" y="1200484"/>
          <a:ext cx="7200799" cy="933567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00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0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0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5018">
                  <a:extLst>
                    <a:ext uri="{9D8B030D-6E8A-4147-A177-3AD203B41FA5}">
                      <a16:colId xmlns:a16="http://schemas.microsoft.com/office/drawing/2014/main" val="30478564"/>
                    </a:ext>
                  </a:extLst>
                </a:gridCol>
                <a:gridCol w="2250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51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50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250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2516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7501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2500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2516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97501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2500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241197"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Dreaming Outloud Script Pro" panose="03050502040304050704" pitchFamily="66" charset="77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36000" marR="0" marT="0" marB="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Lundi</a:t>
                      </a:r>
                    </a:p>
                  </a:txBody>
                  <a:tcPr marL="108000" marR="0" marT="0" marB="0" anchor="ctr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Mardi</a:t>
                      </a:r>
                    </a:p>
                  </a:txBody>
                  <a:tcPr marL="108000" marR="0" marT="0" marB="0" anchor="ctr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Jeudi</a:t>
                      </a:r>
                    </a:p>
                  </a:txBody>
                  <a:tcPr marL="108000" marR="0" marT="0" marB="0" anchor="ctr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Vendredi</a:t>
                      </a:r>
                    </a:p>
                  </a:txBody>
                  <a:tcPr marL="108000" marR="0" marT="0" marB="0" anchor="ctr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061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Aptos" panose="020B0004020202020204" pitchFamily="34" charset="0"/>
                          <a:cs typeface="Dreaming Outloud Script Pro" panose="03050502040304050704" pitchFamily="66" charset="77"/>
                        </a:rPr>
                        <a:t>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3600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061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Aptos" panose="020B0004020202020204" pitchFamily="34" charset="0"/>
                          <a:cs typeface="Dreaming Outloud Script Pro" panose="03050502040304050704" pitchFamily="66" charset="77"/>
                        </a:rPr>
                        <a:t>2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3600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061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Aptos" panose="020B0004020202020204" pitchFamily="34" charset="0"/>
                          <a:cs typeface="Dreaming Outloud Script Pro" panose="03050502040304050704" pitchFamily="66" charset="77"/>
                        </a:rPr>
                        <a:t>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3600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4400388"/>
                  </a:ext>
                </a:extLst>
              </a:tr>
              <a:tr h="303061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Aptos" panose="020B0004020202020204" pitchFamily="34" charset="0"/>
                          <a:cs typeface="Dreaming Outloud Script Pro" panose="03050502040304050704" pitchFamily="66" charset="77"/>
                        </a:rPr>
                        <a:t>4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3600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368530"/>
                  </a:ext>
                </a:extLst>
              </a:tr>
              <a:tr h="303061"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latin typeface="Aptos" panose="020B0004020202020204" pitchFamily="34" charset="0"/>
                          <a:cs typeface="Dreaming Outloud Script Pro" panose="03050502040304050704" pitchFamily="66" charset="77"/>
                        </a:rPr>
                        <a:t>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3600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3061"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latin typeface="Aptos" panose="020B0004020202020204" pitchFamily="34" charset="0"/>
                          <a:cs typeface="Dreaming Outloud Script Pro" panose="03050502040304050704" pitchFamily="66" charset="77"/>
                        </a:rPr>
                        <a:t>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3600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3061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Aptos" panose="020B0004020202020204" pitchFamily="34" charset="0"/>
                          <a:cs typeface="Dreaming Outloud Script Pro" panose="03050502040304050704" pitchFamily="66" charset="77"/>
                        </a:rPr>
                        <a:t>7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3600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3061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Aptos" panose="020B0004020202020204" pitchFamily="34" charset="0"/>
                          <a:cs typeface="Dreaming Outloud Script Pro" panose="03050502040304050704" pitchFamily="66" charset="77"/>
                        </a:rPr>
                        <a:t>8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3600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3061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Aptos" panose="020B0004020202020204" pitchFamily="34" charset="0"/>
                          <a:cs typeface="Dreaming Outloud Script Pro" panose="03050502040304050704" pitchFamily="66" charset="77"/>
                        </a:rPr>
                        <a:t>9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3600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3061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Aptos" panose="020B0004020202020204" pitchFamily="34" charset="0"/>
                          <a:cs typeface="Dreaming Outloud Script Pro" panose="03050502040304050704" pitchFamily="66" charset="77"/>
                        </a:rPr>
                        <a:t>10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3600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3061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Aptos" panose="020B0004020202020204" pitchFamily="34" charset="0"/>
                          <a:cs typeface="Dreaming Outloud Script Pro" panose="03050502040304050704" pitchFamily="66" charset="77"/>
                        </a:rPr>
                        <a:t>11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3600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3061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Aptos" panose="020B0004020202020204" pitchFamily="34" charset="0"/>
                          <a:cs typeface="Dreaming Outloud Script Pro" panose="03050502040304050704" pitchFamily="66" charset="77"/>
                        </a:rPr>
                        <a:t>12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3600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3061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Aptos" panose="020B0004020202020204" pitchFamily="34" charset="0"/>
                          <a:cs typeface="Dreaming Outloud Script Pro" panose="03050502040304050704" pitchFamily="66" charset="77"/>
                        </a:rPr>
                        <a:t>13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3600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3061"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0" hangingPunct="1">
                        <a:lnSpc>
                          <a:spcPct val="93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latin typeface="Aptos" panose="020B0004020202020204" pitchFamily="34" charset="0"/>
                          <a:cs typeface="Dreaming Outloud Script Pro" panose="03050502040304050704" pitchFamily="66" charset="77"/>
                        </a:rPr>
                        <a:t>14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3600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3061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Aptos" panose="020B0004020202020204" pitchFamily="34" charset="0"/>
                          <a:cs typeface="Dreaming Outloud Script Pro" panose="03050502040304050704" pitchFamily="66" charset="77"/>
                        </a:rPr>
                        <a:t>15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3600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03061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Aptos" panose="020B0004020202020204" pitchFamily="34" charset="0"/>
                          <a:cs typeface="Dreaming Outloud Script Pro" panose="03050502040304050704" pitchFamily="66" charset="77"/>
                        </a:rPr>
                        <a:t>16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3600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03061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Aptos" panose="020B0004020202020204" pitchFamily="34" charset="0"/>
                          <a:cs typeface="Dreaming Outloud Script Pro" panose="03050502040304050704" pitchFamily="66" charset="77"/>
                        </a:rPr>
                        <a:t>17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3600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645171"/>
                  </a:ext>
                </a:extLst>
              </a:tr>
              <a:tr h="303061"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latin typeface="Aptos" panose="020B0004020202020204" pitchFamily="34" charset="0"/>
                          <a:cs typeface="Dreaming Outloud Script Pro" panose="03050502040304050704" pitchFamily="66" charset="77"/>
                        </a:rPr>
                        <a:t>18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fr-FR" sz="1000" kern="1400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600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03061"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latin typeface="Aptos" panose="020B0004020202020204" pitchFamily="34" charset="0"/>
                          <a:cs typeface="Dreaming Outloud Script Pro" panose="03050502040304050704" pitchFamily="66" charset="77"/>
                        </a:rPr>
                        <a:t>19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kern="1400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600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03061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200" kern="14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Dreaming Outloud Script Pro" panose="03050502040304050704" pitchFamily="66" charset="77"/>
                        </a:rPr>
                        <a:t>20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fr-FR" sz="1000" kern="1400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600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03061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200" kern="14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Dreaming Outloud Script Pro" panose="03050502040304050704" pitchFamily="66" charset="77"/>
                        </a:rPr>
                        <a:t>21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kern="1400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600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03061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200" kern="14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Dreaming Outloud Script Pro" panose="03050502040304050704" pitchFamily="66" charset="77"/>
                        </a:rPr>
                        <a:t>22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3600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303061"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kern="14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Dreaming Outloud Script Pro" panose="03050502040304050704" pitchFamily="66" charset="77"/>
                        </a:rPr>
                        <a:t>23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3600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303061"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kern="14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Dreaming Outloud Script Pro" panose="03050502040304050704" pitchFamily="66" charset="77"/>
                        </a:rPr>
                        <a:t>24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3600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0215320"/>
                  </a:ext>
                </a:extLst>
              </a:tr>
              <a:tr h="303061"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kern="14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Dreaming Outloud Script Pro" panose="03050502040304050704" pitchFamily="66" charset="77"/>
                        </a:rPr>
                        <a:t>25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3600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5700559"/>
                  </a:ext>
                </a:extLst>
              </a:tr>
              <a:tr h="303061"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kern="14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Dreaming Outloud Script Pro" panose="03050502040304050704" pitchFamily="66" charset="77"/>
                        </a:rPr>
                        <a:t>26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3600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5254931"/>
                  </a:ext>
                </a:extLst>
              </a:tr>
              <a:tr h="303061"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kern="14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Dreaming Outloud Script Pro" panose="03050502040304050704" pitchFamily="66" charset="77"/>
                        </a:rPr>
                        <a:t>27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3600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8236829"/>
                  </a:ext>
                </a:extLst>
              </a:tr>
              <a:tr h="303061"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kern="14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Dreaming Outloud Script Pro" panose="03050502040304050704" pitchFamily="66" charset="77"/>
                        </a:rPr>
                        <a:t>28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3600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0881406"/>
                  </a:ext>
                </a:extLst>
              </a:tr>
              <a:tr h="303061"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kern="14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Dreaming Outloud Script Pro" panose="03050502040304050704" pitchFamily="66" charset="77"/>
                        </a:rPr>
                        <a:t>29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3600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5680074"/>
                  </a:ext>
                </a:extLst>
              </a:tr>
              <a:tr h="303061"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kern="14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cs typeface="Dreaming Outloud Script Pro" panose="03050502040304050704" pitchFamily="66" charset="77"/>
                        </a:rPr>
                        <a:t>30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36000" marR="0" marT="0" marB="0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1040536"/>
                  </a:ext>
                </a:extLst>
              </a:tr>
            </a:tbl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B211EF13-BE35-CD68-541E-B7D050642A2D}"/>
              </a:ext>
            </a:extLst>
          </p:cNvPr>
          <p:cNvSpPr/>
          <p:nvPr/>
        </p:nvSpPr>
        <p:spPr>
          <a:xfrm>
            <a:off x="183698" y="350039"/>
            <a:ext cx="1413580" cy="61359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5E3F908-5715-E7D6-21A0-9CBD9D833770}"/>
              </a:ext>
            </a:extLst>
          </p:cNvPr>
          <p:cNvSpPr txBox="1"/>
          <p:nvPr/>
        </p:nvSpPr>
        <p:spPr>
          <a:xfrm>
            <a:off x="180230" y="387574"/>
            <a:ext cx="141358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Sobelle Script 3" panose="02000503000000000000" pitchFamily="2" charset="0"/>
                <a:ea typeface="Georgia Belle" panose="02000603000000000000" pitchFamily="2" charset="0"/>
                <a:cs typeface="Dekko" panose="00000500000000000000" pitchFamily="2" charset="0"/>
              </a:rPr>
              <a:t>du </a:t>
            </a:r>
            <a:r>
              <a:rPr lang="fr-FR" sz="1000" dirty="0">
                <a:latin typeface="Sobelle Script 3" panose="02000503000000000000" pitchFamily="2" charset="0"/>
                <a:ea typeface="Georgia Belle" panose="02000603000000000000" pitchFamily="2" charset="0"/>
                <a:cs typeface="Dekko" panose="00000500000000000000" pitchFamily="2" charset="0"/>
              </a:rPr>
              <a:t>……… / ………</a:t>
            </a:r>
          </a:p>
          <a:p>
            <a:pPr algn="ctr"/>
            <a:r>
              <a:rPr lang="fr-FR" sz="1400" dirty="0">
                <a:latin typeface="Sobelle Script 3" panose="02000503000000000000" pitchFamily="2" charset="0"/>
                <a:ea typeface="Georgia Belle" panose="02000603000000000000" pitchFamily="2" charset="0"/>
                <a:cs typeface="Dekko" panose="00000500000000000000" pitchFamily="2" charset="0"/>
              </a:rPr>
              <a:t>au </a:t>
            </a:r>
            <a:r>
              <a:rPr lang="fr-FR" sz="1000" dirty="0">
                <a:latin typeface="Sobelle Script 3" panose="02000503000000000000" pitchFamily="2" charset="0"/>
                <a:ea typeface="Georgia Belle" panose="02000603000000000000" pitchFamily="2" charset="0"/>
                <a:cs typeface="Dekko" panose="00000500000000000000" pitchFamily="2" charset="0"/>
              </a:rPr>
              <a:t>……… / ……… </a:t>
            </a:r>
            <a:endParaRPr lang="fr-FR" sz="1600" dirty="0">
              <a:latin typeface="Sobelle Script 3" panose="02000503000000000000" pitchFamily="2" charset="0"/>
              <a:ea typeface="Georgia Belle" panose="02000603000000000000" pitchFamily="2" charset="0"/>
              <a:cs typeface="Dekko" panose="00000500000000000000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7CA7B93-BC8E-A4FA-041F-4ED29D5D58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294675"/>
              </p:ext>
            </p:extLst>
          </p:nvPr>
        </p:nvGraphicFramePr>
        <p:xfrm>
          <a:off x="2052439" y="620609"/>
          <a:ext cx="4824536" cy="4350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48812">
                  <a:extLst>
                    <a:ext uri="{9D8B030D-6E8A-4147-A177-3AD203B41FA5}">
                      <a16:colId xmlns:a16="http://schemas.microsoft.com/office/drawing/2014/main" val="809485387"/>
                    </a:ext>
                  </a:extLst>
                </a:gridCol>
                <a:gridCol w="1399460">
                  <a:extLst>
                    <a:ext uri="{9D8B030D-6E8A-4147-A177-3AD203B41FA5}">
                      <a16:colId xmlns:a16="http://schemas.microsoft.com/office/drawing/2014/main" val="2302307019"/>
                    </a:ext>
                  </a:extLst>
                </a:gridCol>
                <a:gridCol w="977848">
                  <a:extLst>
                    <a:ext uri="{9D8B030D-6E8A-4147-A177-3AD203B41FA5}">
                      <a16:colId xmlns:a16="http://schemas.microsoft.com/office/drawing/2014/main" val="491797975"/>
                    </a:ext>
                  </a:extLst>
                </a:gridCol>
                <a:gridCol w="1398416">
                  <a:extLst>
                    <a:ext uri="{9D8B030D-6E8A-4147-A177-3AD203B41FA5}">
                      <a16:colId xmlns:a16="http://schemas.microsoft.com/office/drawing/2014/main" val="2361824014"/>
                    </a:ext>
                  </a:extLst>
                </a:gridCol>
              </a:tblGrid>
              <a:tr h="217515">
                <a:tc>
                  <a:txBody>
                    <a:bodyPr/>
                    <a:lstStyle/>
                    <a:p>
                      <a:pPr algn="l"/>
                      <a:r>
                        <a:rPr lang="fr-FR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ptos" panose="020B0004020202020204" pitchFamily="34" charset="0"/>
                        </a:rPr>
                        <a:t>1. Bavardages</a:t>
                      </a:r>
                    </a:p>
                  </a:txBody>
                  <a:tcPr marL="72000" marR="36000" marT="0" marB="0" anchor="ctr">
                    <a:lnL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ptos" panose="020B0004020202020204" pitchFamily="34" charset="0"/>
                        </a:rPr>
                        <a:t>2. Grossièretés, insultes</a:t>
                      </a:r>
                    </a:p>
                  </a:txBody>
                  <a:tcPr marL="72000" marR="36000" marT="0" marB="0" anchor="ctr">
                    <a:lnL w="952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ptos" panose="020B0004020202020204" pitchFamily="34" charset="0"/>
                        </a:rPr>
                        <a:t>3. Insolence</a:t>
                      </a:r>
                    </a:p>
                  </a:txBody>
                  <a:tcPr marL="72000" marR="36000" marT="0" marB="0" anchor="ctr">
                    <a:lnL w="952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ptos" panose="020B0004020202020204" pitchFamily="34" charset="0"/>
                        </a:rPr>
                        <a:t>4. Violence physique</a:t>
                      </a:r>
                    </a:p>
                  </a:txBody>
                  <a:tcPr marL="72000" marR="36000" marT="0" marB="0" anchor="ctr">
                    <a:lnL w="952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8597785"/>
                  </a:ext>
                </a:extLst>
              </a:tr>
              <a:tr h="217515">
                <a:tc>
                  <a:txBody>
                    <a:bodyPr/>
                    <a:lstStyle/>
                    <a:p>
                      <a:pPr algn="l"/>
                      <a:r>
                        <a:rPr lang="fr-FR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ptos" panose="020B0004020202020204" pitchFamily="34" charset="0"/>
                        </a:rPr>
                        <a:t>5. Rapportage</a:t>
                      </a:r>
                    </a:p>
                  </a:txBody>
                  <a:tcPr marL="72000" marR="36000" marT="0" marB="0" anchor="ctr">
                    <a:lnL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ptos" panose="020B0004020202020204" pitchFamily="34" charset="0"/>
                        </a:rPr>
                        <a:t>6. Matériel manquant</a:t>
                      </a:r>
                    </a:p>
                  </a:txBody>
                  <a:tcPr marL="72000" marR="36000" marT="0" marB="0" anchor="ctr">
                    <a:lnL w="952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ptos" panose="020B0004020202020204" pitchFamily="34" charset="0"/>
                        </a:rPr>
                        <a:t>7. Mensonges</a:t>
                      </a:r>
                    </a:p>
                  </a:txBody>
                  <a:tcPr marL="72000" marR="36000" marT="0" marB="0" anchor="ctr">
                    <a:lnL w="952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ptos" panose="020B0004020202020204" pitchFamily="34" charset="0"/>
                        </a:rPr>
                        <a:t>8. Autre</a:t>
                      </a:r>
                    </a:p>
                  </a:txBody>
                  <a:tcPr marL="72000" marR="36000" marT="0" marB="0" anchor="ctr">
                    <a:lnL w="952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5530499"/>
                  </a:ext>
                </a:extLst>
              </a:tr>
            </a:tbl>
          </a:graphicData>
        </a:graphic>
      </p:graphicFrame>
      <p:pic>
        <p:nvPicPr>
          <p:cNvPr id="12" name="Image 11" descr="Une image contenant conception&#10;&#10;Le contenu généré par l’IA peut être incorrect.">
            <a:extLst>
              <a:ext uri="{FF2B5EF4-FFF2-40B4-BE49-F238E27FC236}">
                <a16:creationId xmlns:a16="http://schemas.microsoft.com/office/drawing/2014/main" id="{4F7FDE42-8FDB-5C9E-4F1B-201058924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74317">
            <a:off x="1650104" y="194386"/>
            <a:ext cx="785386" cy="429652"/>
          </a:xfrm>
          <a:prstGeom prst="rect">
            <a:avLst/>
          </a:prstGeom>
        </p:spPr>
      </p:pic>
      <p:pic>
        <p:nvPicPr>
          <p:cNvPr id="13" name="Image 12" descr="Une image contenant conception&#10;&#10;Le contenu généré par l’IA peut être incorrect.">
            <a:extLst>
              <a:ext uri="{FF2B5EF4-FFF2-40B4-BE49-F238E27FC236}">
                <a16:creationId xmlns:a16="http://schemas.microsoft.com/office/drawing/2014/main" id="{D38247AC-5158-C83B-7807-CF9EA45E57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34669">
            <a:off x="6503131" y="201573"/>
            <a:ext cx="943906" cy="51637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E996DDF-5ACA-6859-9349-256CFF6F0C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907" y="157987"/>
            <a:ext cx="3813600" cy="384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8787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6058</TotalTime>
  <Words>70</Words>
  <Application>Microsoft Macintosh PowerPoint</Application>
  <PresentationFormat>Personnalisé</PresentationFormat>
  <Paragraphs>44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Sobelle Script 3</vt:lpstr>
      <vt:lpstr>Thème Office</vt:lpstr>
      <vt:lpstr>Présentation PowerPoint</vt:lpstr>
    </vt:vector>
  </TitlesOfParts>
  <Company>Ecole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</dc:creator>
  <cp:lastModifiedBy>Sandrine BonanBrou</cp:lastModifiedBy>
  <cp:revision>119</cp:revision>
  <dcterms:created xsi:type="dcterms:W3CDTF">2014-07-02T15:30:29Z</dcterms:created>
  <dcterms:modified xsi:type="dcterms:W3CDTF">2026-08-06T13:59:44Z</dcterms:modified>
</cp:coreProperties>
</file>