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10440988" cy="7561263"/>
  <p:notesSz cx="6858000" cy="9144000"/>
  <p:defaultTextStyle>
    <a:defPPr>
      <a:defRPr lang="fr-FR"/>
    </a:defPPr>
    <a:lvl1pPr marL="0" algn="l" defTabSz="1028700" rtl="0" eaLnBrk="1" latinLnBrk="0" hangingPunct="1">
      <a:defRPr sz="2000" kern="1200">
        <a:solidFill>
          <a:schemeClr val="tx1"/>
        </a:solidFill>
        <a:latin typeface="+mn-lt"/>
        <a:ea typeface="+mn-ea"/>
        <a:cs typeface="+mn-cs"/>
      </a:defRPr>
    </a:lvl1pPr>
    <a:lvl2pPr marL="514350" algn="l" defTabSz="1028700" rtl="0" eaLnBrk="1" latinLnBrk="0" hangingPunct="1">
      <a:defRPr sz="2000" kern="1200">
        <a:solidFill>
          <a:schemeClr val="tx1"/>
        </a:solidFill>
        <a:latin typeface="+mn-lt"/>
        <a:ea typeface="+mn-ea"/>
        <a:cs typeface="+mn-cs"/>
      </a:defRPr>
    </a:lvl2pPr>
    <a:lvl3pPr marL="1028700" algn="l" defTabSz="1028700" rtl="0" eaLnBrk="1" latinLnBrk="0" hangingPunct="1">
      <a:defRPr sz="2000" kern="1200">
        <a:solidFill>
          <a:schemeClr val="tx1"/>
        </a:solidFill>
        <a:latin typeface="+mn-lt"/>
        <a:ea typeface="+mn-ea"/>
        <a:cs typeface="+mn-cs"/>
      </a:defRPr>
    </a:lvl3pPr>
    <a:lvl4pPr marL="1543050" algn="l" defTabSz="1028700" rtl="0" eaLnBrk="1" latinLnBrk="0" hangingPunct="1">
      <a:defRPr sz="2000" kern="1200">
        <a:solidFill>
          <a:schemeClr val="tx1"/>
        </a:solidFill>
        <a:latin typeface="+mn-lt"/>
        <a:ea typeface="+mn-ea"/>
        <a:cs typeface="+mn-cs"/>
      </a:defRPr>
    </a:lvl4pPr>
    <a:lvl5pPr marL="2057400" algn="l" defTabSz="1028700" rtl="0" eaLnBrk="1" latinLnBrk="0" hangingPunct="1">
      <a:defRPr sz="2000" kern="1200">
        <a:solidFill>
          <a:schemeClr val="tx1"/>
        </a:solidFill>
        <a:latin typeface="+mn-lt"/>
        <a:ea typeface="+mn-ea"/>
        <a:cs typeface="+mn-cs"/>
      </a:defRPr>
    </a:lvl5pPr>
    <a:lvl6pPr marL="2571750" algn="l" defTabSz="1028700" rtl="0" eaLnBrk="1" latinLnBrk="0" hangingPunct="1">
      <a:defRPr sz="2000" kern="1200">
        <a:solidFill>
          <a:schemeClr val="tx1"/>
        </a:solidFill>
        <a:latin typeface="+mn-lt"/>
        <a:ea typeface="+mn-ea"/>
        <a:cs typeface="+mn-cs"/>
      </a:defRPr>
    </a:lvl6pPr>
    <a:lvl7pPr marL="3086100" algn="l" defTabSz="1028700" rtl="0" eaLnBrk="1" latinLnBrk="0" hangingPunct="1">
      <a:defRPr sz="2000" kern="1200">
        <a:solidFill>
          <a:schemeClr val="tx1"/>
        </a:solidFill>
        <a:latin typeface="+mn-lt"/>
        <a:ea typeface="+mn-ea"/>
        <a:cs typeface="+mn-cs"/>
      </a:defRPr>
    </a:lvl7pPr>
    <a:lvl8pPr marL="3600450" algn="l" defTabSz="1028700" rtl="0" eaLnBrk="1" latinLnBrk="0" hangingPunct="1">
      <a:defRPr sz="2000" kern="1200">
        <a:solidFill>
          <a:schemeClr val="tx1"/>
        </a:solidFill>
        <a:latin typeface="+mn-lt"/>
        <a:ea typeface="+mn-ea"/>
        <a:cs typeface="+mn-cs"/>
      </a:defRPr>
    </a:lvl8pPr>
    <a:lvl9pPr marL="4114800" algn="l" defTabSz="1028700"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28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A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2531" autoAdjust="0"/>
  </p:normalViewPr>
  <p:slideViewPr>
    <p:cSldViewPr>
      <p:cViewPr>
        <p:scale>
          <a:sx n="87" d="100"/>
          <a:sy n="87" d="100"/>
        </p:scale>
        <p:origin x="1816" y="528"/>
      </p:cViewPr>
      <p:guideLst>
        <p:guide orient="horz" pos="2382"/>
        <p:guide pos="328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357D82-2199-44E1-939B-F83A9CBC9D49}" type="datetimeFigureOut">
              <a:rPr lang="fr-FR" smtClean="0"/>
              <a:t>18/07/2026</a:t>
            </a:fld>
            <a:endParaRPr lang="fr-FR"/>
          </a:p>
        </p:txBody>
      </p:sp>
      <p:sp>
        <p:nvSpPr>
          <p:cNvPr id="4" name="Espace réservé de l'image des diapositives 3"/>
          <p:cNvSpPr>
            <a:spLocks noGrp="1" noRot="1" noChangeAspect="1"/>
          </p:cNvSpPr>
          <p:nvPr>
            <p:ph type="sldImg" idx="2"/>
          </p:nvPr>
        </p:nvSpPr>
        <p:spPr>
          <a:xfrm>
            <a:off x="1062038" y="685800"/>
            <a:ext cx="47339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B13F13-E320-4525-A0AE-04C96756BF7B}" type="slidenum">
              <a:rPr lang="fr-FR" smtClean="0"/>
              <a:t>‹N°›</a:t>
            </a:fld>
            <a:endParaRPr lang="fr-FR"/>
          </a:p>
        </p:txBody>
      </p:sp>
    </p:spTree>
    <p:extLst>
      <p:ext uri="{BB962C8B-B14F-4D97-AF65-F5344CB8AC3E}">
        <p14:creationId xmlns:p14="http://schemas.microsoft.com/office/powerpoint/2010/main" val="154499524"/>
      </p:ext>
    </p:extLst>
  </p:cSld>
  <p:clrMap bg1="lt1" tx1="dk1" bg2="lt2" tx2="dk2" accent1="accent1" accent2="accent2" accent3="accent3" accent4="accent4" accent5="accent5" accent6="accent6" hlink="hlink" folHlink="folHlink"/>
  <p:notesStyle>
    <a:lvl1pPr marL="0" algn="l" defTabSz="1028700" rtl="0" eaLnBrk="1" latinLnBrk="0" hangingPunct="1">
      <a:defRPr sz="1400" kern="1200">
        <a:solidFill>
          <a:schemeClr val="tx1"/>
        </a:solidFill>
        <a:latin typeface="+mn-lt"/>
        <a:ea typeface="+mn-ea"/>
        <a:cs typeface="+mn-cs"/>
      </a:defRPr>
    </a:lvl1pPr>
    <a:lvl2pPr marL="514350" algn="l" defTabSz="1028700" rtl="0" eaLnBrk="1" latinLnBrk="0" hangingPunct="1">
      <a:defRPr sz="1400" kern="1200">
        <a:solidFill>
          <a:schemeClr val="tx1"/>
        </a:solidFill>
        <a:latin typeface="+mn-lt"/>
        <a:ea typeface="+mn-ea"/>
        <a:cs typeface="+mn-cs"/>
      </a:defRPr>
    </a:lvl2pPr>
    <a:lvl3pPr marL="1028700" algn="l" defTabSz="1028700" rtl="0" eaLnBrk="1" latinLnBrk="0" hangingPunct="1">
      <a:defRPr sz="1400" kern="1200">
        <a:solidFill>
          <a:schemeClr val="tx1"/>
        </a:solidFill>
        <a:latin typeface="+mn-lt"/>
        <a:ea typeface="+mn-ea"/>
        <a:cs typeface="+mn-cs"/>
      </a:defRPr>
    </a:lvl3pPr>
    <a:lvl4pPr marL="1543050" algn="l" defTabSz="1028700" rtl="0" eaLnBrk="1" latinLnBrk="0" hangingPunct="1">
      <a:defRPr sz="1400" kern="1200">
        <a:solidFill>
          <a:schemeClr val="tx1"/>
        </a:solidFill>
        <a:latin typeface="+mn-lt"/>
        <a:ea typeface="+mn-ea"/>
        <a:cs typeface="+mn-cs"/>
      </a:defRPr>
    </a:lvl4pPr>
    <a:lvl5pPr marL="2057400" algn="l" defTabSz="1028700" rtl="0" eaLnBrk="1" latinLnBrk="0" hangingPunct="1">
      <a:defRPr sz="1400" kern="1200">
        <a:solidFill>
          <a:schemeClr val="tx1"/>
        </a:solidFill>
        <a:latin typeface="+mn-lt"/>
        <a:ea typeface="+mn-ea"/>
        <a:cs typeface="+mn-cs"/>
      </a:defRPr>
    </a:lvl5pPr>
    <a:lvl6pPr marL="2571750" algn="l" defTabSz="1028700" rtl="0" eaLnBrk="1" latinLnBrk="0" hangingPunct="1">
      <a:defRPr sz="1400" kern="1200">
        <a:solidFill>
          <a:schemeClr val="tx1"/>
        </a:solidFill>
        <a:latin typeface="+mn-lt"/>
        <a:ea typeface="+mn-ea"/>
        <a:cs typeface="+mn-cs"/>
      </a:defRPr>
    </a:lvl6pPr>
    <a:lvl7pPr marL="3086100" algn="l" defTabSz="1028700" rtl="0" eaLnBrk="1" latinLnBrk="0" hangingPunct="1">
      <a:defRPr sz="1400" kern="1200">
        <a:solidFill>
          <a:schemeClr val="tx1"/>
        </a:solidFill>
        <a:latin typeface="+mn-lt"/>
        <a:ea typeface="+mn-ea"/>
        <a:cs typeface="+mn-cs"/>
      </a:defRPr>
    </a:lvl7pPr>
    <a:lvl8pPr marL="3600450" algn="l" defTabSz="1028700" rtl="0" eaLnBrk="1" latinLnBrk="0" hangingPunct="1">
      <a:defRPr sz="1400" kern="1200">
        <a:solidFill>
          <a:schemeClr val="tx1"/>
        </a:solidFill>
        <a:latin typeface="+mn-lt"/>
        <a:ea typeface="+mn-ea"/>
        <a:cs typeface="+mn-cs"/>
      </a:defRPr>
    </a:lvl8pPr>
    <a:lvl9pPr marL="4114800" algn="l" defTabSz="1028700"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062038" y="685800"/>
            <a:ext cx="4733925"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0B13F13-E320-4525-A0AE-04C96756BF7B}" type="slidenum">
              <a:rPr lang="fr-FR" smtClean="0"/>
              <a:t>1</a:t>
            </a:fld>
            <a:endParaRPr lang="fr-FR"/>
          </a:p>
        </p:txBody>
      </p:sp>
    </p:spTree>
    <p:extLst>
      <p:ext uri="{BB962C8B-B14F-4D97-AF65-F5344CB8AC3E}">
        <p14:creationId xmlns:p14="http://schemas.microsoft.com/office/powerpoint/2010/main" val="2628192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783074" y="2348893"/>
            <a:ext cx="8874840" cy="1620771"/>
          </a:xfrm>
        </p:spPr>
        <p:txBody>
          <a:bodyPr/>
          <a:lstStyle/>
          <a:p>
            <a:r>
              <a:rPr lang="fr-FR"/>
              <a:t>Modifiez le style du titre</a:t>
            </a:r>
          </a:p>
        </p:txBody>
      </p:sp>
      <p:sp>
        <p:nvSpPr>
          <p:cNvPr id="3" name="Sous-titre 2"/>
          <p:cNvSpPr>
            <a:spLocks noGrp="1"/>
          </p:cNvSpPr>
          <p:nvPr>
            <p:ph type="subTitle" idx="1"/>
          </p:nvPr>
        </p:nvSpPr>
        <p:spPr>
          <a:xfrm>
            <a:off x="1566148" y="4284716"/>
            <a:ext cx="7308692" cy="1932323"/>
          </a:xfrm>
        </p:spPr>
        <p:txBody>
          <a:bodyPr/>
          <a:lstStyle>
            <a:lvl1pPr marL="0" indent="0" algn="ctr">
              <a:buNone/>
              <a:defRPr>
                <a:solidFill>
                  <a:schemeClr val="tx1">
                    <a:tint val="75000"/>
                  </a:schemeClr>
                </a:solidFill>
              </a:defRPr>
            </a:lvl1pPr>
            <a:lvl2pPr marL="514350" indent="0" algn="ctr">
              <a:buNone/>
              <a:defRPr>
                <a:solidFill>
                  <a:schemeClr val="tx1">
                    <a:tint val="75000"/>
                  </a:schemeClr>
                </a:solidFill>
              </a:defRPr>
            </a:lvl2pPr>
            <a:lvl3pPr marL="1028700" indent="0" algn="ctr">
              <a:buNone/>
              <a:defRPr>
                <a:solidFill>
                  <a:schemeClr val="tx1">
                    <a:tint val="75000"/>
                  </a:schemeClr>
                </a:solidFill>
              </a:defRPr>
            </a:lvl3pPr>
            <a:lvl4pPr marL="1543050" indent="0" algn="ctr">
              <a:buNone/>
              <a:defRPr>
                <a:solidFill>
                  <a:schemeClr val="tx1">
                    <a:tint val="75000"/>
                  </a:schemeClr>
                </a:solidFill>
              </a:defRPr>
            </a:lvl4pPr>
            <a:lvl5pPr marL="2057400" indent="0" algn="ctr">
              <a:buNone/>
              <a:defRPr>
                <a:solidFill>
                  <a:schemeClr val="tx1">
                    <a:tint val="75000"/>
                  </a:schemeClr>
                </a:solidFill>
              </a:defRPr>
            </a:lvl5pPr>
            <a:lvl6pPr marL="2571750" indent="0" algn="ctr">
              <a:buNone/>
              <a:defRPr>
                <a:solidFill>
                  <a:schemeClr val="tx1">
                    <a:tint val="75000"/>
                  </a:schemeClr>
                </a:solidFill>
              </a:defRPr>
            </a:lvl6pPr>
            <a:lvl7pPr marL="3086100" indent="0" algn="ctr">
              <a:buNone/>
              <a:defRPr>
                <a:solidFill>
                  <a:schemeClr val="tx1">
                    <a:tint val="75000"/>
                  </a:schemeClr>
                </a:solidFill>
              </a:defRPr>
            </a:lvl7pPr>
            <a:lvl8pPr marL="3600450" indent="0" algn="ctr">
              <a:buNone/>
              <a:defRPr>
                <a:solidFill>
                  <a:schemeClr val="tx1">
                    <a:tint val="75000"/>
                  </a:schemeClr>
                </a:solidFill>
              </a:defRPr>
            </a:lvl8pPr>
            <a:lvl9pPr marL="41148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1853054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1257794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569716" y="302802"/>
            <a:ext cx="2349222" cy="645157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522050" y="302802"/>
            <a:ext cx="6873650" cy="645157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3522747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3700406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24766" y="4858812"/>
            <a:ext cx="8874840" cy="1501751"/>
          </a:xfrm>
        </p:spPr>
        <p:txBody>
          <a:bodyPr anchor="t"/>
          <a:lstStyle>
            <a:lvl1pPr algn="l">
              <a:defRPr sz="4500" b="1" cap="all"/>
            </a:lvl1pPr>
          </a:lstStyle>
          <a:p>
            <a:r>
              <a:rPr lang="fr-FR"/>
              <a:t>Modifiez le style du titre</a:t>
            </a:r>
          </a:p>
        </p:txBody>
      </p:sp>
      <p:sp>
        <p:nvSpPr>
          <p:cNvPr id="3" name="Espace réservé du texte 2"/>
          <p:cNvSpPr>
            <a:spLocks noGrp="1"/>
          </p:cNvSpPr>
          <p:nvPr>
            <p:ph type="body" idx="1"/>
          </p:nvPr>
        </p:nvSpPr>
        <p:spPr>
          <a:xfrm>
            <a:off x="824766" y="3204786"/>
            <a:ext cx="8874840" cy="1654026"/>
          </a:xfrm>
        </p:spPr>
        <p:txBody>
          <a:bodyPr anchor="b"/>
          <a:lstStyle>
            <a:lvl1pPr marL="0" indent="0">
              <a:buNone/>
              <a:defRPr sz="2300">
                <a:solidFill>
                  <a:schemeClr val="tx1">
                    <a:tint val="75000"/>
                  </a:schemeClr>
                </a:solidFill>
              </a:defRPr>
            </a:lvl1pPr>
            <a:lvl2pPr marL="514350" indent="0">
              <a:buNone/>
              <a:defRPr sz="2000">
                <a:solidFill>
                  <a:schemeClr val="tx1">
                    <a:tint val="75000"/>
                  </a:schemeClr>
                </a:solidFill>
              </a:defRPr>
            </a:lvl2pPr>
            <a:lvl3pPr marL="1028700" indent="0">
              <a:buNone/>
              <a:defRPr sz="1800">
                <a:solidFill>
                  <a:schemeClr val="tx1">
                    <a:tint val="75000"/>
                  </a:schemeClr>
                </a:solidFill>
              </a:defRPr>
            </a:lvl3pPr>
            <a:lvl4pPr marL="1543050" indent="0">
              <a:buNone/>
              <a:defRPr sz="1600">
                <a:solidFill>
                  <a:schemeClr val="tx1">
                    <a:tint val="75000"/>
                  </a:schemeClr>
                </a:solidFill>
              </a:defRPr>
            </a:lvl4pPr>
            <a:lvl5pPr marL="2057400" indent="0">
              <a:buNone/>
              <a:defRPr sz="1600">
                <a:solidFill>
                  <a:schemeClr val="tx1">
                    <a:tint val="75000"/>
                  </a:schemeClr>
                </a:solidFill>
              </a:defRPr>
            </a:lvl5pPr>
            <a:lvl6pPr marL="2571750" indent="0">
              <a:buNone/>
              <a:defRPr sz="1600">
                <a:solidFill>
                  <a:schemeClr val="tx1">
                    <a:tint val="75000"/>
                  </a:schemeClr>
                </a:solidFill>
              </a:defRPr>
            </a:lvl6pPr>
            <a:lvl7pPr marL="3086100" indent="0">
              <a:buNone/>
              <a:defRPr sz="1600">
                <a:solidFill>
                  <a:schemeClr val="tx1">
                    <a:tint val="75000"/>
                  </a:schemeClr>
                </a:solidFill>
              </a:defRPr>
            </a:lvl7pPr>
            <a:lvl8pPr marL="3600450" indent="0">
              <a:buNone/>
              <a:defRPr sz="1600">
                <a:solidFill>
                  <a:schemeClr val="tx1">
                    <a:tint val="75000"/>
                  </a:schemeClr>
                </a:solidFill>
              </a:defRPr>
            </a:lvl8pPr>
            <a:lvl9pPr marL="41148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204626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522050" y="1764295"/>
            <a:ext cx="4611436" cy="4990084"/>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5307502" y="1764295"/>
            <a:ext cx="4611436" cy="4990084"/>
          </a:xfrm>
        </p:spPr>
        <p:txBody>
          <a:bodyPr/>
          <a:lstStyle>
            <a:lvl1pPr>
              <a:defRPr sz="3200"/>
            </a:lvl1pPr>
            <a:lvl2pPr>
              <a:defRPr sz="2700"/>
            </a:lvl2pPr>
            <a:lvl3pPr>
              <a:defRPr sz="23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1FEC4B9-31D0-45A0-A60B-2DEB57D98C6D}" type="datetimeFigureOut">
              <a:rPr lang="fr-FR" smtClean="0"/>
              <a:t>18/07/2026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3613453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522049" y="1692533"/>
            <a:ext cx="4613250" cy="705367"/>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522049" y="2397901"/>
            <a:ext cx="4613250" cy="435647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5303877" y="1692533"/>
            <a:ext cx="4615062" cy="705367"/>
          </a:xfrm>
        </p:spPr>
        <p:txBody>
          <a:bodyPr anchor="b"/>
          <a:lstStyle>
            <a:lvl1pPr marL="0" indent="0">
              <a:buNone/>
              <a:defRPr sz="2700" b="1"/>
            </a:lvl1pPr>
            <a:lvl2pPr marL="514350" indent="0">
              <a:buNone/>
              <a:defRPr sz="2300" b="1"/>
            </a:lvl2pPr>
            <a:lvl3pPr marL="1028700" indent="0">
              <a:buNone/>
              <a:defRPr sz="2000" b="1"/>
            </a:lvl3pPr>
            <a:lvl4pPr marL="1543050" indent="0">
              <a:buNone/>
              <a:defRPr sz="1800" b="1"/>
            </a:lvl4pPr>
            <a:lvl5pPr marL="2057400" indent="0">
              <a:buNone/>
              <a:defRPr sz="1800" b="1"/>
            </a:lvl5pPr>
            <a:lvl6pPr marL="2571750" indent="0">
              <a:buNone/>
              <a:defRPr sz="1800" b="1"/>
            </a:lvl6pPr>
            <a:lvl7pPr marL="3086100" indent="0">
              <a:buNone/>
              <a:defRPr sz="1800" b="1"/>
            </a:lvl7pPr>
            <a:lvl8pPr marL="3600450" indent="0">
              <a:buNone/>
              <a:defRPr sz="1800" b="1"/>
            </a:lvl8pPr>
            <a:lvl9pPr marL="4114800"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5303877" y="2397901"/>
            <a:ext cx="4615062" cy="4356478"/>
          </a:xfrm>
        </p:spPr>
        <p:txBody>
          <a:bodyPr/>
          <a:lstStyle>
            <a:lvl1pPr>
              <a:defRPr sz="2700"/>
            </a:lvl1pPr>
            <a:lvl2pPr>
              <a:defRPr sz="23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1FEC4B9-31D0-45A0-A60B-2DEB57D98C6D}" type="datetimeFigureOut">
              <a:rPr lang="fr-FR" smtClean="0"/>
              <a:t>18/07/2026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2434667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1FEC4B9-31D0-45A0-A60B-2DEB57D98C6D}" type="datetimeFigureOut">
              <a:rPr lang="fr-FR" smtClean="0"/>
              <a:t>18/07/2026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71563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1FEC4B9-31D0-45A0-A60B-2DEB57D98C6D}" type="datetimeFigureOut">
              <a:rPr lang="fr-FR" smtClean="0"/>
              <a:t>18/07/2026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1469435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22050" y="301050"/>
            <a:ext cx="3435013" cy="1281214"/>
          </a:xfrm>
        </p:spPr>
        <p:txBody>
          <a:bodyPr anchor="b"/>
          <a:lstStyle>
            <a:lvl1pPr algn="l">
              <a:defRPr sz="2300" b="1"/>
            </a:lvl1pPr>
          </a:lstStyle>
          <a:p>
            <a:r>
              <a:rPr lang="fr-FR"/>
              <a:t>Modifiez le style du titre</a:t>
            </a:r>
          </a:p>
        </p:txBody>
      </p:sp>
      <p:sp>
        <p:nvSpPr>
          <p:cNvPr id="3" name="Espace réservé du contenu 2"/>
          <p:cNvSpPr>
            <a:spLocks noGrp="1"/>
          </p:cNvSpPr>
          <p:nvPr>
            <p:ph idx="1"/>
          </p:nvPr>
        </p:nvSpPr>
        <p:spPr>
          <a:xfrm>
            <a:off x="4082136" y="301051"/>
            <a:ext cx="5836802" cy="6453328"/>
          </a:xfrm>
        </p:spPr>
        <p:txBody>
          <a:bodyPr/>
          <a:lstStyle>
            <a:lvl1pPr>
              <a:defRPr sz="36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522050" y="1582265"/>
            <a:ext cx="3435013" cy="5172114"/>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FEC4B9-31D0-45A0-A60B-2DEB57D98C6D}" type="datetimeFigureOut">
              <a:rPr lang="fr-FR" smtClean="0"/>
              <a:t>18/07/2026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1017189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046507" y="5292884"/>
            <a:ext cx="6264593" cy="624855"/>
          </a:xfrm>
        </p:spPr>
        <p:txBody>
          <a:bodyPr anchor="b"/>
          <a:lstStyle>
            <a:lvl1pPr algn="l">
              <a:defRPr sz="2300" b="1"/>
            </a:lvl1pPr>
          </a:lstStyle>
          <a:p>
            <a:r>
              <a:rPr lang="fr-FR"/>
              <a:t>Modifiez le style du titre</a:t>
            </a:r>
          </a:p>
        </p:txBody>
      </p:sp>
      <p:sp>
        <p:nvSpPr>
          <p:cNvPr id="3" name="Espace réservé pour une image  2"/>
          <p:cNvSpPr>
            <a:spLocks noGrp="1"/>
          </p:cNvSpPr>
          <p:nvPr>
            <p:ph type="pic" idx="1"/>
          </p:nvPr>
        </p:nvSpPr>
        <p:spPr>
          <a:xfrm>
            <a:off x="2046507" y="675613"/>
            <a:ext cx="6264593" cy="4536758"/>
          </a:xfrm>
        </p:spPr>
        <p:txBody>
          <a:bodyPr/>
          <a:lstStyle>
            <a:lvl1pPr marL="0" indent="0">
              <a:buNone/>
              <a:defRPr sz="3600"/>
            </a:lvl1pPr>
            <a:lvl2pPr marL="514350" indent="0">
              <a:buNone/>
              <a:defRPr sz="3200"/>
            </a:lvl2pPr>
            <a:lvl3pPr marL="1028700" indent="0">
              <a:buNone/>
              <a:defRPr sz="2700"/>
            </a:lvl3pPr>
            <a:lvl4pPr marL="1543050" indent="0">
              <a:buNone/>
              <a:defRPr sz="2300"/>
            </a:lvl4pPr>
            <a:lvl5pPr marL="2057400" indent="0">
              <a:buNone/>
              <a:defRPr sz="2300"/>
            </a:lvl5pPr>
            <a:lvl6pPr marL="2571750" indent="0">
              <a:buNone/>
              <a:defRPr sz="2300"/>
            </a:lvl6pPr>
            <a:lvl7pPr marL="3086100" indent="0">
              <a:buNone/>
              <a:defRPr sz="2300"/>
            </a:lvl7pPr>
            <a:lvl8pPr marL="3600450" indent="0">
              <a:buNone/>
              <a:defRPr sz="2300"/>
            </a:lvl8pPr>
            <a:lvl9pPr marL="4114800" indent="0">
              <a:buNone/>
              <a:defRPr sz="2300"/>
            </a:lvl9pPr>
          </a:lstStyle>
          <a:p>
            <a:endParaRPr lang="fr-FR"/>
          </a:p>
        </p:txBody>
      </p:sp>
      <p:sp>
        <p:nvSpPr>
          <p:cNvPr id="4" name="Espace réservé du texte 3"/>
          <p:cNvSpPr>
            <a:spLocks noGrp="1"/>
          </p:cNvSpPr>
          <p:nvPr>
            <p:ph type="body" sz="half" idx="2"/>
          </p:nvPr>
        </p:nvSpPr>
        <p:spPr>
          <a:xfrm>
            <a:off x="2046507" y="5917739"/>
            <a:ext cx="6264593" cy="887398"/>
          </a:xfrm>
        </p:spPr>
        <p:txBody>
          <a:bodyPr/>
          <a:lstStyle>
            <a:lvl1pPr marL="0" indent="0">
              <a:buNone/>
              <a:defRPr sz="1600"/>
            </a:lvl1pPr>
            <a:lvl2pPr marL="514350" indent="0">
              <a:buNone/>
              <a:defRPr sz="1400"/>
            </a:lvl2pPr>
            <a:lvl3pPr marL="1028700" indent="0">
              <a:buNone/>
              <a:defRPr sz="1100"/>
            </a:lvl3pPr>
            <a:lvl4pPr marL="1543050" indent="0">
              <a:buNone/>
              <a:defRPr sz="1000"/>
            </a:lvl4pPr>
            <a:lvl5pPr marL="2057400" indent="0">
              <a:buNone/>
              <a:defRPr sz="1000"/>
            </a:lvl5pPr>
            <a:lvl6pPr marL="2571750" indent="0">
              <a:buNone/>
              <a:defRPr sz="1000"/>
            </a:lvl6pPr>
            <a:lvl7pPr marL="3086100" indent="0">
              <a:buNone/>
              <a:defRPr sz="1000"/>
            </a:lvl7pPr>
            <a:lvl8pPr marL="3600450" indent="0">
              <a:buNone/>
              <a:defRPr sz="1000"/>
            </a:lvl8pPr>
            <a:lvl9pPr marL="41148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1FEC4B9-31D0-45A0-A60B-2DEB57D98C6D}" type="datetimeFigureOut">
              <a:rPr lang="fr-FR" smtClean="0"/>
              <a:t>18/07/2026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1FBAFD1-D1C3-419A-B182-0FF1E6CB0356}" type="slidenum">
              <a:rPr lang="fr-FR" smtClean="0"/>
              <a:t>‹N°›</a:t>
            </a:fld>
            <a:endParaRPr lang="fr-FR"/>
          </a:p>
        </p:txBody>
      </p:sp>
    </p:spTree>
    <p:extLst>
      <p:ext uri="{BB962C8B-B14F-4D97-AF65-F5344CB8AC3E}">
        <p14:creationId xmlns:p14="http://schemas.microsoft.com/office/powerpoint/2010/main" val="619132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22050" y="302801"/>
            <a:ext cx="9396889" cy="1260211"/>
          </a:xfrm>
          <a:prstGeom prst="rect">
            <a:avLst/>
          </a:prstGeom>
        </p:spPr>
        <p:txBody>
          <a:bodyPr vert="horz" lIns="102870" tIns="51435" rIns="102870" bIns="51435" rtlCol="0" anchor="ctr">
            <a:normAutofit/>
          </a:bodyPr>
          <a:lstStyle/>
          <a:p>
            <a:r>
              <a:rPr lang="fr-FR"/>
              <a:t>Modifiez le style du titre</a:t>
            </a:r>
          </a:p>
        </p:txBody>
      </p:sp>
      <p:sp>
        <p:nvSpPr>
          <p:cNvPr id="3" name="Espace réservé du texte 2"/>
          <p:cNvSpPr>
            <a:spLocks noGrp="1"/>
          </p:cNvSpPr>
          <p:nvPr>
            <p:ph type="body" idx="1"/>
          </p:nvPr>
        </p:nvSpPr>
        <p:spPr>
          <a:xfrm>
            <a:off x="522050" y="1764295"/>
            <a:ext cx="9396889" cy="4990084"/>
          </a:xfrm>
          <a:prstGeom prst="rect">
            <a:avLst/>
          </a:prstGeom>
        </p:spPr>
        <p:txBody>
          <a:bodyPr vert="horz" lIns="102870" tIns="51435" rIns="102870" bIns="51435"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522049" y="7008171"/>
            <a:ext cx="2436231" cy="402567"/>
          </a:xfrm>
          <a:prstGeom prst="rect">
            <a:avLst/>
          </a:prstGeom>
        </p:spPr>
        <p:txBody>
          <a:bodyPr vert="horz" lIns="102870" tIns="51435" rIns="102870" bIns="51435" rtlCol="0" anchor="ctr"/>
          <a:lstStyle>
            <a:lvl1pPr algn="l">
              <a:defRPr sz="1400">
                <a:solidFill>
                  <a:schemeClr val="tx1">
                    <a:tint val="75000"/>
                  </a:schemeClr>
                </a:solidFill>
              </a:defRPr>
            </a:lvl1pPr>
          </a:lstStyle>
          <a:p>
            <a:fld id="{E1FEC4B9-31D0-45A0-A60B-2DEB57D98C6D}" type="datetimeFigureOut">
              <a:rPr lang="fr-FR" smtClean="0"/>
              <a:t>18/07/2026</a:t>
            </a:fld>
            <a:endParaRPr lang="fr-FR"/>
          </a:p>
        </p:txBody>
      </p:sp>
      <p:sp>
        <p:nvSpPr>
          <p:cNvPr id="5" name="Espace réservé du pied de page 4"/>
          <p:cNvSpPr>
            <a:spLocks noGrp="1"/>
          </p:cNvSpPr>
          <p:nvPr>
            <p:ph type="ftr" sz="quarter" idx="3"/>
          </p:nvPr>
        </p:nvSpPr>
        <p:spPr>
          <a:xfrm>
            <a:off x="3567338" y="7008171"/>
            <a:ext cx="3306313" cy="402567"/>
          </a:xfrm>
          <a:prstGeom prst="rect">
            <a:avLst/>
          </a:prstGeom>
        </p:spPr>
        <p:txBody>
          <a:bodyPr vert="horz" lIns="102870" tIns="51435" rIns="102870" bIns="51435" rtlCol="0" anchor="ctr"/>
          <a:lstStyle>
            <a:lvl1pPr algn="ctr">
              <a:defRPr sz="14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7482708" y="7008171"/>
            <a:ext cx="2436231" cy="402567"/>
          </a:xfrm>
          <a:prstGeom prst="rect">
            <a:avLst/>
          </a:prstGeom>
        </p:spPr>
        <p:txBody>
          <a:bodyPr vert="horz" lIns="102870" tIns="51435" rIns="102870" bIns="51435" rtlCol="0" anchor="ctr"/>
          <a:lstStyle>
            <a:lvl1pPr algn="r">
              <a:defRPr sz="1400">
                <a:solidFill>
                  <a:schemeClr val="tx1">
                    <a:tint val="75000"/>
                  </a:schemeClr>
                </a:solidFill>
              </a:defRPr>
            </a:lvl1pPr>
          </a:lstStyle>
          <a:p>
            <a:fld id="{D1FBAFD1-D1C3-419A-B182-0FF1E6CB0356}" type="slidenum">
              <a:rPr lang="fr-FR" smtClean="0"/>
              <a:t>‹N°›</a:t>
            </a:fld>
            <a:endParaRPr lang="fr-FR"/>
          </a:p>
        </p:txBody>
      </p:sp>
    </p:spTree>
    <p:extLst>
      <p:ext uri="{BB962C8B-B14F-4D97-AF65-F5344CB8AC3E}">
        <p14:creationId xmlns:p14="http://schemas.microsoft.com/office/powerpoint/2010/main" val="880207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28700" rtl="0" eaLnBrk="1" latinLnBrk="0" hangingPunct="1">
        <a:spcBef>
          <a:spcPct val="0"/>
        </a:spcBef>
        <a:buNone/>
        <a:defRPr sz="5000" kern="1200">
          <a:solidFill>
            <a:schemeClr val="tx1"/>
          </a:solidFill>
          <a:latin typeface="+mj-lt"/>
          <a:ea typeface="+mj-ea"/>
          <a:cs typeface="+mj-cs"/>
        </a:defRPr>
      </a:lvl1pPr>
    </p:titleStyle>
    <p:bodyStyle>
      <a:lvl1pPr marL="385763" indent="-385763" algn="l" defTabSz="10287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35819" indent="-321469" algn="l" defTabSz="10287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285875" indent="-257175" algn="l" defTabSz="10287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0022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1457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2892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4327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85762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371975" indent="-257175" algn="l" defTabSz="1028700"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fr-FR"/>
      </a:defPPr>
      <a:lvl1pPr marL="0" algn="l" defTabSz="1028700" rtl="0" eaLnBrk="1" latinLnBrk="0" hangingPunct="1">
        <a:defRPr sz="2000" kern="1200">
          <a:solidFill>
            <a:schemeClr val="tx1"/>
          </a:solidFill>
          <a:latin typeface="+mn-lt"/>
          <a:ea typeface="+mn-ea"/>
          <a:cs typeface="+mn-cs"/>
        </a:defRPr>
      </a:lvl1pPr>
      <a:lvl2pPr marL="514350" algn="l" defTabSz="1028700" rtl="0" eaLnBrk="1" latinLnBrk="0" hangingPunct="1">
        <a:defRPr sz="2000" kern="1200">
          <a:solidFill>
            <a:schemeClr val="tx1"/>
          </a:solidFill>
          <a:latin typeface="+mn-lt"/>
          <a:ea typeface="+mn-ea"/>
          <a:cs typeface="+mn-cs"/>
        </a:defRPr>
      </a:lvl2pPr>
      <a:lvl3pPr marL="1028700" algn="l" defTabSz="1028700" rtl="0" eaLnBrk="1" latinLnBrk="0" hangingPunct="1">
        <a:defRPr sz="2000" kern="1200">
          <a:solidFill>
            <a:schemeClr val="tx1"/>
          </a:solidFill>
          <a:latin typeface="+mn-lt"/>
          <a:ea typeface="+mn-ea"/>
          <a:cs typeface="+mn-cs"/>
        </a:defRPr>
      </a:lvl3pPr>
      <a:lvl4pPr marL="1543050" algn="l" defTabSz="1028700" rtl="0" eaLnBrk="1" latinLnBrk="0" hangingPunct="1">
        <a:defRPr sz="2000" kern="1200">
          <a:solidFill>
            <a:schemeClr val="tx1"/>
          </a:solidFill>
          <a:latin typeface="+mn-lt"/>
          <a:ea typeface="+mn-ea"/>
          <a:cs typeface="+mn-cs"/>
        </a:defRPr>
      </a:lvl4pPr>
      <a:lvl5pPr marL="2057400" algn="l" defTabSz="1028700" rtl="0" eaLnBrk="1" latinLnBrk="0" hangingPunct="1">
        <a:defRPr sz="2000" kern="1200">
          <a:solidFill>
            <a:schemeClr val="tx1"/>
          </a:solidFill>
          <a:latin typeface="+mn-lt"/>
          <a:ea typeface="+mn-ea"/>
          <a:cs typeface="+mn-cs"/>
        </a:defRPr>
      </a:lvl5pPr>
      <a:lvl6pPr marL="2571750" algn="l" defTabSz="1028700" rtl="0" eaLnBrk="1" latinLnBrk="0" hangingPunct="1">
        <a:defRPr sz="2000" kern="1200">
          <a:solidFill>
            <a:schemeClr val="tx1"/>
          </a:solidFill>
          <a:latin typeface="+mn-lt"/>
          <a:ea typeface="+mn-ea"/>
          <a:cs typeface="+mn-cs"/>
        </a:defRPr>
      </a:lvl6pPr>
      <a:lvl7pPr marL="3086100" algn="l" defTabSz="1028700" rtl="0" eaLnBrk="1" latinLnBrk="0" hangingPunct="1">
        <a:defRPr sz="2000" kern="1200">
          <a:solidFill>
            <a:schemeClr val="tx1"/>
          </a:solidFill>
          <a:latin typeface="+mn-lt"/>
          <a:ea typeface="+mn-ea"/>
          <a:cs typeface="+mn-cs"/>
        </a:defRPr>
      </a:lvl7pPr>
      <a:lvl8pPr marL="3600450" algn="l" defTabSz="1028700" rtl="0" eaLnBrk="1" latinLnBrk="0" hangingPunct="1">
        <a:defRPr sz="2000" kern="1200">
          <a:solidFill>
            <a:schemeClr val="tx1"/>
          </a:solidFill>
          <a:latin typeface="+mn-lt"/>
          <a:ea typeface="+mn-ea"/>
          <a:cs typeface="+mn-cs"/>
        </a:defRPr>
      </a:lvl8pPr>
      <a:lvl9pPr marL="4114800" algn="l" defTabSz="102870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tiff"/><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p:cNvSpPr/>
          <p:nvPr/>
        </p:nvSpPr>
        <p:spPr>
          <a:xfrm>
            <a:off x="5367051" y="551071"/>
            <a:ext cx="4892912" cy="2319866"/>
          </a:xfrm>
          <a:prstGeom prst="rect">
            <a:avLst/>
          </a:prstGeom>
        </p:spPr>
        <p:txBody>
          <a:bodyPr wrap="square" lIns="102870" tIns="51435" rIns="102870" bIns="51435">
            <a:spAutoFit/>
          </a:bodyPr>
          <a:lstStyle/>
          <a:p>
            <a:pPr lvl="0"/>
            <a:r>
              <a:rPr lang="fr-FR" sz="1200" dirty="0">
                <a:solidFill>
                  <a:prstClr val="black"/>
                </a:solidFill>
                <a:latin typeface="Sobelle Script 3" panose="02000503000000000000" pitchFamily="2" charset="0"/>
              </a:rPr>
              <a:t>Les affaires à avoir en permanence dans le </a:t>
            </a:r>
          </a:p>
          <a:p>
            <a:pPr lvl="0"/>
            <a:r>
              <a:rPr lang="fr-FR" sz="1200" dirty="0">
                <a:solidFill>
                  <a:prstClr val="black"/>
                </a:solidFill>
                <a:latin typeface="Sobelle Script 3" panose="02000503000000000000" pitchFamily="2" charset="0"/>
              </a:rPr>
              <a:t>cartables sont : </a:t>
            </a:r>
          </a:p>
          <a:p>
            <a:pPr lvl="0"/>
            <a:r>
              <a:rPr lang="fr-FR" sz="1200" dirty="0">
                <a:solidFill>
                  <a:prstClr val="black"/>
                </a:solidFill>
                <a:latin typeface="Sobelle Script 3" panose="02000503000000000000" pitchFamily="2" charset="0"/>
              </a:rPr>
              <a:t>- Le cahier de liaison </a:t>
            </a:r>
          </a:p>
          <a:p>
            <a:pPr lvl="0"/>
            <a:r>
              <a:rPr lang="fr-FR" sz="1200" dirty="0">
                <a:solidFill>
                  <a:prstClr val="black"/>
                </a:solidFill>
                <a:latin typeface="Sobelle Script 3" panose="02000503000000000000" pitchFamily="2" charset="0"/>
              </a:rPr>
              <a:t>- l’agenda</a:t>
            </a:r>
          </a:p>
          <a:p>
            <a:pPr lvl="0"/>
            <a:r>
              <a:rPr lang="fr-FR" sz="1200" dirty="0">
                <a:solidFill>
                  <a:prstClr val="black"/>
                </a:solidFill>
                <a:latin typeface="Sobelle Script 3" panose="02000503000000000000" pitchFamily="2" charset="0"/>
              </a:rPr>
              <a:t>- La pochette (elle contient le travail à finir ou à faire signer)</a:t>
            </a:r>
          </a:p>
          <a:p>
            <a:r>
              <a:rPr lang="fr-FR" sz="1200" dirty="0">
                <a:solidFill>
                  <a:prstClr val="black"/>
                </a:solidFill>
                <a:latin typeface="Sobelle Script 3" panose="02000503000000000000" pitchFamily="2" charset="0"/>
              </a:rPr>
              <a:t>- Le nécessaire pour faire les devoirs.</a:t>
            </a:r>
          </a:p>
          <a:p>
            <a:pPr lvl="0"/>
            <a:endParaRPr lang="fr-FR" sz="1200" dirty="0">
              <a:solidFill>
                <a:prstClr val="black"/>
              </a:solidFill>
              <a:latin typeface="Sobelle Script 3" panose="02000503000000000000" pitchFamily="2" charset="0"/>
            </a:endParaRPr>
          </a:p>
          <a:p>
            <a:pPr lvl="0"/>
            <a:r>
              <a:rPr lang="fr-FR" sz="1200" dirty="0">
                <a:solidFill>
                  <a:prstClr val="black"/>
                </a:solidFill>
                <a:latin typeface="Sobelle Script 3" panose="02000503000000000000" pitchFamily="2" charset="0"/>
              </a:rPr>
              <a:t>Il ne sert à rien d’alourdir inutilement le cartable. Veillez donc à ce que votre enfant n’y mette que le nécessaire. </a:t>
            </a:r>
          </a:p>
          <a:p>
            <a:pPr lvl="0"/>
            <a:r>
              <a:rPr lang="fr-FR" sz="1200" dirty="0">
                <a:solidFill>
                  <a:prstClr val="black"/>
                </a:solidFill>
                <a:latin typeface="Sobelle Script 3" panose="02000503000000000000" pitchFamily="2" charset="0"/>
              </a:rPr>
              <a:t>Merci aussi de vérifier que votre enfant n’oublie rien à la maison et de l’aider à préparer son cartable avec lui, la veille avant de se coucher. Le cartable en fin de journée, est préparé en classe.</a:t>
            </a:r>
            <a:endParaRPr lang="fr-FR" sz="1200" dirty="0">
              <a:latin typeface="Sobelle Script 3" panose="02000503000000000000" pitchFamily="2" charset="0"/>
            </a:endParaRPr>
          </a:p>
        </p:txBody>
      </p:sp>
      <p:sp>
        <p:nvSpPr>
          <p:cNvPr id="3" name="Rectangle à coins arrondis 2"/>
          <p:cNvSpPr/>
          <p:nvPr/>
        </p:nvSpPr>
        <p:spPr>
          <a:xfrm>
            <a:off x="114536" y="132031"/>
            <a:ext cx="4979184" cy="7321008"/>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97833" y="207666"/>
            <a:ext cx="4812830" cy="723275"/>
          </a:xfrm>
          <a:prstGeom prst="rect">
            <a:avLst/>
          </a:prstGeom>
          <a:solidFill>
            <a:schemeClr val="accent6">
              <a:lumMod val="40000"/>
              <a:lumOff val="60000"/>
            </a:schemeClr>
          </a:solidFill>
        </p:spPr>
        <p:txBody>
          <a:bodyPr wrap="square" rtlCol="0">
            <a:spAutoFit/>
          </a:bodyPr>
          <a:lstStyle/>
          <a:p>
            <a:pPr algn="ctr"/>
            <a:r>
              <a:rPr lang="fr-FR" sz="1900" b="1" spc="300" dirty="0">
                <a:ln w="12700">
                  <a:noFill/>
                  <a:prstDash val="solid"/>
                </a:ln>
                <a:latin typeface="Coffee for Breakfast" pitchFamily="2" charset="0"/>
                <a:ea typeface="Hachi Maru Pop" pitchFamily="2" charset="-128"/>
                <a:cs typeface="CHARLEEBOOTS" panose="02000603000000000000" pitchFamily="2" charset="-34"/>
              </a:rPr>
              <a:t>INFORMATIONS DE RENTRÉE</a:t>
            </a:r>
          </a:p>
          <a:p>
            <a:pPr algn="ctr">
              <a:lnSpc>
                <a:spcPct val="150000"/>
              </a:lnSpc>
            </a:pPr>
            <a:r>
              <a:rPr lang="fr-FR" sz="1600" dirty="0">
                <a:latin typeface="Sobelle Cursive 2" panose="02000503000000000000" pitchFamily="2" charset="0"/>
                <a:ea typeface="Marelle" panose="03050501040207040D02" pitchFamily="66" charset="77"/>
                <a:cs typeface="CHARLEEBOOTS" panose="02000603000000000000" pitchFamily="2" charset="-34"/>
              </a:rPr>
              <a:t>Mme………………………………</a:t>
            </a:r>
          </a:p>
        </p:txBody>
      </p:sp>
      <p:pic>
        <p:nvPicPr>
          <p:cNvPr id="5" name="Image 4">
            <a:extLst>
              <a:ext uri="{FF2B5EF4-FFF2-40B4-BE49-F238E27FC236}">
                <a16:creationId xmlns:a16="http://schemas.microsoft.com/office/drawing/2014/main" id="{13482F9D-AEFA-FC46-AAE3-57659F97CACA}"/>
              </a:ext>
            </a:extLst>
          </p:cNvPr>
          <p:cNvPicPr>
            <a:picLocks noChangeAspect="1"/>
          </p:cNvPicPr>
          <p:nvPr/>
        </p:nvPicPr>
        <p:blipFill>
          <a:blip r:embed="rId3"/>
          <a:stretch>
            <a:fillRect/>
          </a:stretch>
        </p:blipFill>
        <p:spPr>
          <a:xfrm>
            <a:off x="9305119" y="240160"/>
            <a:ext cx="639891" cy="801792"/>
          </a:xfrm>
          <a:prstGeom prst="rect">
            <a:avLst/>
          </a:prstGeom>
        </p:spPr>
      </p:pic>
      <p:sp>
        <p:nvSpPr>
          <p:cNvPr id="16" name="Rectangle à coins arrondis 2">
            <a:extLst>
              <a:ext uri="{FF2B5EF4-FFF2-40B4-BE49-F238E27FC236}">
                <a16:creationId xmlns:a16="http://schemas.microsoft.com/office/drawing/2014/main" id="{6C0E0470-E125-FE4E-13D4-5FDB8628D566}"/>
              </a:ext>
            </a:extLst>
          </p:cNvPr>
          <p:cNvSpPr/>
          <p:nvPr/>
        </p:nvSpPr>
        <p:spPr>
          <a:xfrm>
            <a:off x="5347270" y="132031"/>
            <a:ext cx="4969100" cy="7321008"/>
          </a:xfrm>
          <a:prstGeom prst="rect">
            <a:avLst/>
          </a:prstGeom>
          <a:no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a:extLst>
              <a:ext uri="{FF2B5EF4-FFF2-40B4-BE49-F238E27FC236}">
                <a16:creationId xmlns:a16="http://schemas.microsoft.com/office/drawing/2014/main" id="{F44EFDC3-0CE8-A4AE-187D-3EB90F70F8F1}"/>
              </a:ext>
            </a:extLst>
          </p:cNvPr>
          <p:cNvSpPr txBox="1"/>
          <p:nvPr/>
        </p:nvSpPr>
        <p:spPr>
          <a:xfrm>
            <a:off x="5422338" y="213113"/>
            <a:ext cx="2043378"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LE CARTABLE</a:t>
            </a:r>
          </a:p>
        </p:txBody>
      </p:sp>
      <p:sp>
        <p:nvSpPr>
          <p:cNvPr id="7" name="Rectangle 6">
            <a:extLst>
              <a:ext uri="{FF2B5EF4-FFF2-40B4-BE49-F238E27FC236}">
                <a16:creationId xmlns:a16="http://schemas.microsoft.com/office/drawing/2014/main" id="{C59F93CF-1B7D-C953-0564-5F714ADCF938}"/>
              </a:ext>
            </a:extLst>
          </p:cNvPr>
          <p:cNvSpPr/>
          <p:nvPr/>
        </p:nvSpPr>
        <p:spPr>
          <a:xfrm>
            <a:off x="154670" y="1428412"/>
            <a:ext cx="4958882" cy="1670970"/>
          </a:xfrm>
          <a:prstGeom prst="rect">
            <a:avLst/>
          </a:prstGeom>
        </p:spPr>
        <p:txBody>
          <a:bodyPr wrap="square" lIns="102870" tIns="51435" rIns="102870" bIns="51435">
            <a:spAutoFit/>
          </a:bodyPr>
          <a:lstStyle/>
          <a:p>
            <a:pPr algn="just">
              <a:spcAft>
                <a:spcPts val="675"/>
              </a:spcAft>
            </a:pPr>
            <a:r>
              <a:rPr lang="fr-FR" sz="1200" dirty="0">
                <a:latin typeface="Sobelle Script 3" panose="02000503000000000000" pitchFamily="2" charset="0"/>
                <a:ea typeface="Calibri"/>
                <a:cs typeface="Times New Roman"/>
              </a:rPr>
              <a:t>Un espace de communication numérique pour la classe est ouvert. Vous pourrez consulter les devoirs, l’utiliser pour une absence, un retard, une information à transmettre, une demande de rdv ou une question…</a:t>
            </a:r>
          </a:p>
          <a:p>
            <a:pPr algn="just"/>
            <a:r>
              <a:rPr lang="fr-FR" sz="1200" dirty="0">
                <a:latin typeface="Sobelle Script 3" panose="02000503000000000000" pitchFamily="2" charset="0"/>
                <a:cs typeface="Times New Roman"/>
              </a:rPr>
              <a:t>Vous pouvez d’ores et déjà le consulter :</a:t>
            </a:r>
          </a:p>
          <a:p>
            <a:pPr algn="r"/>
            <a:r>
              <a:rPr lang="fr-FR" sz="1200" dirty="0">
                <a:latin typeface="Sobelle Script 3" panose="02000503000000000000" pitchFamily="2" charset="0"/>
                <a:cs typeface="Times New Roman"/>
              </a:rPr>
              <a:t>Nom de L’ENT : ………………………………..</a:t>
            </a:r>
          </a:p>
          <a:p>
            <a:pPr algn="just"/>
            <a:r>
              <a:rPr lang="fr-FR" sz="1200" dirty="0">
                <a:latin typeface="Sobelle Script 3" panose="02000503000000000000" pitchFamily="2" charset="0"/>
                <a:cs typeface="Times New Roman"/>
              </a:rPr>
              <a:t>Il vous faut télécharger l’application sur le téléphone pour une utilisation plus fluide. Il est impératif de consulter fréquemment l’ENT pour bien suivre la scolarité de votre enfant.</a:t>
            </a:r>
          </a:p>
        </p:txBody>
      </p:sp>
      <p:sp>
        <p:nvSpPr>
          <p:cNvPr id="8" name="ZoneTexte 7">
            <a:extLst>
              <a:ext uri="{FF2B5EF4-FFF2-40B4-BE49-F238E27FC236}">
                <a16:creationId xmlns:a16="http://schemas.microsoft.com/office/drawing/2014/main" id="{71E7D7CE-03E6-ADC9-B2D8-31B9960AC0A4}"/>
              </a:ext>
            </a:extLst>
          </p:cNvPr>
          <p:cNvSpPr txBox="1"/>
          <p:nvPr/>
        </p:nvSpPr>
        <p:spPr>
          <a:xfrm>
            <a:off x="228417" y="1060637"/>
            <a:ext cx="940060"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L’ENT</a:t>
            </a:r>
            <a:endParaRPr lang="fr-FR" sz="1800" spc="300" dirty="0">
              <a:latin typeface="Coffee for Breakfast" pitchFamily="2" charset="0"/>
              <a:ea typeface="Hachi Maru Pop" pitchFamily="2" charset="-128"/>
              <a:cs typeface="CHARLEEBOOTS" panose="02000603000000000000" pitchFamily="2" charset="-34"/>
            </a:endParaRPr>
          </a:p>
        </p:txBody>
      </p:sp>
      <p:sp>
        <p:nvSpPr>
          <p:cNvPr id="15" name="Rectangle 14">
            <a:extLst>
              <a:ext uri="{FF2B5EF4-FFF2-40B4-BE49-F238E27FC236}">
                <a16:creationId xmlns:a16="http://schemas.microsoft.com/office/drawing/2014/main" id="{802619D0-7BF7-C058-674C-4380C95F2549}"/>
              </a:ext>
            </a:extLst>
          </p:cNvPr>
          <p:cNvSpPr/>
          <p:nvPr/>
        </p:nvSpPr>
        <p:spPr>
          <a:xfrm>
            <a:off x="5370968" y="5776408"/>
            <a:ext cx="4822794" cy="524503"/>
          </a:xfrm>
          <a:prstGeom prst="rect">
            <a:avLst/>
          </a:prstGeom>
        </p:spPr>
        <p:txBody>
          <a:bodyPr wrap="square" lIns="102870" tIns="51435" rIns="102870" bIns="51435">
            <a:spAutoFit/>
          </a:bodyPr>
          <a:lstStyle/>
          <a:p>
            <a:pPr>
              <a:spcAft>
                <a:spcPts val="400"/>
              </a:spcAft>
            </a:pPr>
            <a:r>
              <a:rPr lang="fr-FR" sz="1200" dirty="0">
                <a:latin typeface="Sobelle Script 3" panose="02000503000000000000" pitchFamily="2" charset="0"/>
                <a:ea typeface="Calibri"/>
                <a:cs typeface="Times New Roman"/>
              </a:rPr>
              <a:t>Elle aura lieu dans la classe, le ………………………………………….</a:t>
            </a:r>
          </a:p>
          <a:p>
            <a:pPr>
              <a:spcAft>
                <a:spcPts val="400"/>
              </a:spcAft>
            </a:pPr>
            <a:r>
              <a:rPr lang="fr-FR" sz="1200" dirty="0">
                <a:latin typeface="Sobelle Script 3" panose="02000503000000000000" pitchFamily="2" charset="0"/>
                <a:ea typeface="Calibri"/>
                <a:cs typeface="Times New Roman"/>
              </a:rPr>
              <a:t>Je compte sur votre présence à tous.</a:t>
            </a:r>
          </a:p>
        </p:txBody>
      </p:sp>
      <p:sp>
        <p:nvSpPr>
          <p:cNvPr id="18" name="Rectangle 17">
            <a:extLst>
              <a:ext uri="{FF2B5EF4-FFF2-40B4-BE49-F238E27FC236}">
                <a16:creationId xmlns:a16="http://schemas.microsoft.com/office/drawing/2014/main" id="{AD278E10-41E9-3C02-1117-0547251544B9}"/>
              </a:ext>
            </a:extLst>
          </p:cNvPr>
          <p:cNvSpPr/>
          <p:nvPr/>
        </p:nvSpPr>
        <p:spPr>
          <a:xfrm>
            <a:off x="5357259" y="3283626"/>
            <a:ext cx="4852270" cy="473206"/>
          </a:xfrm>
          <a:prstGeom prst="rect">
            <a:avLst/>
          </a:prstGeom>
        </p:spPr>
        <p:txBody>
          <a:bodyPr wrap="square" lIns="102870" tIns="51435" rIns="102870" bIns="51435">
            <a:spAutoFit/>
          </a:bodyPr>
          <a:lstStyle/>
          <a:p>
            <a:pPr>
              <a:spcAft>
                <a:spcPts val="400"/>
              </a:spcAft>
            </a:pPr>
            <a:r>
              <a:rPr lang="fr-FR" sz="1200" dirty="0">
                <a:latin typeface="Sobelle Script 3" panose="02000503000000000000" pitchFamily="2" charset="0"/>
                <a:ea typeface="Calibri"/>
                <a:cs typeface="Times New Roman"/>
              </a:rPr>
              <a:t>Merci de couvrir les cahiers de mathématiques et de français ainsi que les différents livres que vos enfants auront entre les mains.</a:t>
            </a:r>
          </a:p>
        </p:txBody>
      </p:sp>
      <p:sp>
        <p:nvSpPr>
          <p:cNvPr id="19" name="Rectangle 18">
            <a:extLst>
              <a:ext uri="{FF2B5EF4-FFF2-40B4-BE49-F238E27FC236}">
                <a16:creationId xmlns:a16="http://schemas.microsoft.com/office/drawing/2014/main" id="{31594AC7-A752-D685-956A-36E2CAC98BF3}"/>
              </a:ext>
            </a:extLst>
          </p:cNvPr>
          <p:cNvSpPr/>
          <p:nvPr/>
        </p:nvSpPr>
        <p:spPr>
          <a:xfrm>
            <a:off x="5357255" y="4378253"/>
            <a:ext cx="4878431" cy="842538"/>
          </a:xfrm>
          <a:prstGeom prst="rect">
            <a:avLst/>
          </a:prstGeom>
        </p:spPr>
        <p:txBody>
          <a:bodyPr wrap="square" lIns="102870" tIns="51435" rIns="102870" bIns="51435">
            <a:spAutoFit/>
          </a:bodyPr>
          <a:lstStyle/>
          <a:p>
            <a:r>
              <a:rPr lang="fr-FR" sz="1200" dirty="0">
                <a:latin typeface="Sobelle Script 3" panose="02000503000000000000" pitchFamily="2" charset="0"/>
                <a:ea typeface="Calibri"/>
                <a:cs typeface="Times New Roman"/>
              </a:rPr>
              <a:t>Nous irons en sport les ……………………………………………………</a:t>
            </a:r>
          </a:p>
          <a:p>
            <a:endParaRPr lang="fr-FR" sz="1200" dirty="0">
              <a:latin typeface="Sobelle Script 3" panose="02000503000000000000" pitchFamily="2" charset="0"/>
              <a:ea typeface="Calibri"/>
              <a:cs typeface="Times New Roman"/>
            </a:endParaRPr>
          </a:p>
          <a:p>
            <a:r>
              <a:rPr lang="fr-FR" sz="1200" dirty="0">
                <a:latin typeface="Sobelle Script 3" panose="02000503000000000000" pitchFamily="2" charset="0"/>
                <a:ea typeface="Calibri"/>
                <a:cs typeface="Times New Roman"/>
              </a:rPr>
              <a:t>Les enfants devront porter une tenue adéquate (baskets obligatoires) et apporter obligatoirement une gourde ou une bouteille d’eau.</a:t>
            </a:r>
          </a:p>
        </p:txBody>
      </p:sp>
      <p:sp>
        <p:nvSpPr>
          <p:cNvPr id="29" name="ZoneTexte 28">
            <a:extLst>
              <a:ext uri="{FF2B5EF4-FFF2-40B4-BE49-F238E27FC236}">
                <a16:creationId xmlns:a16="http://schemas.microsoft.com/office/drawing/2014/main" id="{D200B16B-2405-21BF-9F21-58331FAEAAA7}"/>
              </a:ext>
            </a:extLst>
          </p:cNvPr>
          <p:cNvSpPr txBox="1"/>
          <p:nvPr/>
        </p:nvSpPr>
        <p:spPr>
          <a:xfrm>
            <a:off x="5434840" y="2926495"/>
            <a:ext cx="2809990"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LES LIVRES ET CAHIERS</a:t>
            </a:r>
          </a:p>
        </p:txBody>
      </p:sp>
      <p:sp>
        <p:nvSpPr>
          <p:cNvPr id="30" name="ZoneTexte 29">
            <a:extLst>
              <a:ext uri="{FF2B5EF4-FFF2-40B4-BE49-F238E27FC236}">
                <a16:creationId xmlns:a16="http://schemas.microsoft.com/office/drawing/2014/main" id="{1F7F08BE-6700-DC7B-9A55-6C4AE6043A41}"/>
              </a:ext>
            </a:extLst>
          </p:cNvPr>
          <p:cNvSpPr txBox="1"/>
          <p:nvPr/>
        </p:nvSpPr>
        <p:spPr>
          <a:xfrm>
            <a:off x="5436518" y="3895780"/>
            <a:ext cx="1766600" cy="293100"/>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LE SPORT</a:t>
            </a:r>
          </a:p>
        </p:txBody>
      </p:sp>
      <p:sp>
        <p:nvSpPr>
          <p:cNvPr id="31" name="ZoneTexte 30">
            <a:extLst>
              <a:ext uri="{FF2B5EF4-FFF2-40B4-BE49-F238E27FC236}">
                <a16:creationId xmlns:a16="http://schemas.microsoft.com/office/drawing/2014/main" id="{C6DCB8B1-CD75-F782-E80A-57961A529E43}"/>
              </a:ext>
            </a:extLst>
          </p:cNvPr>
          <p:cNvSpPr txBox="1"/>
          <p:nvPr/>
        </p:nvSpPr>
        <p:spPr>
          <a:xfrm>
            <a:off x="5430264" y="5364693"/>
            <a:ext cx="3874856"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LA RÉUNION DE PARENTS D’ÉLÈVES</a:t>
            </a:r>
          </a:p>
        </p:txBody>
      </p:sp>
      <p:sp>
        <p:nvSpPr>
          <p:cNvPr id="34" name="Rectangle 33">
            <a:extLst>
              <a:ext uri="{FF2B5EF4-FFF2-40B4-BE49-F238E27FC236}">
                <a16:creationId xmlns:a16="http://schemas.microsoft.com/office/drawing/2014/main" id="{D16BB90E-29AC-10AC-0760-523D1B3C4354}"/>
              </a:ext>
            </a:extLst>
          </p:cNvPr>
          <p:cNvSpPr/>
          <p:nvPr/>
        </p:nvSpPr>
        <p:spPr>
          <a:xfrm>
            <a:off x="184029" y="3574367"/>
            <a:ext cx="4940327" cy="747641"/>
          </a:xfrm>
          <a:prstGeom prst="rect">
            <a:avLst/>
          </a:prstGeom>
        </p:spPr>
        <p:txBody>
          <a:bodyPr wrap="square" lIns="102870" tIns="51435" rIns="102870" bIns="51435">
            <a:spAutoFit/>
          </a:bodyPr>
          <a:lstStyle/>
          <a:p>
            <a:pPr>
              <a:spcAft>
                <a:spcPts val="675"/>
              </a:spcAft>
            </a:pPr>
            <a:r>
              <a:rPr lang="fr-FR" sz="1200" dirty="0">
                <a:latin typeface="Sobelle Script 3" panose="02000503000000000000" pitchFamily="2" charset="0"/>
                <a:ea typeface="Calibri"/>
                <a:cs typeface="Times New Roman"/>
              </a:rPr>
              <a:t>Ce cahier est un outil de communication entre la famille de l’enfant et l’enseignant. Il vient en complément à l’ENT.</a:t>
            </a:r>
          </a:p>
          <a:p>
            <a:pPr>
              <a:spcAft>
                <a:spcPts val="675"/>
              </a:spcAft>
            </a:pPr>
            <a:r>
              <a:rPr lang="fr-FR" sz="1200" dirty="0">
                <a:latin typeface="Sobelle Script 3" panose="02000503000000000000" pitchFamily="2" charset="0"/>
                <a:ea typeface="Calibri"/>
                <a:cs typeface="Times New Roman"/>
              </a:rPr>
              <a:t>Vous pourrez m’y écrire un mot, des documents pourront y être glissés.</a:t>
            </a:r>
          </a:p>
        </p:txBody>
      </p:sp>
      <p:sp>
        <p:nvSpPr>
          <p:cNvPr id="35" name="Rectangle 34">
            <a:extLst>
              <a:ext uri="{FF2B5EF4-FFF2-40B4-BE49-F238E27FC236}">
                <a16:creationId xmlns:a16="http://schemas.microsoft.com/office/drawing/2014/main" id="{21789088-8615-5FE6-908A-09153A2D524A}"/>
              </a:ext>
            </a:extLst>
          </p:cNvPr>
          <p:cNvSpPr/>
          <p:nvPr/>
        </p:nvSpPr>
        <p:spPr>
          <a:xfrm>
            <a:off x="1168476" y="4361202"/>
            <a:ext cx="3799161" cy="939488"/>
          </a:xfrm>
          <a:prstGeom prst="rect">
            <a:avLst/>
          </a:prstGeom>
        </p:spPr>
        <p:txBody>
          <a:bodyPr wrap="square" lIns="102870" tIns="51435" rIns="102870" bIns="51435">
            <a:spAutoFit/>
          </a:bodyPr>
          <a:lstStyle/>
          <a:p>
            <a:pPr lvl="0" fontAlgn="base">
              <a:lnSpc>
                <a:spcPct val="90000"/>
              </a:lnSpc>
              <a:spcBef>
                <a:spcPct val="0"/>
              </a:spcBef>
              <a:spcAft>
                <a:spcPct val="0"/>
              </a:spcAft>
            </a:pPr>
            <a:r>
              <a:rPr lang="fr-FR" altLang="fr-FR" sz="1200" u="sng" dirty="0">
                <a:solidFill>
                  <a:prstClr val="black"/>
                </a:solidFill>
                <a:latin typeface="Sobelle Cursive 2" panose="02000503000000000000" pitchFamily="2" charset="0"/>
                <a:cs typeface="Dreaming Outloud Script Pro" panose="03050502040304050704" pitchFamily="66" charset="77"/>
              </a:rPr>
              <a:t>Attention</a:t>
            </a:r>
            <a:r>
              <a:rPr lang="fr-FR" altLang="fr-FR" sz="1200" dirty="0">
                <a:solidFill>
                  <a:prstClr val="black"/>
                </a:solidFill>
                <a:latin typeface="Sobelle Cursive 2" panose="02000503000000000000" pitchFamily="2" charset="0"/>
                <a:cs typeface="Dreaming Outloud Script Pro" panose="03050502040304050704" pitchFamily="66" charset="77"/>
              </a:rPr>
              <a:t> ! Toute absence doit être régularisée sur papier libre pour être jointe au cahier d’appel de la classe. Elle ne peut pas être justifiée dans le cahier de liaison et encore moins dans le cahier de texte ou agenda de votre enfant.</a:t>
            </a:r>
          </a:p>
        </p:txBody>
      </p:sp>
      <p:pic>
        <p:nvPicPr>
          <p:cNvPr id="36" name="Image 35">
            <a:extLst>
              <a:ext uri="{FF2B5EF4-FFF2-40B4-BE49-F238E27FC236}">
                <a16:creationId xmlns:a16="http://schemas.microsoft.com/office/drawing/2014/main" id="{F59EA202-0F34-6C24-E2C3-8F296AAF8FDB}"/>
              </a:ext>
            </a:extLst>
          </p:cNvPr>
          <p:cNvPicPr>
            <a:picLocks noChangeAspect="1"/>
          </p:cNvPicPr>
          <p:nvPr/>
        </p:nvPicPr>
        <p:blipFill>
          <a:blip r:embed="rId4"/>
          <a:stretch>
            <a:fillRect/>
          </a:stretch>
        </p:blipFill>
        <p:spPr>
          <a:xfrm>
            <a:off x="316275" y="4525517"/>
            <a:ext cx="829981" cy="741054"/>
          </a:xfrm>
          <a:prstGeom prst="rect">
            <a:avLst/>
          </a:prstGeom>
        </p:spPr>
      </p:pic>
      <p:sp>
        <p:nvSpPr>
          <p:cNvPr id="37" name="ZoneTexte 36">
            <a:extLst>
              <a:ext uri="{FF2B5EF4-FFF2-40B4-BE49-F238E27FC236}">
                <a16:creationId xmlns:a16="http://schemas.microsoft.com/office/drawing/2014/main" id="{30F9F5F9-2157-9C3E-3E45-015F8AA5B2CC}"/>
              </a:ext>
            </a:extLst>
          </p:cNvPr>
          <p:cNvSpPr txBox="1"/>
          <p:nvPr/>
        </p:nvSpPr>
        <p:spPr>
          <a:xfrm>
            <a:off x="241546" y="3251765"/>
            <a:ext cx="2834465"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LE CAHIER DE LIAISON</a:t>
            </a:r>
          </a:p>
        </p:txBody>
      </p:sp>
      <p:sp>
        <p:nvSpPr>
          <p:cNvPr id="38" name="Rectangle 37">
            <a:extLst>
              <a:ext uri="{FF2B5EF4-FFF2-40B4-BE49-F238E27FC236}">
                <a16:creationId xmlns:a16="http://schemas.microsoft.com/office/drawing/2014/main" id="{4CE59F97-62CA-8D15-47A0-FFE02656AD4D}"/>
              </a:ext>
            </a:extLst>
          </p:cNvPr>
          <p:cNvSpPr/>
          <p:nvPr/>
        </p:nvSpPr>
        <p:spPr>
          <a:xfrm>
            <a:off x="163947" y="5334809"/>
            <a:ext cx="4940327" cy="473206"/>
          </a:xfrm>
          <a:prstGeom prst="rect">
            <a:avLst/>
          </a:prstGeom>
        </p:spPr>
        <p:txBody>
          <a:bodyPr wrap="square" lIns="102870" tIns="51435" rIns="102870" bIns="51435">
            <a:spAutoFit/>
          </a:bodyPr>
          <a:lstStyle/>
          <a:p>
            <a:pPr>
              <a:spcAft>
                <a:spcPts val="675"/>
              </a:spcAft>
            </a:pPr>
            <a:r>
              <a:rPr lang="fr-FR" sz="1200" dirty="0">
                <a:latin typeface="Sobelle Script 3" panose="02000503000000000000" pitchFamily="2" charset="0"/>
                <a:ea typeface="Calibri"/>
                <a:cs typeface="Times New Roman"/>
              </a:rPr>
              <a:t>Dans ce cahier, figureront les tableaux du comportement que vous devrez signer chaque week-end.</a:t>
            </a:r>
          </a:p>
        </p:txBody>
      </p:sp>
      <p:sp>
        <p:nvSpPr>
          <p:cNvPr id="39" name="ZoneTexte 38">
            <a:extLst>
              <a:ext uri="{FF2B5EF4-FFF2-40B4-BE49-F238E27FC236}">
                <a16:creationId xmlns:a16="http://schemas.microsoft.com/office/drawing/2014/main" id="{855D6254-D8F0-61C0-9A60-2655F7FE9409}"/>
              </a:ext>
            </a:extLst>
          </p:cNvPr>
          <p:cNvSpPr txBox="1"/>
          <p:nvPr/>
        </p:nvSpPr>
        <p:spPr>
          <a:xfrm>
            <a:off x="5509296" y="6516935"/>
            <a:ext cx="1693822" cy="461665"/>
          </a:xfrm>
          <a:prstGeom prst="rect">
            <a:avLst/>
          </a:prstGeom>
          <a:noFill/>
        </p:spPr>
        <p:txBody>
          <a:bodyPr wrap="square" rtlCol="0">
            <a:spAutoFit/>
          </a:bodyPr>
          <a:lstStyle/>
          <a:p>
            <a:r>
              <a:rPr lang="fr-FR" sz="1200" dirty="0">
                <a:latin typeface="Sobelle Cursive 2" panose="02000503000000000000" pitchFamily="2" charset="0"/>
                <a:ea typeface="CHARLEEBOOTS" panose="02000603000000000000" pitchFamily="2" charset="-34"/>
                <a:cs typeface="CHARLEEBOOTS" panose="02000603000000000000" pitchFamily="2" charset="-34"/>
              </a:rPr>
              <a:t>Date et signature </a:t>
            </a:r>
          </a:p>
          <a:p>
            <a:r>
              <a:rPr lang="fr-FR" sz="1200" dirty="0">
                <a:latin typeface="Sobelle Cursive 2" panose="02000503000000000000" pitchFamily="2" charset="0"/>
                <a:ea typeface="CHARLEEBOOTS" panose="02000603000000000000" pitchFamily="2" charset="-34"/>
                <a:cs typeface="CHARLEEBOOTS" panose="02000603000000000000" pitchFamily="2" charset="-34"/>
              </a:rPr>
              <a:t>des parents :</a:t>
            </a:r>
          </a:p>
        </p:txBody>
      </p:sp>
      <p:sp>
        <p:nvSpPr>
          <p:cNvPr id="40" name="Rectangle à coins arrondis 2">
            <a:extLst>
              <a:ext uri="{FF2B5EF4-FFF2-40B4-BE49-F238E27FC236}">
                <a16:creationId xmlns:a16="http://schemas.microsoft.com/office/drawing/2014/main" id="{83794CA2-FAF1-675F-9897-30192D75CB97}"/>
              </a:ext>
            </a:extLst>
          </p:cNvPr>
          <p:cNvSpPr/>
          <p:nvPr/>
        </p:nvSpPr>
        <p:spPr>
          <a:xfrm>
            <a:off x="5509296" y="6516935"/>
            <a:ext cx="4659130" cy="790802"/>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C5315896-3737-7642-E6D6-FD62A7804A7F}"/>
              </a:ext>
            </a:extLst>
          </p:cNvPr>
          <p:cNvSpPr/>
          <p:nvPr/>
        </p:nvSpPr>
        <p:spPr>
          <a:xfrm>
            <a:off x="136151" y="6341003"/>
            <a:ext cx="4940327" cy="1040028"/>
          </a:xfrm>
          <a:prstGeom prst="rect">
            <a:avLst/>
          </a:prstGeom>
        </p:spPr>
        <p:txBody>
          <a:bodyPr wrap="square" lIns="102870" tIns="51435" rIns="102870" bIns="51435">
            <a:spAutoFit/>
          </a:bodyPr>
          <a:lstStyle/>
          <a:p>
            <a:pPr>
              <a:spcAft>
                <a:spcPts val="675"/>
              </a:spcAft>
            </a:pPr>
            <a:r>
              <a:rPr lang="fr-FR" sz="1100" dirty="0">
                <a:solidFill>
                  <a:prstClr val="black"/>
                </a:solidFill>
                <a:latin typeface="Sobelle Script 3" panose="02000503000000000000" pitchFamily="2" charset="0"/>
              </a:rPr>
              <a:t>La trousse sera tous les soirs dans le cartable. Il est donc important de ne pas oublier de la ramener à l’école si elle est utilisée à la maison. </a:t>
            </a:r>
          </a:p>
          <a:p>
            <a:pPr>
              <a:spcAft>
                <a:spcPts val="675"/>
              </a:spcAft>
            </a:pPr>
            <a:r>
              <a:rPr lang="fr-FR" sz="1100" dirty="0">
                <a:latin typeface="Sobelle Script 3" panose="02000503000000000000" pitchFamily="2" charset="0"/>
                <a:ea typeface="GosmickSans"/>
                <a:cs typeface="Calibri Light" panose="020F0302020204030204" pitchFamily="34" charset="0"/>
              </a:rPr>
              <a:t>Il convient de </a:t>
            </a:r>
            <a:r>
              <a:rPr lang="fr-FR" sz="1100" dirty="0">
                <a:solidFill>
                  <a:schemeClr val="accent6"/>
                </a:solidFill>
                <a:latin typeface="Sobelle Script 3" panose="02000503000000000000" pitchFamily="2" charset="0"/>
                <a:ea typeface="GosmickSans"/>
                <a:cs typeface="Calibri Light" panose="020F0302020204030204" pitchFamily="34" charset="0"/>
              </a:rPr>
              <a:t>vérifier et renouveler régulièrement</a:t>
            </a:r>
            <a:r>
              <a:rPr lang="fr-FR" sz="1100" dirty="0">
                <a:latin typeface="Sobelle Script 3" panose="02000503000000000000" pitchFamily="2" charset="0"/>
                <a:ea typeface="GosmickSans"/>
                <a:cs typeface="Calibri Light" panose="020F0302020204030204" pitchFamily="34" charset="0"/>
              </a:rPr>
              <a:t>, durant l’année scolaire, tout le matériel indiqué sur la liste de fournitures et de le remplacer si nécessaire.</a:t>
            </a:r>
            <a:endParaRPr lang="fr-FR" sz="1100" dirty="0">
              <a:solidFill>
                <a:prstClr val="black"/>
              </a:solidFill>
              <a:latin typeface="Sobelle Script 3" panose="02000503000000000000" pitchFamily="2" charset="0"/>
            </a:endParaRPr>
          </a:p>
        </p:txBody>
      </p:sp>
      <p:pic>
        <p:nvPicPr>
          <p:cNvPr id="9" name="Image 8">
            <a:extLst>
              <a:ext uri="{FF2B5EF4-FFF2-40B4-BE49-F238E27FC236}">
                <a16:creationId xmlns:a16="http://schemas.microsoft.com/office/drawing/2014/main" id="{FBB7449F-4DDB-E8A6-9ECA-D37518E645A8}"/>
              </a:ext>
            </a:extLst>
          </p:cNvPr>
          <p:cNvPicPr>
            <a:picLocks noChangeAspect="1"/>
          </p:cNvPicPr>
          <p:nvPr/>
        </p:nvPicPr>
        <p:blipFill>
          <a:blip r:embed="rId5"/>
          <a:stretch>
            <a:fillRect/>
          </a:stretch>
        </p:blipFill>
        <p:spPr>
          <a:xfrm>
            <a:off x="2508737" y="6005513"/>
            <a:ext cx="656913" cy="366649"/>
          </a:xfrm>
          <a:prstGeom prst="rect">
            <a:avLst/>
          </a:prstGeom>
        </p:spPr>
      </p:pic>
      <p:sp>
        <p:nvSpPr>
          <p:cNvPr id="10" name="ZoneTexte 9">
            <a:extLst>
              <a:ext uri="{FF2B5EF4-FFF2-40B4-BE49-F238E27FC236}">
                <a16:creationId xmlns:a16="http://schemas.microsoft.com/office/drawing/2014/main" id="{D3D38D6C-3BB7-4E68-E143-C853278A13F2}"/>
              </a:ext>
            </a:extLst>
          </p:cNvPr>
          <p:cNvSpPr txBox="1"/>
          <p:nvPr/>
        </p:nvSpPr>
        <p:spPr>
          <a:xfrm>
            <a:off x="238321" y="5988069"/>
            <a:ext cx="1669805" cy="288147"/>
          </a:xfrm>
          <a:prstGeom prst="rect">
            <a:avLst/>
          </a:prstGeom>
          <a:solidFill>
            <a:schemeClr val="accent3">
              <a:lumMod val="40000"/>
              <a:lumOff val="60000"/>
            </a:schemeClr>
          </a:solidFill>
        </p:spPr>
        <p:txBody>
          <a:bodyPr wrap="square" lIns="36000" tIns="36000" rIns="36000" bIns="36000">
            <a:spAutoFit/>
          </a:bodyPr>
          <a:lstStyle/>
          <a:p>
            <a:pPr algn="ctr">
              <a:spcAft>
                <a:spcPts val="675"/>
              </a:spcAft>
            </a:pPr>
            <a:r>
              <a:rPr lang="fr-FR" sz="1400" spc="300" dirty="0">
                <a:latin typeface="Coffee for Breakfast" pitchFamily="2" charset="0"/>
                <a:ea typeface="Hachi Maru Pop" pitchFamily="2" charset="-128"/>
                <a:cs typeface="CHARLEEBOOTS" panose="02000603000000000000" pitchFamily="2" charset="-34"/>
              </a:rPr>
              <a:t>LA TROUSSE</a:t>
            </a:r>
          </a:p>
        </p:txBody>
      </p:sp>
    </p:spTree>
    <p:extLst>
      <p:ext uri="{BB962C8B-B14F-4D97-AF65-F5344CB8AC3E}">
        <p14:creationId xmlns:p14="http://schemas.microsoft.com/office/powerpoint/2010/main" val="39632865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2523</TotalTime>
  <Words>441</Words>
  <Application>Microsoft Macintosh PowerPoint</Application>
  <PresentationFormat>Personnalisé</PresentationFormat>
  <Paragraphs>37</Paragraphs>
  <Slides>1</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vt:i4>
      </vt:variant>
    </vt:vector>
  </HeadingPairs>
  <TitlesOfParts>
    <vt:vector size="7" baseType="lpstr">
      <vt:lpstr>Arial</vt:lpstr>
      <vt:lpstr>Calibri</vt:lpstr>
      <vt:lpstr>Coffee for Breakfast</vt:lpstr>
      <vt:lpstr>Sobelle Cursive 2</vt:lpstr>
      <vt:lpstr>Sobelle Script 3</vt:lpstr>
      <vt:lpstr>Thème Office</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65</cp:revision>
  <cp:lastPrinted>2019-09-01T12:26:06Z</cp:lastPrinted>
  <dcterms:created xsi:type="dcterms:W3CDTF">2014-07-21T14:31:29Z</dcterms:created>
  <dcterms:modified xsi:type="dcterms:W3CDTF">2026-07-18T15:34:03Z</dcterms:modified>
</cp:coreProperties>
</file>