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8"/>
    <p:restoredTop sz="94704"/>
  </p:normalViewPr>
  <p:slideViewPr>
    <p:cSldViewPr snapToGrid="0">
      <p:cViewPr>
        <p:scale>
          <a:sx n="91" d="100"/>
          <a:sy n="91" d="100"/>
        </p:scale>
        <p:origin x="264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26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86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82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3918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805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186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207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7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37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0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7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D8FA66-582E-264E-91AA-E80E08F50D81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CA79BC-6A32-1945-B534-87067392AA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4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784573AE-1BE9-C2CF-4C54-722A01650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6273"/>
            <a:ext cx="6858000" cy="9806954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F888F3E3-A50D-CC93-DBF8-69D0622E85ED}"/>
              </a:ext>
            </a:extLst>
          </p:cNvPr>
          <p:cNvSpPr txBox="1"/>
          <p:nvPr/>
        </p:nvSpPr>
        <p:spPr>
          <a:xfrm>
            <a:off x="2641209" y="6597748"/>
            <a:ext cx="1575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offee for Breakfast" pitchFamily="2" charset="0"/>
                <a:ea typeface="Marelle" panose="03050501040207040D02" pitchFamily="66" charset="77"/>
              </a:rPr>
              <a:t>Photo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041052C-EDB0-6007-3AA1-9F3B371C4F3B}"/>
              </a:ext>
            </a:extLst>
          </p:cNvPr>
          <p:cNvSpPr txBox="1"/>
          <p:nvPr/>
        </p:nvSpPr>
        <p:spPr>
          <a:xfrm rot="21159389">
            <a:off x="785446" y="8185054"/>
            <a:ext cx="1575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offee for Breakfast" pitchFamily="2" charset="0"/>
                <a:ea typeface="Marelle" panose="03050501040207040D02" pitchFamily="66" charset="77"/>
              </a:rPr>
              <a:t>Photo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233F6-6CF2-A71C-307F-CDB78DA86F4D}"/>
              </a:ext>
            </a:extLst>
          </p:cNvPr>
          <p:cNvSpPr txBox="1"/>
          <p:nvPr/>
        </p:nvSpPr>
        <p:spPr>
          <a:xfrm rot="560504">
            <a:off x="4438315" y="8197234"/>
            <a:ext cx="1575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offee for Breakfast" pitchFamily="2" charset="0"/>
                <a:ea typeface="Marelle" panose="03050501040207040D02" pitchFamily="66" charset="77"/>
              </a:rPr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1918899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2374C-DA87-A12F-5FC6-92589411B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FB976B8C-5A10-676E-62A7-737D0CAF5598}"/>
              </a:ext>
            </a:extLst>
          </p:cNvPr>
          <p:cNvGrpSpPr/>
          <p:nvPr/>
        </p:nvGrpSpPr>
        <p:grpSpPr>
          <a:xfrm>
            <a:off x="0" y="99045"/>
            <a:ext cx="6858000" cy="9707909"/>
            <a:chOff x="0" y="99045"/>
            <a:chExt cx="6858000" cy="970790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622CE79-9B8C-59DE-0F54-6170D94DF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9045"/>
              <a:ext cx="6858000" cy="9707909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2C22F58E-0629-6A49-F197-EF7922BD05DB}"/>
                </a:ext>
              </a:extLst>
            </p:cNvPr>
            <p:cNvSpPr txBox="1"/>
            <p:nvPr/>
          </p:nvSpPr>
          <p:spPr>
            <a:xfrm>
              <a:off x="1451992" y="5372041"/>
              <a:ext cx="232317" cy="3189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fr-F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Dreaming Outloud Pro" panose="03050502040302030504" pitchFamily="66" charset="77"/>
                  <a:ea typeface="Playpen Sans" pitchFamily="2" charset="77"/>
                  <a:cs typeface="Dreaming Outloud Pro" panose="03050502040302030504" pitchFamily="66" charset="77"/>
                </a:rPr>
                <a:t>je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683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2AF59EA-1559-1D64-FD84-24A24F7F5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45"/>
            <a:ext cx="6858000" cy="97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88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E374B-2ADC-4427-F67F-3FF87F812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64ABF98-61D7-D15D-5CC6-9F114C30F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45"/>
            <a:ext cx="6858000" cy="97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63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5A89-B2DB-2F5C-B266-E4612CBFB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9EBD8DC-4DBA-7E93-0B7F-766DBA64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896"/>
            <a:ext cx="6858000" cy="96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7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3297E-E694-F627-9B75-8B5E4E70D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E774AE8-3534-C732-92C6-E4378C4B8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45"/>
            <a:ext cx="6858000" cy="97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99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4FBB8-BD89-214D-6F92-1AC5E1FE1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1B040EBF-A87C-3332-E4CD-F8907D095486}"/>
              </a:ext>
            </a:extLst>
          </p:cNvPr>
          <p:cNvGrpSpPr/>
          <p:nvPr/>
        </p:nvGrpSpPr>
        <p:grpSpPr>
          <a:xfrm>
            <a:off x="0" y="99045"/>
            <a:ext cx="6858000" cy="9835091"/>
            <a:chOff x="0" y="99045"/>
            <a:chExt cx="6858000" cy="9835091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9E6C9EF6-9A5B-9B5E-85DC-B23BADAFF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9045"/>
              <a:ext cx="6858000" cy="9707909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BDED365C-ED15-24D1-B505-74A016FDF79A}"/>
                </a:ext>
              </a:extLst>
            </p:cNvPr>
            <p:cNvSpPr txBox="1"/>
            <p:nvPr/>
          </p:nvSpPr>
          <p:spPr>
            <a:xfrm>
              <a:off x="3094892" y="9687915"/>
              <a:ext cx="27994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dirty="0">
                  <a:latin typeface="Sobelle Cursive" panose="02000503000000000000" pitchFamily="2" charset="0"/>
                </a:rPr>
                <a:t>La Trousse de Sobelle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35426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8</Words>
  <Application>Microsoft Macintosh PowerPoint</Application>
  <PresentationFormat>Format A4 (210 x 297 mm)</PresentationFormat>
  <Paragraphs>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Coffee for Breakfast</vt:lpstr>
      <vt:lpstr>Dreaming Outloud Pro</vt:lpstr>
      <vt:lpstr>Sobelle Cursive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Sandrine BonanBrou</dc:creator>
  <cp:lastModifiedBy>Sandrine BonanBrou</cp:lastModifiedBy>
  <cp:revision>2</cp:revision>
  <dcterms:created xsi:type="dcterms:W3CDTF">2026-06-07T10:40:49Z</dcterms:created>
  <dcterms:modified xsi:type="dcterms:W3CDTF">2026-06-07T11:20:53Z</dcterms:modified>
</cp:coreProperties>
</file>