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8"/>
  </p:notesMasterIdLst>
  <p:handoutMasterIdLst>
    <p:handoutMasterId r:id="rId9"/>
  </p:handoutMasterIdLst>
  <p:sldIdLst>
    <p:sldId id="307" r:id="rId2"/>
    <p:sldId id="2252" r:id="rId3"/>
    <p:sldId id="2514" r:id="rId4"/>
    <p:sldId id="2534" r:id="rId5"/>
    <p:sldId id="2515" r:id="rId6"/>
    <p:sldId id="2548" r:id="rId7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AB2"/>
    <a:srgbClr val="FB7263"/>
    <a:srgbClr val="EA6A5B"/>
    <a:srgbClr val="B7EDD2"/>
    <a:srgbClr val="E4FFEF"/>
    <a:srgbClr val="E0FFE5"/>
    <a:srgbClr val="EBFEDB"/>
    <a:srgbClr val="CAE9BD"/>
    <a:srgbClr val="BACBFF"/>
    <a:srgbClr val="FDFD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759" autoAdjust="0"/>
    <p:restoredTop sz="95794"/>
  </p:normalViewPr>
  <p:slideViewPr>
    <p:cSldViewPr snapToGrid="0">
      <p:cViewPr varScale="1">
        <p:scale>
          <a:sx n="70" d="100"/>
          <a:sy n="70" d="100"/>
        </p:scale>
        <p:origin x="3184" y="488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92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C612173-2D54-9F4F-8FE0-A5438BC333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86507F7-48F7-8947-B3E2-1FFF47BE87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B2F95-BF38-C34C-87A1-68F3EC86DB3A}" type="datetimeFigureOut">
              <a:rPr lang="fr-FR" smtClean="0"/>
              <a:pPr/>
              <a:t>04/05/2026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DEFC49-65A1-7946-9B4B-680C38FCD6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05F618D-FD49-A74F-830F-DFDAB812F61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6DC42A-FD0D-6240-812C-67D590DBDFB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0222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A8FB36-F0B8-491E-8ADF-75379097AFDB}" type="datetimeFigureOut">
              <a:rPr lang="fr-FR" smtClean="0"/>
              <a:pPr/>
              <a:t>04/05/2026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A26EDE-BE6A-4605-BC1B-1DEB4EEF43D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1330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995478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4E9B1-8006-CC4A-B7F8-384151DA248D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1328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61FBF-AE2A-D944-A105-7194E96A85F4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3149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26A5E-12BF-8F42-9620-375CDF62089A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5660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CB90-D523-C444-A1BE-F9BC88E71B6C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161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B71D-B019-7B4C-9F66-AFD98B0A1568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9608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888CC-E536-954D-978F-92A99D15183B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3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9DF8D-E13C-DE40-94DA-78E12E8AA4F8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349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4430B-FDB1-7D40-BBEE-B0FB86ABA16D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5399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7D75F-33E9-D64C-83A5-CED2AA763004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014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4231-F4A8-8C41-B69F-15FABF015E8E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6639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965E1-B8F3-DD4A-9651-FDB89A500E43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866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0059A-06D1-7143-B40B-D1904AD715C8}" type="datetime1">
              <a:rPr lang="fr-FR" smtClean="0"/>
              <a:pPr/>
              <a:t>04/05/2026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0CE89-AD04-4C59-99F6-961D999B54F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28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A7D101A-6D96-C246-0C07-BF594DEFFF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0" r="1094"/>
          <a:stretch>
            <a:fillRect/>
          </a:stretch>
        </p:blipFill>
        <p:spPr>
          <a:xfrm>
            <a:off x="765065" y="366961"/>
            <a:ext cx="6434561" cy="712075"/>
          </a:xfrm>
          <a:prstGeom prst="rect">
            <a:avLst/>
          </a:prstGeom>
        </p:spPr>
      </p:pic>
      <p:pic>
        <p:nvPicPr>
          <p:cNvPr id="5" name="Image 4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530D1A47-E668-6138-2B2C-02066640E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17285">
            <a:off x="151673" y="452305"/>
            <a:ext cx="977398" cy="54138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D0D0CE3-4ED6-65AD-0B3C-729D99E5E7AD}"/>
              </a:ext>
            </a:extLst>
          </p:cNvPr>
          <p:cNvSpPr txBox="1"/>
          <p:nvPr/>
        </p:nvSpPr>
        <p:spPr>
          <a:xfrm>
            <a:off x="2409986" y="291142"/>
            <a:ext cx="4384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EA6A5B"/>
                </a:solidFill>
                <a:latin typeface="Intro Script Medium" pitchFamily="2" charset="77"/>
              </a:rPr>
              <a:t>Les informations élèves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1305C7A-BC51-88C9-469E-CAA0B590DA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244634"/>
              </p:ext>
            </p:extLst>
          </p:nvPr>
        </p:nvGraphicFramePr>
        <p:xfrm>
          <a:off x="286324" y="1110446"/>
          <a:ext cx="6913302" cy="92902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156">
                  <a:extLst>
                    <a:ext uri="{9D8B030D-6E8A-4147-A177-3AD203B41FA5}">
                      <a16:colId xmlns:a16="http://schemas.microsoft.com/office/drawing/2014/main" val="3426531618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4211699126"/>
                    </a:ext>
                  </a:extLst>
                </a:gridCol>
                <a:gridCol w="720007">
                  <a:extLst>
                    <a:ext uri="{9D8B030D-6E8A-4147-A177-3AD203B41FA5}">
                      <a16:colId xmlns:a16="http://schemas.microsoft.com/office/drawing/2014/main" val="2629521359"/>
                    </a:ext>
                  </a:extLst>
                </a:gridCol>
                <a:gridCol w="807507">
                  <a:extLst>
                    <a:ext uri="{9D8B030D-6E8A-4147-A177-3AD203B41FA5}">
                      <a16:colId xmlns:a16="http://schemas.microsoft.com/office/drawing/2014/main" val="1144944674"/>
                    </a:ext>
                  </a:extLst>
                </a:gridCol>
                <a:gridCol w="875028">
                  <a:extLst>
                    <a:ext uri="{9D8B030D-6E8A-4147-A177-3AD203B41FA5}">
                      <a16:colId xmlns:a16="http://schemas.microsoft.com/office/drawing/2014/main" val="1942511808"/>
                    </a:ext>
                  </a:extLst>
                </a:gridCol>
                <a:gridCol w="573278">
                  <a:extLst>
                    <a:ext uri="{9D8B030D-6E8A-4147-A177-3AD203B41FA5}">
                      <a16:colId xmlns:a16="http://schemas.microsoft.com/office/drawing/2014/main" val="3353626123"/>
                    </a:ext>
                  </a:extLst>
                </a:gridCol>
                <a:gridCol w="573278">
                  <a:extLst>
                    <a:ext uri="{9D8B030D-6E8A-4147-A177-3AD203B41FA5}">
                      <a16:colId xmlns:a16="http://schemas.microsoft.com/office/drawing/2014/main" val="3394508166"/>
                    </a:ext>
                  </a:extLst>
                </a:gridCol>
                <a:gridCol w="620165">
                  <a:extLst>
                    <a:ext uri="{9D8B030D-6E8A-4147-A177-3AD203B41FA5}">
                      <a16:colId xmlns:a16="http://schemas.microsoft.com/office/drawing/2014/main" val="4027355001"/>
                    </a:ext>
                  </a:extLst>
                </a:gridCol>
                <a:gridCol w="601883">
                  <a:extLst>
                    <a:ext uri="{9D8B030D-6E8A-4147-A177-3AD203B41FA5}">
                      <a16:colId xmlns:a16="http://schemas.microsoft.com/office/drawing/2014/main" val="3037305733"/>
                    </a:ext>
                  </a:extLst>
                </a:gridCol>
              </a:tblGrid>
              <a:tr h="325525">
                <a:tc>
                  <a:txBody>
                    <a:bodyPr/>
                    <a:lstStyle/>
                    <a:p>
                      <a:pPr algn="ctr"/>
                      <a:endParaRPr lang="fr-FR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Baguet Script" pitchFamily="2" charset="77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cs typeface="Dreaming Outloud Script Pro" panose="03050502040304050704" pitchFamily="66" charset="77"/>
                        </a:rPr>
                        <a:t>Nom prénom </a:t>
                      </a: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spc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obelle Script 3" panose="02000503000000000000" pitchFamily="2" charset="0"/>
                        </a:rPr>
                        <a:t>Fiche de     renseig</a:t>
                      </a:r>
                      <a:r>
                        <a:rPr lang="fr-FR" sz="1000" b="0" spc="-7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obelle Script 3" panose="02000503000000000000" pitchFamily="2" charset="0"/>
                        </a:rPr>
                        <a:t>nement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obelle Script 3" panose="02000503000000000000" pitchFamily="2" charset="0"/>
                        </a:rPr>
                        <a:t>Coopérative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obelle Script 3" panose="02000503000000000000" pitchFamily="2" charset="0"/>
                        </a:rPr>
                        <a:t>Assurance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obelle Script 3" panose="02000503000000000000" pitchFamily="2" charset="0"/>
                        </a:rPr>
                        <a:t>Droit à l’image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obelle Script 3" panose="02000503000000000000" pitchFamily="2" charset="0"/>
                        </a:rPr>
                        <a:t>Cantine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obelle Script 3" panose="02000503000000000000" pitchFamily="2" charset="0"/>
                        </a:rPr>
                        <a:t>Garderie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obelle Script 3" panose="02000503000000000000" pitchFamily="2" charset="0"/>
                        </a:rPr>
                        <a:t>Bus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677672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824824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374688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33939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849842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438305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927387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50970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87208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18194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13636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55443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94018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063423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053653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741220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545547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149188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823037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75081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153526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968132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481670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580266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920120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690795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3825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563211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34212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119865"/>
                  </a:ext>
                </a:extLst>
              </a:tr>
              <a:tr h="298823"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559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6106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E770FD-9369-4970-D2B7-0671E7FC0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48CBC6B-5187-09C0-142B-19771CBD2D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0" r="1094"/>
          <a:stretch>
            <a:fillRect/>
          </a:stretch>
        </p:blipFill>
        <p:spPr>
          <a:xfrm>
            <a:off x="765065" y="366961"/>
            <a:ext cx="6490865" cy="712075"/>
          </a:xfrm>
          <a:prstGeom prst="rect">
            <a:avLst/>
          </a:prstGeom>
        </p:spPr>
      </p:pic>
      <p:pic>
        <p:nvPicPr>
          <p:cNvPr id="10" name="Image 9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A84308F0-8363-5C17-AC3A-05422886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17285">
            <a:off x="276365" y="478374"/>
            <a:ext cx="977398" cy="54138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DF27B20-2F62-04FD-B3A9-E03EB240700F}"/>
              </a:ext>
            </a:extLst>
          </p:cNvPr>
          <p:cNvSpPr txBox="1"/>
          <p:nvPr/>
        </p:nvSpPr>
        <p:spPr>
          <a:xfrm>
            <a:off x="2409986" y="291142"/>
            <a:ext cx="4384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EA6A5B"/>
                </a:solidFill>
                <a:latin typeface="Intro Script Medium" pitchFamily="2" charset="77"/>
              </a:rPr>
              <a:t>Les informations élèves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19638D-5B34-4DBC-8AB4-F002169AC4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001695"/>
              </p:ext>
            </p:extLst>
          </p:nvPr>
        </p:nvGraphicFramePr>
        <p:xfrm>
          <a:off x="375710" y="1154855"/>
          <a:ext cx="6880222" cy="92458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5968">
                  <a:extLst>
                    <a:ext uri="{9D8B030D-6E8A-4147-A177-3AD203B41FA5}">
                      <a16:colId xmlns:a16="http://schemas.microsoft.com/office/drawing/2014/main" val="4211699126"/>
                    </a:ext>
                  </a:extLst>
                </a:gridCol>
                <a:gridCol w="516986">
                  <a:extLst>
                    <a:ext uri="{9D8B030D-6E8A-4147-A177-3AD203B41FA5}">
                      <a16:colId xmlns:a16="http://schemas.microsoft.com/office/drawing/2014/main" val="2629521359"/>
                    </a:ext>
                  </a:extLst>
                </a:gridCol>
                <a:gridCol w="516986">
                  <a:extLst>
                    <a:ext uri="{9D8B030D-6E8A-4147-A177-3AD203B41FA5}">
                      <a16:colId xmlns:a16="http://schemas.microsoft.com/office/drawing/2014/main" val="1144944674"/>
                    </a:ext>
                  </a:extLst>
                </a:gridCol>
                <a:gridCol w="516987">
                  <a:extLst>
                    <a:ext uri="{9D8B030D-6E8A-4147-A177-3AD203B41FA5}">
                      <a16:colId xmlns:a16="http://schemas.microsoft.com/office/drawing/2014/main" val="1942511808"/>
                    </a:ext>
                  </a:extLst>
                </a:gridCol>
                <a:gridCol w="472987">
                  <a:extLst>
                    <a:ext uri="{9D8B030D-6E8A-4147-A177-3AD203B41FA5}">
                      <a16:colId xmlns:a16="http://schemas.microsoft.com/office/drawing/2014/main" val="3353626123"/>
                    </a:ext>
                  </a:extLst>
                </a:gridCol>
                <a:gridCol w="483987">
                  <a:extLst>
                    <a:ext uri="{9D8B030D-6E8A-4147-A177-3AD203B41FA5}">
                      <a16:colId xmlns:a16="http://schemas.microsoft.com/office/drawing/2014/main" val="3394508166"/>
                    </a:ext>
                  </a:extLst>
                </a:gridCol>
                <a:gridCol w="505986">
                  <a:extLst>
                    <a:ext uri="{9D8B030D-6E8A-4147-A177-3AD203B41FA5}">
                      <a16:colId xmlns:a16="http://schemas.microsoft.com/office/drawing/2014/main" val="4027355001"/>
                    </a:ext>
                  </a:extLst>
                </a:gridCol>
                <a:gridCol w="604984">
                  <a:extLst>
                    <a:ext uri="{9D8B030D-6E8A-4147-A177-3AD203B41FA5}">
                      <a16:colId xmlns:a16="http://schemas.microsoft.com/office/drawing/2014/main" val="4114453893"/>
                    </a:ext>
                  </a:extLst>
                </a:gridCol>
                <a:gridCol w="1849899">
                  <a:extLst>
                    <a:ext uri="{9D8B030D-6E8A-4147-A177-3AD203B41FA5}">
                      <a16:colId xmlns:a16="http://schemas.microsoft.com/office/drawing/2014/main" val="3963325837"/>
                    </a:ext>
                  </a:extLst>
                </a:gridCol>
                <a:gridCol w="245452">
                  <a:extLst>
                    <a:ext uri="{9D8B030D-6E8A-4147-A177-3AD203B41FA5}">
                      <a16:colId xmlns:a16="http://schemas.microsoft.com/office/drawing/2014/main" val="2305948371"/>
                    </a:ext>
                  </a:extLst>
                </a:gridCol>
              </a:tblGrid>
              <a:tr h="323970">
                <a:tc>
                  <a:txBody>
                    <a:bodyPr/>
                    <a:lstStyle/>
                    <a:p>
                      <a:pPr marL="0" marR="0" lvl="0" indent="0" algn="ctr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  <a:latin typeface="Sobelle Script 3" panose="02000503000000000000" pitchFamily="2" charset="0"/>
                        </a:rPr>
                        <a:t>Profession parents</a:t>
                      </a:r>
                      <a:endParaRPr lang="fr-FR" sz="1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obelle Script 3" panose="02000503000000000000" pitchFamily="2" charset="0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spc="0" baseline="0" dirty="0">
                          <a:solidFill>
                            <a:schemeClr val="tx1"/>
                          </a:solidFill>
                          <a:effectLst/>
                          <a:latin typeface="Sobelle Script 3" panose="02000503000000000000" pitchFamily="2" charset="0"/>
                        </a:rPr>
                        <a:t>PAI</a:t>
                      </a:r>
                      <a:endParaRPr lang="fr-FR" sz="1000" spc="-70" baseline="0" dirty="0">
                        <a:solidFill>
                          <a:schemeClr val="tx1"/>
                        </a:solidFill>
                        <a:effectLst/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  <a:latin typeface="Sobelle Script 3" panose="02000503000000000000" pitchFamily="2" charset="0"/>
                        </a:rPr>
                        <a:t>PPRE-PAP    PPS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  <a:latin typeface="Sobelle Script 3" panose="02000503000000000000" pitchFamily="2" charset="0"/>
                        </a:rPr>
                        <a:t>Suivi  extérieur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  <a:latin typeface="Sobelle Script 3" panose="02000503000000000000" pitchFamily="2" charset="0"/>
                        </a:rPr>
                        <a:t>RASED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  <a:latin typeface="Sobelle Script 3" panose="02000503000000000000" pitchFamily="2" charset="0"/>
                        </a:rPr>
                        <a:t>Lunettes </a:t>
                      </a:r>
                      <a:endParaRPr lang="fr-FR" sz="18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  <a:latin typeface="Sobelle Script 3" panose="02000503000000000000" pitchFamily="2" charset="0"/>
                        </a:rPr>
                        <a:t>Gaucher (ère)</a:t>
                      </a:r>
                      <a:endParaRPr lang="fr-FR" sz="16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  <a:effectLst/>
                          <a:latin typeface="Sobelle Script 3" panose="02000503000000000000" pitchFamily="2" charset="0"/>
                        </a:rPr>
                        <a:t>Situation familiale</a:t>
                      </a:r>
                      <a:endParaRPr lang="fr-FR" sz="10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cs typeface="Dreaming Outloud Script Pro" panose="03050502040304050704" pitchFamily="66" charset="77"/>
                        </a:rPr>
                        <a:t>Nom prénom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677672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824824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374688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33939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849842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438305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927387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50970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87208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18194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13636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55443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94018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063423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053653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741220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545547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149188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823037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75081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153526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968132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481670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580266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920120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690795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3825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563211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34212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119865"/>
                  </a:ext>
                </a:extLst>
              </a:tr>
              <a:tr h="297395">
                <a:tc>
                  <a:txBody>
                    <a:bodyPr/>
                    <a:lstStyle/>
                    <a:p>
                      <a:endParaRPr lang="fr-FR" sz="1000" b="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b="0" dirty="0">
                        <a:latin typeface="Baguet Script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0" dirty="0">
                          <a:latin typeface="Sobelle Script 3" panose="02000503000000000000" pitchFamily="2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559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489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F088E6-62FC-9145-EF46-050A6E86B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2">
            <a:extLst>
              <a:ext uri="{FF2B5EF4-FFF2-40B4-BE49-F238E27FC236}">
                <a16:creationId xmlns:a16="http://schemas.microsoft.com/office/drawing/2014/main" id="{73FAD5CF-8F82-D053-1FC8-5365A56719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68653"/>
              </p:ext>
            </p:extLst>
          </p:nvPr>
        </p:nvGraphicFramePr>
        <p:xfrm>
          <a:off x="365543" y="1105866"/>
          <a:ext cx="6853818" cy="92657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1158">
                  <a:extLst>
                    <a:ext uri="{9D8B030D-6E8A-4147-A177-3AD203B41FA5}">
                      <a16:colId xmlns:a16="http://schemas.microsoft.com/office/drawing/2014/main" val="3426531618"/>
                    </a:ext>
                  </a:extLst>
                </a:gridCol>
                <a:gridCol w="1987092">
                  <a:extLst>
                    <a:ext uri="{9D8B030D-6E8A-4147-A177-3AD203B41FA5}">
                      <a16:colId xmlns:a16="http://schemas.microsoft.com/office/drawing/2014/main" val="4211699126"/>
                    </a:ext>
                  </a:extLst>
                </a:gridCol>
                <a:gridCol w="662224">
                  <a:extLst>
                    <a:ext uri="{9D8B030D-6E8A-4147-A177-3AD203B41FA5}">
                      <a16:colId xmlns:a16="http://schemas.microsoft.com/office/drawing/2014/main" val="2629521359"/>
                    </a:ext>
                  </a:extLst>
                </a:gridCol>
                <a:gridCol w="662224">
                  <a:extLst>
                    <a:ext uri="{9D8B030D-6E8A-4147-A177-3AD203B41FA5}">
                      <a16:colId xmlns:a16="http://schemas.microsoft.com/office/drawing/2014/main" val="1144944674"/>
                    </a:ext>
                  </a:extLst>
                </a:gridCol>
                <a:gridCol w="662224">
                  <a:extLst>
                    <a:ext uri="{9D8B030D-6E8A-4147-A177-3AD203B41FA5}">
                      <a16:colId xmlns:a16="http://schemas.microsoft.com/office/drawing/2014/main" val="1942511808"/>
                    </a:ext>
                  </a:extLst>
                </a:gridCol>
                <a:gridCol w="662224">
                  <a:extLst>
                    <a:ext uri="{9D8B030D-6E8A-4147-A177-3AD203B41FA5}">
                      <a16:colId xmlns:a16="http://schemas.microsoft.com/office/drawing/2014/main" val="3353626123"/>
                    </a:ext>
                  </a:extLst>
                </a:gridCol>
                <a:gridCol w="662224">
                  <a:extLst>
                    <a:ext uri="{9D8B030D-6E8A-4147-A177-3AD203B41FA5}">
                      <a16:colId xmlns:a16="http://schemas.microsoft.com/office/drawing/2014/main" val="3394508166"/>
                    </a:ext>
                  </a:extLst>
                </a:gridCol>
                <a:gridCol w="662224">
                  <a:extLst>
                    <a:ext uri="{9D8B030D-6E8A-4147-A177-3AD203B41FA5}">
                      <a16:colId xmlns:a16="http://schemas.microsoft.com/office/drawing/2014/main" val="4027355001"/>
                    </a:ext>
                  </a:extLst>
                </a:gridCol>
                <a:gridCol w="662224">
                  <a:extLst>
                    <a:ext uri="{9D8B030D-6E8A-4147-A177-3AD203B41FA5}">
                      <a16:colId xmlns:a16="http://schemas.microsoft.com/office/drawing/2014/main" val="3037305733"/>
                    </a:ext>
                  </a:extLst>
                </a:gridCol>
              </a:tblGrid>
              <a:tr h="314099"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cs typeface="Dreaming Outloud Script Pro" panose="03050502040304050704" pitchFamily="66" charset="77"/>
                        </a:rPr>
                        <a:t>Nom prénom </a:t>
                      </a:r>
                    </a:p>
                  </a:txBody>
                  <a:tcPr marL="83091" marR="83091" marT="41545" marB="41545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spc="-7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677672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824824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374688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33939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849842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438305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927387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50970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87208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18194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13636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55443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94018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063423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053653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741220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545547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149188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823037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75081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153526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968132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481670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580266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920120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690795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3825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563211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34212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119865"/>
                  </a:ext>
                </a:extLst>
              </a:tr>
              <a:tr h="29839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Aptos" panose="020B0004020202020204" pitchFamily="34" charset="0"/>
                      </a:endParaRPr>
                    </a:p>
                  </a:txBody>
                  <a:tcPr marL="65426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559789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C9E2A37-5E58-579A-57E6-7E472F5258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0" r="1094"/>
          <a:stretch>
            <a:fillRect/>
          </a:stretch>
        </p:blipFill>
        <p:spPr>
          <a:xfrm>
            <a:off x="765065" y="366960"/>
            <a:ext cx="6490865" cy="712075"/>
          </a:xfrm>
          <a:prstGeom prst="rect">
            <a:avLst/>
          </a:prstGeom>
        </p:spPr>
      </p:pic>
      <p:pic>
        <p:nvPicPr>
          <p:cNvPr id="7" name="Image 6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929BE4DB-0F61-4D05-759E-B8204F9B6B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17285">
            <a:off x="276365" y="478373"/>
            <a:ext cx="977398" cy="54138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549DED1-622E-FF43-4734-CAAB986434E5}"/>
              </a:ext>
            </a:extLst>
          </p:cNvPr>
          <p:cNvSpPr txBox="1"/>
          <p:nvPr/>
        </p:nvSpPr>
        <p:spPr>
          <a:xfrm>
            <a:off x="2409986" y="291142"/>
            <a:ext cx="4384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EA6A5B"/>
                </a:solidFill>
                <a:latin typeface="Intro Script Medium" pitchFamily="2" charset="77"/>
              </a:rPr>
              <a:t>Les listes d’élèves</a:t>
            </a:r>
          </a:p>
        </p:txBody>
      </p:sp>
    </p:spTree>
    <p:extLst>
      <p:ext uri="{BB962C8B-B14F-4D97-AF65-F5344CB8AC3E}">
        <p14:creationId xmlns:p14="http://schemas.microsoft.com/office/powerpoint/2010/main" val="3818458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B9D865-654F-495B-C73D-7C92E3825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AC6B6BA-08A9-D12F-BF0C-EBFB889A95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0" r="1094"/>
          <a:stretch>
            <a:fillRect/>
          </a:stretch>
        </p:blipFill>
        <p:spPr>
          <a:xfrm>
            <a:off x="765065" y="366960"/>
            <a:ext cx="6490865" cy="712075"/>
          </a:xfrm>
          <a:prstGeom prst="rect">
            <a:avLst/>
          </a:prstGeom>
        </p:spPr>
      </p:pic>
      <p:pic>
        <p:nvPicPr>
          <p:cNvPr id="7" name="Image 6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07C825DE-7F66-CA49-1E9D-75D35F4879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17285">
            <a:off x="276365" y="478373"/>
            <a:ext cx="977398" cy="54138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ACB1112-956B-45C8-7C42-43717A97ADCE}"/>
              </a:ext>
            </a:extLst>
          </p:cNvPr>
          <p:cNvSpPr txBox="1"/>
          <p:nvPr/>
        </p:nvSpPr>
        <p:spPr>
          <a:xfrm>
            <a:off x="2409986" y="291142"/>
            <a:ext cx="4384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EA6A5B"/>
                </a:solidFill>
                <a:latin typeface="Intro Script Medium" pitchFamily="2" charset="77"/>
              </a:rPr>
              <a:t>Les listes d’élèves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9F384B6-8A41-5DD4-D19D-CAFCE9CA82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373477"/>
              </p:ext>
            </p:extLst>
          </p:nvPr>
        </p:nvGraphicFramePr>
        <p:xfrm>
          <a:off x="357737" y="1154853"/>
          <a:ext cx="6898192" cy="92458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8314">
                  <a:extLst>
                    <a:ext uri="{9D8B030D-6E8A-4147-A177-3AD203B41FA5}">
                      <a16:colId xmlns:a16="http://schemas.microsoft.com/office/drawing/2014/main" val="3426531618"/>
                    </a:ext>
                  </a:extLst>
                </a:gridCol>
                <a:gridCol w="668314">
                  <a:extLst>
                    <a:ext uri="{9D8B030D-6E8A-4147-A177-3AD203B41FA5}">
                      <a16:colId xmlns:a16="http://schemas.microsoft.com/office/drawing/2014/main" val="4211699126"/>
                    </a:ext>
                  </a:extLst>
                </a:gridCol>
                <a:gridCol w="668314">
                  <a:extLst>
                    <a:ext uri="{9D8B030D-6E8A-4147-A177-3AD203B41FA5}">
                      <a16:colId xmlns:a16="http://schemas.microsoft.com/office/drawing/2014/main" val="2629521359"/>
                    </a:ext>
                  </a:extLst>
                </a:gridCol>
                <a:gridCol w="668314">
                  <a:extLst>
                    <a:ext uri="{9D8B030D-6E8A-4147-A177-3AD203B41FA5}">
                      <a16:colId xmlns:a16="http://schemas.microsoft.com/office/drawing/2014/main" val="1144944674"/>
                    </a:ext>
                  </a:extLst>
                </a:gridCol>
                <a:gridCol w="668314">
                  <a:extLst>
                    <a:ext uri="{9D8B030D-6E8A-4147-A177-3AD203B41FA5}">
                      <a16:colId xmlns:a16="http://schemas.microsoft.com/office/drawing/2014/main" val="1942511808"/>
                    </a:ext>
                  </a:extLst>
                </a:gridCol>
                <a:gridCol w="668314">
                  <a:extLst>
                    <a:ext uri="{9D8B030D-6E8A-4147-A177-3AD203B41FA5}">
                      <a16:colId xmlns:a16="http://schemas.microsoft.com/office/drawing/2014/main" val="3353626123"/>
                    </a:ext>
                  </a:extLst>
                </a:gridCol>
                <a:gridCol w="668314">
                  <a:extLst>
                    <a:ext uri="{9D8B030D-6E8A-4147-A177-3AD203B41FA5}">
                      <a16:colId xmlns:a16="http://schemas.microsoft.com/office/drawing/2014/main" val="3394508166"/>
                    </a:ext>
                  </a:extLst>
                </a:gridCol>
                <a:gridCol w="1934594">
                  <a:extLst>
                    <a:ext uri="{9D8B030D-6E8A-4147-A177-3AD203B41FA5}">
                      <a16:colId xmlns:a16="http://schemas.microsoft.com/office/drawing/2014/main" val="4027355001"/>
                    </a:ext>
                  </a:extLst>
                </a:gridCol>
                <a:gridCol w="285400">
                  <a:extLst>
                    <a:ext uri="{9D8B030D-6E8A-4147-A177-3AD203B41FA5}">
                      <a16:colId xmlns:a16="http://schemas.microsoft.com/office/drawing/2014/main" val="3037305733"/>
                    </a:ext>
                  </a:extLst>
                </a:gridCol>
              </a:tblGrid>
              <a:tr h="313422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3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Intro Script Medium" pitchFamily="2" charset="77"/>
                        <a:cs typeface="Dreaming Outloud Script Pro" panose="03050502040304050704" pitchFamily="66" charset="77"/>
                      </a:endParaRPr>
                    </a:p>
                  </a:txBody>
                  <a:tcPr marL="78230" marR="78230" marT="39115" marB="39115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spc="-7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5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cs typeface="Dreaming Outloud Script Pro" panose="03050502040304050704" pitchFamily="66" charset="77"/>
                        </a:rPr>
                        <a:t>Nom prénom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BACB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5677672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4824824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374688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33939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849842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438305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927387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50970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87208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18194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13636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55443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94018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063423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053653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741220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545547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149188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823037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75081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153526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968132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481670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580266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920120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690795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3825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563211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34212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9119865"/>
                  </a:ext>
                </a:extLst>
              </a:tr>
              <a:tr h="29774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obelle Script 3" panose="02000503000000000000" pitchFamily="2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Aptos" panose="020B0004020202020204" pitchFamily="34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Sobelle Script 3" panose="02000503000000000000" pitchFamily="2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559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646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986560-2CBC-A8EF-6E0E-24E7D9B17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BEF0115-BAE1-7393-2D8A-A3F1EE4AF7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0" r="1094"/>
          <a:stretch>
            <a:fillRect/>
          </a:stretch>
        </p:blipFill>
        <p:spPr>
          <a:xfrm>
            <a:off x="914399" y="291423"/>
            <a:ext cx="6253837" cy="813013"/>
          </a:xfrm>
          <a:prstGeom prst="rect">
            <a:avLst/>
          </a:prstGeom>
        </p:spPr>
      </p:pic>
      <p:pic>
        <p:nvPicPr>
          <p:cNvPr id="3" name="Image 2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FC5522E0-A0DF-81A5-4AA6-D1EEC4F98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17285">
            <a:off x="276365" y="503774"/>
            <a:ext cx="977398" cy="54138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5C6C01C-A376-EE8A-8D81-E05F6CF29405}"/>
              </a:ext>
            </a:extLst>
          </p:cNvPr>
          <p:cNvSpPr txBox="1"/>
          <p:nvPr/>
        </p:nvSpPr>
        <p:spPr>
          <a:xfrm>
            <a:off x="2409986" y="291142"/>
            <a:ext cx="4384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EA6A5B"/>
                </a:solidFill>
                <a:latin typeface="Intro Script Medium" pitchFamily="2" charset="77"/>
              </a:rPr>
              <a:t>Le suivi des apprentissages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5068F15-7E40-6518-2A92-D8A4727BB6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059290"/>
              </p:ext>
            </p:extLst>
          </p:nvPr>
        </p:nvGraphicFramePr>
        <p:xfrm>
          <a:off x="264111" y="1165795"/>
          <a:ext cx="6956386" cy="92346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1735">
                  <a:extLst>
                    <a:ext uri="{9D8B030D-6E8A-4147-A177-3AD203B41FA5}">
                      <a16:colId xmlns:a16="http://schemas.microsoft.com/office/drawing/2014/main" val="2504201244"/>
                    </a:ext>
                  </a:extLst>
                </a:gridCol>
                <a:gridCol w="1806559">
                  <a:extLst>
                    <a:ext uri="{9D8B030D-6E8A-4147-A177-3AD203B41FA5}">
                      <a16:colId xmlns:a16="http://schemas.microsoft.com/office/drawing/2014/main" val="4211699126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2629521359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4088445521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3151829511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1319042338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2511968877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2555229934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1144944674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1942511808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4027355001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2803793751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2331413604"/>
                    </a:ext>
                  </a:extLst>
                </a:gridCol>
                <a:gridCol w="407341">
                  <a:extLst>
                    <a:ext uri="{9D8B030D-6E8A-4147-A177-3AD203B41FA5}">
                      <a16:colId xmlns:a16="http://schemas.microsoft.com/office/drawing/2014/main" val="1097145554"/>
                    </a:ext>
                  </a:extLst>
                </a:gridCol>
              </a:tblGrid>
              <a:tr h="1124557">
                <a:tc gridSpan="2">
                  <a:txBody>
                    <a:bodyPr/>
                    <a:lstStyle/>
                    <a:p>
                      <a:pPr algn="r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Exercices </a:t>
                      </a:r>
                    </a:p>
                    <a:p>
                      <a:pPr algn="r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Evaluations  </a:t>
                      </a:r>
                    </a:p>
                    <a:p>
                      <a:pPr algn="l"/>
                      <a:endParaRPr lang="fr-F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Intro Script Medium" pitchFamily="2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  <a:p>
                      <a:pPr algn="l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Nom </a:t>
                      </a:r>
                    </a:p>
                    <a:p>
                      <a:pPr algn="l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Prénom </a:t>
                      </a:r>
                    </a:p>
                  </a:txBody>
                  <a:tcPr marL="78230" marR="78230" marT="39115" marB="39115" anchor="ctr">
                    <a:lnL w="6350" cap="flat" cmpd="sng" algn="ctr">
                      <a:solidFill>
                        <a:srgbClr val="ADD5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DD5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Our First Kiss" panose="02000603000000020004" pitchFamily="2" charset="77"/>
                        </a:rPr>
                        <a:t>Nom </a:t>
                      </a:r>
                    </a:p>
                    <a:p>
                      <a:pPr algn="l"/>
                      <a:r>
                        <a:rPr lang="fr-FR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Our First Kiss" panose="02000603000000020004" pitchFamily="2" charset="77"/>
                        </a:rPr>
                        <a:t>Prénom </a:t>
                      </a:r>
                    </a:p>
                    <a:p>
                      <a:pPr algn="l"/>
                      <a:endParaRPr lang="fr-FR" sz="1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  <a:p>
                      <a:pPr algn="r"/>
                      <a:r>
                        <a:rPr lang="fr-FR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Our First Kiss" panose="02000603000000020004" pitchFamily="2" charset="77"/>
                        </a:rPr>
                        <a:t>Exercices, </a:t>
                      </a:r>
                    </a:p>
                    <a:p>
                      <a:pPr algn="r"/>
                      <a:r>
                        <a:rPr lang="fr-FR" sz="14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Our First Kiss" panose="02000603000000020004" pitchFamily="2" charset="77"/>
                        </a:rPr>
                        <a:t>Evaluations  </a:t>
                      </a:r>
                    </a:p>
                  </a:txBody>
                  <a:tcPr marL="0" marR="36000" marT="0" marB="0">
                    <a:lnL w="19050" cap="flat" cmpd="sng" algn="ctr">
                      <a:solidFill>
                        <a:srgbClr val="79D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9D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9D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9D5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D5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ntro Script Medium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677672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161081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514697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813038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374688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33939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849842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438305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927387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50970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87208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18194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13636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55443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94018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063423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053653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741220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545547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149188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823037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75081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153526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968132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481670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580266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920120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690795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3825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563211"/>
                  </a:ext>
                </a:extLst>
              </a:tr>
              <a:tr h="27033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obelle Script 3" panose="02000503000000000000" pitchFamily="2" charset="0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34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704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8E939B-90DA-7C4D-F737-ACD87BF42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55D647E-1627-DB8C-0147-499078A3C8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0" r="1094"/>
          <a:stretch>
            <a:fillRect/>
          </a:stretch>
        </p:blipFill>
        <p:spPr>
          <a:xfrm>
            <a:off x="914399" y="291423"/>
            <a:ext cx="6253837" cy="813013"/>
          </a:xfrm>
          <a:prstGeom prst="rect">
            <a:avLst/>
          </a:prstGeom>
        </p:spPr>
      </p:pic>
      <p:pic>
        <p:nvPicPr>
          <p:cNvPr id="3" name="Image 2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DF545E7A-7DF4-8468-50E4-031CD98BE4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17285">
            <a:off x="276365" y="503774"/>
            <a:ext cx="977398" cy="54138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112BA33-E9D4-1AC4-C18C-6B4F4FB45735}"/>
              </a:ext>
            </a:extLst>
          </p:cNvPr>
          <p:cNvSpPr txBox="1"/>
          <p:nvPr/>
        </p:nvSpPr>
        <p:spPr>
          <a:xfrm>
            <a:off x="2409986" y="291142"/>
            <a:ext cx="4384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EA6A5B"/>
                </a:solidFill>
                <a:latin typeface="Intro Script Medium" pitchFamily="2" charset="77"/>
              </a:rPr>
              <a:t>Le suivi des apprentissages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60D8C98-CF9C-C77F-2387-244865C0F1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837568"/>
              </p:ext>
            </p:extLst>
          </p:nvPr>
        </p:nvGraphicFramePr>
        <p:xfrm>
          <a:off x="391439" y="1165794"/>
          <a:ext cx="6940913" cy="92345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4346">
                  <a:extLst>
                    <a:ext uri="{9D8B030D-6E8A-4147-A177-3AD203B41FA5}">
                      <a16:colId xmlns:a16="http://schemas.microsoft.com/office/drawing/2014/main" val="2629521359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4088445521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3151829511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1319042338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2511968877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2555229934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1144944674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1942511808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4027355001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2803793751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2331413604"/>
                    </a:ext>
                  </a:extLst>
                </a:gridCol>
                <a:gridCol w="424346">
                  <a:extLst>
                    <a:ext uri="{9D8B030D-6E8A-4147-A177-3AD203B41FA5}">
                      <a16:colId xmlns:a16="http://schemas.microsoft.com/office/drawing/2014/main" val="1097145554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3426396278"/>
                    </a:ext>
                  </a:extLst>
                </a:gridCol>
                <a:gridCol w="336761">
                  <a:extLst>
                    <a:ext uri="{9D8B030D-6E8A-4147-A177-3AD203B41FA5}">
                      <a16:colId xmlns:a16="http://schemas.microsoft.com/office/drawing/2014/main" val="1489218301"/>
                    </a:ext>
                  </a:extLst>
                </a:gridCol>
              </a:tblGrid>
              <a:tr h="1238359"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ntro Script Medium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Our First Kiss" panose="02000603000000020004" pitchFamily="2" charset="77"/>
                      </a:endParaRP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 Exercices </a:t>
                      </a:r>
                    </a:p>
                    <a:p>
                      <a:pPr algn="l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Evaluations  </a:t>
                      </a:r>
                    </a:p>
                    <a:p>
                      <a:pPr algn="l"/>
                      <a:endParaRPr lang="fr-F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Intro Script Medium" pitchFamily="2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  <a:p>
                      <a:pPr algn="l"/>
                      <a:endParaRPr lang="fr-F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Intro Script Medium" pitchFamily="2" charset="77"/>
                        <a:ea typeface="CHARLEEBOOTS" panose="02000603000000000000" pitchFamily="2" charset="-34"/>
                        <a:cs typeface="Dreaming Outloud Script Pro" panose="03050502040304050704" pitchFamily="66" charset="77"/>
                      </a:endParaRPr>
                    </a:p>
                    <a:p>
                      <a:pPr algn="r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Nom </a:t>
                      </a:r>
                    </a:p>
                    <a:p>
                      <a:pPr algn="r"/>
                      <a:r>
                        <a:rPr lang="fr-F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Intro Script Medium" pitchFamily="2" charset="77"/>
                          <a:ea typeface="CHARLEEBOOTS" panose="02000603000000000000" pitchFamily="2" charset="-34"/>
                          <a:cs typeface="Dreaming Outloud Script Pro" panose="03050502040304050704" pitchFamily="66" charset="77"/>
                        </a:rPr>
                        <a:t>Prénom</a:t>
                      </a:r>
                    </a:p>
                  </a:txBody>
                  <a:tcPr marL="78230" marR="78230" marT="39115" marB="39115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677672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161081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514697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813038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374688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hort Stack" panose="02010500040000000007" pitchFamily="2" charset="77"/>
                      </a:endParaRPr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533939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849842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438305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927387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50970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87208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18194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13636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55443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494018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063423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053653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741220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545547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149188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823037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75081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153526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968132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481670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580266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920120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690795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3825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563211"/>
                  </a:ext>
                </a:extLst>
              </a:tr>
              <a:tr h="266541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8E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marL="61599" marR="0" marT="0" marB="0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obelle Script 3" panose="02000503000000000000" pitchFamily="2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BF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34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72478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244185</TotalTime>
  <Words>243</Words>
  <Application>Microsoft Macintosh PowerPoint</Application>
  <PresentationFormat>Personnalisé</PresentationFormat>
  <Paragraphs>216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6" baseType="lpstr">
      <vt:lpstr>Aptos</vt:lpstr>
      <vt:lpstr>Arial</vt:lpstr>
      <vt:lpstr>Baguet Script</vt:lpstr>
      <vt:lpstr>Calibri</vt:lpstr>
      <vt:lpstr>Calibri Light</vt:lpstr>
      <vt:lpstr>Intro Script Medium</vt:lpstr>
      <vt:lpstr>Our First Kiss</vt:lpstr>
      <vt:lpstr>Short Stack</vt:lpstr>
      <vt:lpstr>Sobelle Script 3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665</cp:revision>
  <cp:lastPrinted>2025-11-26T12:01:37Z</cp:lastPrinted>
  <dcterms:created xsi:type="dcterms:W3CDTF">2014-09-15T07:17:38Z</dcterms:created>
  <dcterms:modified xsi:type="dcterms:W3CDTF">2026-05-04T07:38:41Z</dcterms:modified>
</cp:coreProperties>
</file>