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307" r:id="rId2"/>
    <p:sldId id="2252" r:id="rId3"/>
    <p:sldId id="2514" r:id="rId4"/>
    <p:sldId id="2534" r:id="rId5"/>
    <p:sldId id="2515" r:id="rId6"/>
    <p:sldId id="2548" r:id="rId7"/>
  </p:sldIdLst>
  <p:sldSz cx="7775575" cy="100663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DBFE"/>
    <a:srgbClr val="BACBFF"/>
    <a:srgbClr val="FFBAB2"/>
    <a:srgbClr val="FB7263"/>
    <a:srgbClr val="EA6A5B"/>
    <a:srgbClr val="B7EDD2"/>
    <a:srgbClr val="E4FFEF"/>
    <a:srgbClr val="E0FFE5"/>
    <a:srgbClr val="EBFEDB"/>
    <a:srgbClr val="CAE9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93" autoAdjust="0"/>
    <p:restoredTop sz="95794"/>
  </p:normalViewPr>
  <p:slideViewPr>
    <p:cSldViewPr snapToGrid="0">
      <p:cViewPr varScale="1">
        <p:scale>
          <a:sx n="74" d="100"/>
          <a:sy n="74" d="100"/>
        </p:scale>
        <p:origin x="3096" y="496"/>
      </p:cViewPr>
      <p:guideLst>
        <p:guide orient="horz" pos="3171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C612173-2D54-9F4F-8FE0-A5438BC333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86507F7-48F7-8947-B3E2-1FFF47BE87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B2F95-BF38-C34C-87A1-68F3EC86DB3A}" type="datetimeFigureOut">
              <a:rPr lang="fr-FR" smtClean="0"/>
              <a:pPr/>
              <a:t>04/05/2026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DEFC49-65A1-7946-9B4B-680C38FCD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05F618D-FD49-A74F-830F-DFDAB812F6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DC42A-FD0D-6240-812C-67D590DBDFB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222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8FB36-F0B8-491E-8ADF-75379097AFDB}" type="datetimeFigureOut">
              <a:rPr lang="fr-FR" smtClean="0"/>
              <a:pPr/>
              <a:t>04/05/2026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8375" y="1143000"/>
            <a:ext cx="2381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26EDE-BE6A-4605-BC1B-1DEB4EEF43D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33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647431"/>
            <a:ext cx="6609239" cy="3504577"/>
          </a:xfrm>
        </p:spPr>
        <p:txBody>
          <a:bodyPr anchor="b"/>
          <a:lstStyle>
            <a:lvl1pPr algn="ctr">
              <a:defRPr sz="510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287159"/>
            <a:ext cx="5831681" cy="2430367"/>
          </a:xfr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4E9B1-8006-CC4A-B7F8-384151DA248D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717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FBF-AE2A-D944-A105-7194E96A85F4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525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35939"/>
            <a:ext cx="1676608" cy="85307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35939"/>
            <a:ext cx="4932630" cy="85307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26A5E-12BF-8F42-9620-375CDF62089A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29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CB90-D523-C444-A1BE-F9BC88E71B6C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1606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509597"/>
            <a:ext cx="6706433" cy="4187316"/>
          </a:xfrm>
        </p:spPr>
        <p:txBody>
          <a:bodyPr anchor="b"/>
          <a:lstStyle>
            <a:lvl1pPr>
              <a:defRPr sz="510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6736527"/>
            <a:ext cx="6706433" cy="2202011"/>
          </a:xfr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B71D-B019-7B4C-9F66-AFD98B0A1568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62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679696"/>
            <a:ext cx="3304619" cy="63869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679696"/>
            <a:ext cx="3304619" cy="63869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88CC-E536-954D-978F-92A99D15183B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56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35942"/>
            <a:ext cx="6706433" cy="194569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467652"/>
            <a:ext cx="3289432" cy="1209358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677010"/>
            <a:ext cx="3289432" cy="540832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467652"/>
            <a:ext cx="3305632" cy="1209358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677010"/>
            <a:ext cx="3305632" cy="540832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DF8D-E13C-DE40-94DA-78E12E8AA4F8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421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430B-FDB1-7D40-BBEE-B0FB86ABA16D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784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D75F-33E9-D64C-83A5-CED2AA763004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428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671089"/>
            <a:ext cx="2507825" cy="2348812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449369"/>
            <a:ext cx="3936385" cy="7153624"/>
          </a:xfr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019901"/>
            <a:ext cx="2507825" cy="5594741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4231-F4A8-8C41-B69F-15FABF015E8E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7758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671089"/>
            <a:ext cx="2507825" cy="2348812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449369"/>
            <a:ext cx="3936385" cy="7153624"/>
          </a:xfr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019901"/>
            <a:ext cx="2507825" cy="5594741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65E1-B8F3-DD4A-9651-FDB89A500E43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584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35942"/>
            <a:ext cx="6706433" cy="1945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679696"/>
            <a:ext cx="6706433" cy="6386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9330006"/>
            <a:ext cx="1749504" cy="5359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0059A-06D1-7143-B40B-D1904AD715C8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9330006"/>
            <a:ext cx="2624257" cy="5359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9330006"/>
            <a:ext cx="1749504" cy="5359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616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A7D101A-6D96-C246-0C07-BF594DEFFF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1049381" y="345495"/>
            <a:ext cx="6248884" cy="670418"/>
          </a:xfrm>
          <a:prstGeom prst="rect">
            <a:avLst/>
          </a:prstGeom>
        </p:spPr>
      </p:pic>
      <p:graphicFrame>
        <p:nvGraphicFramePr>
          <p:cNvPr id="4" name="Tableau 2">
            <a:extLst>
              <a:ext uri="{FF2B5EF4-FFF2-40B4-BE49-F238E27FC236}">
                <a16:creationId xmlns:a16="http://schemas.microsoft.com/office/drawing/2014/main" id="{7EBFC928-7DFB-6E77-FDBD-DFE008330B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417542"/>
              </p:ext>
            </p:extLst>
          </p:nvPr>
        </p:nvGraphicFramePr>
        <p:xfrm>
          <a:off x="355599" y="1041172"/>
          <a:ext cx="6913302" cy="8698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156">
                  <a:extLst>
                    <a:ext uri="{9D8B030D-6E8A-4147-A177-3AD203B41FA5}">
                      <a16:colId xmlns:a16="http://schemas.microsoft.com/office/drawing/2014/main" val="3426531618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720007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807507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875028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573278">
                  <a:extLst>
                    <a:ext uri="{9D8B030D-6E8A-4147-A177-3AD203B41FA5}">
                      <a16:colId xmlns:a16="http://schemas.microsoft.com/office/drawing/2014/main" val="3353626123"/>
                    </a:ext>
                  </a:extLst>
                </a:gridCol>
                <a:gridCol w="573278">
                  <a:extLst>
                    <a:ext uri="{9D8B030D-6E8A-4147-A177-3AD203B41FA5}">
                      <a16:colId xmlns:a16="http://schemas.microsoft.com/office/drawing/2014/main" val="3394508166"/>
                    </a:ext>
                  </a:extLst>
                </a:gridCol>
                <a:gridCol w="620165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601883">
                  <a:extLst>
                    <a:ext uri="{9D8B030D-6E8A-4147-A177-3AD203B41FA5}">
                      <a16:colId xmlns:a16="http://schemas.microsoft.com/office/drawing/2014/main" val="3037305733"/>
                    </a:ext>
                  </a:extLst>
                </a:gridCol>
              </a:tblGrid>
              <a:tr h="258091">
                <a:tc>
                  <a:txBody>
                    <a:bodyPr/>
                    <a:lstStyle/>
                    <a:p>
                      <a:pPr algn="ctr"/>
                      <a:endParaRPr lang="fr-FR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aguet Script" pitchFamily="2" charset="77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cs typeface="Dreaming Outloud Script Pro" panose="03050502040304050704" pitchFamily="66" charset="77"/>
                        </a:rPr>
                        <a:t>Nom prénom </a:t>
                      </a: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Fiche de     renseig</a:t>
                      </a:r>
                      <a:r>
                        <a:rPr lang="fr-FR" sz="1000" b="0" spc="-7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nement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Coopérative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Assurance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Droit à l’image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Cantine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Garderie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Bus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24824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119865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9789"/>
                  </a:ext>
                </a:extLst>
              </a:tr>
            </a:tbl>
          </a:graphicData>
        </a:graphic>
      </p:graphicFrame>
      <p:pic>
        <p:nvPicPr>
          <p:cNvPr id="5" name="Image 4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530D1A47-E668-6138-2B2C-02066640E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392624" y="425847"/>
            <a:ext cx="920220" cy="50971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0D0CE3-4ED6-65AD-0B3C-729D99E5E7AD}"/>
              </a:ext>
            </a:extLst>
          </p:cNvPr>
          <p:cNvSpPr txBox="1"/>
          <p:nvPr/>
        </p:nvSpPr>
        <p:spPr>
          <a:xfrm>
            <a:off x="2598073" y="274110"/>
            <a:ext cx="4128123" cy="555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13" dirty="0">
                <a:solidFill>
                  <a:srgbClr val="EA6A5B"/>
                </a:solidFill>
                <a:latin typeface="Intro Script Medium" pitchFamily="2" charset="77"/>
              </a:rPr>
              <a:t>Les informations élèves</a:t>
            </a:r>
          </a:p>
        </p:txBody>
      </p:sp>
    </p:spTree>
    <p:extLst>
      <p:ext uri="{BB962C8B-B14F-4D97-AF65-F5344CB8AC3E}">
        <p14:creationId xmlns:p14="http://schemas.microsoft.com/office/powerpoint/2010/main" val="207610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E770FD-9369-4970-D2B7-0671E7FC0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2">
            <a:extLst>
              <a:ext uri="{FF2B5EF4-FFF2-40B4-BE49-F238E27FC236}">
                <a16:creationId xmlns:a16="http://schemas.microsoft.com/office/drawing/2014/main" id="{78FD6D8D-AF3C-A852-6ECD-CD0D5975E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187276"/>
              </p:ext>
            </p:extLst>
          </p:nvPr>
        </p:nvGraphicFramePr>
        <p:xfrm>
          <a:off x="375710" y="1068812"/>
          <a:ext cx="7096312" cy="8698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2588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533223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533223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533224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487842">
                  <a:extLst>
                    <a:ext uri="{9D8B030D-6E8A-4147-A177-3AD203B41FA5}">
                      <a16:colId xmlns:a16="http://schemas.microsoft.com/office/drawing/2014/main" val="3353626123"/>
                    </a:ext>
                  </a:extLst>
                </a:gridCol>
                <a:gridCol w="499188">
                  <a:extLst>
                    <a:ext uri="{9D8B030D-6E8A-4147-A177-3AD203B41FA5}">
                      <a16:colId xmlns:a16="http://schemas.microsoft.com/office/drawing/2014/main" val="3394508166"/>
                    </a:ext>
                  </a:extLst>
                </a:gridCol>
                <a:gridCol w="521878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623985">
                  <a:extLst>
                    <a:ext uri="{9D8B030D-6E8A-4147-A177-3AD203B41FA5}">
                      <a16:colId xmlns:a16="http://schemas.microsoft.com/office/drawing/2014/main" val="411445389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963325837"/>
                    </a:ext>
                  </a:extLst>
                </a:gridCol>
                <a:gridCol w="253161">
                  <a:extLst>
                    <a:ext uri="{9D8B030D-6E8A-4147-A177-3AD203B41FA5}">
                      <a16:colId xmlns:a16="http://schemas.microsoft.com/office/drawing/2014/main" val="2305948371"/>
                    </a:ext>
                  </a:extLst>
                </a:gridCol>
              </a:tblGrid>
              <a:tr h="258091">
                <a:tc>
                  <a:txBody>
                    <a:bodyPr/>
                    <a:lstStyle/>
                    <a:p>
                      <a:pPr marL="0" marR="0" lvl="0" indent="0" algn="ctr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Profession parents</a:t>
                      </a:r>
                      <a:endParaRPr lang="fr-FR" sz="1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spc="0" baseline="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PAI</a:t>
                      </a:r>
                      <a:endParaRPr lang="fr-FR" sz="1000" spc="-70" baseline="0" dirty="0">
                        <a:solidFill>
                          <a:schemeClr val="tx1"/>
                        </a:solidFill>
                        <a:effectLst/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PPRE-PAP    PPS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Suivi  extérieur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RASED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Lunettes </a:t>
                      </a:r>
                      <a:endParaRPr lang="fr-FR" sz="18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Gaucher (ère)</a:t>
                      </a:r>
                      <a:endParaRPr lang="fr-FR" sz="16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Situation familiale</a:t>
                      </a:r>
                      <a:endParaRPr lang="fr-FR" sz="1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cs typeface="Dreaming Outloud Script Pro" panose="03050502040304050704" pitchFamily="66" charset="77"/>
                        </a:rPr>
                        <a:t>Nom prénom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24824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119865"/>
                  </a:ext>
                </a:extLst>
              </a:tr>
              <a:tr h="279798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9789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8CBC6B-5187-09C0-142B-19771CBD2D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1049381" y="345495"/>
            <a:ext cx="6350483" cy="670418"/>
          </a:xfrm>
          <a:prstGeom prst="rect">
            <a:avLst/>
          </a:prstGeom>
        </p:spPr>
      </p:pic>
      <p:pic>
        <p:nvPicPr>
          <p:cNvPr id="10" name="Image 9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A84308F0-8363-5C17-AC3A-0542288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412734" y="375725"/>
            <a:ext cx="920220" cy="50971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DF27B20-2F62-04FD-B3A9-E03EB240700F}"/>
              </a:ext>
            </a:extLst>
          </p:cNvPr>
          <p:cNvSpPr txBox="1"/>
          <p:nvPr/>
        </p:nvSpPr>
        <p:spPr>
          <a:xfrm>
            <a:off x="2598073" y="274110"/>
            <a:ext cx="4128123" cy="555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13" dirty="0">
                <a:solidFill>
                  <a:srgbClr val="EA6A5B"/>
                </a:solidFill>
                <a:latin typeface="Intro Script Medium" pitchFamily="2" charset="77"/>
              </a:rPr>
              <a:t>Les informations élèves</a:t>
            </a:r>
          </a:p>
        </p:txBody>
      </p:sp>
    </p:spTree>
    <p:extLst>
      <p:ext uri="{BB962C8B-B14F-4D97-AF65-F5344CB8AC3E}">
        <p14:creationId xmlns:p14="http://schemas.microsoft.com/office/powerpoint/2010/main" val="602489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F088E6-62FC-9145-EF46-050A6E86B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2">
            <a:extLst>
              <a:ext uri="{FF2B5EF4-FFF2-40B4-BE49-F238E27FC236}">
                <a16:creationId xmlns:a16="http://schemas.microsoft.com/office/drawing/2014/main" id="{73FAD5CF-8F82-D053-1FC8-5365A5671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820774"/>
              </p:ext>
            </p:extLst>
          </p:nvPr>
        </p:nvGraphicFramePr>
        <p:xfrm>
          <a:off x="264594" y="1015912"/>
          <a:ext cx="6997914" cy="8723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914">
                  <a:extLst>
                    <a:ext uri="{9D8B030D-6E8A-4147-A177-3AD203B41FA5}">
                      <a16:colId xmlns:a16="http://schemas.microsoft.com/office/drawing/2014/main" val="3426531618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35362612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39450816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037305733"/>
                    </a:ext>
                  </a:extLst>
                </a:gridCol>
              </a:tblGrid>
              <a:tr h="29572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cs typeface="Dreaming Outloud Script Pro" panose="03050502040304050704" pitchFamily="66" charset="77"/>
                        </a:rPr>
                        <a:t>Nom prénom </a:t>
                      </a:r>
                    </a:p>
                  </a:txBody>
                  <a:tcPr marL="78230" marR="78230" marT="39115" marB="39115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spc="-7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24824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119865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9789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C9E2A37-5E58-579A-57E6-7E472F5258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889001" y="333919"/>
            <a:ext cx="6334332" cy="670418"/>
          </a:xfrm>
          <a:prstGeom prst="rect">
            <a:avLst/>
          </a:prstGeom>
        </p:spPr>
      </p:pic>
      <p:pic>
        <p:nvPicPr>
          <p:cNvPr id="7" name="Image 6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929BE4DB-0F61-4D05-759E-B8204F9B6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176318" y="523611"/>
            <a:ext cx="920220" cy="50971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549DED1-622E-FF43-4734-CAAB986434E5}"/>
              </a:ext>
            </a:extLst>
          </p:cNvPr>
          <p:cNvSpPr txBox="1"/>
          <p:nvPr/>
        </p:nvSpPr>
        <p:spPr>
          <a:xfrm>
            <a:off x="3095209" y="301420"/>
            <a:ext cx="412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Les listes d’élèves</a:t>
            </a:r>
          </a:p>
        </p:txBody>
      </p:sp>
    </p:spTree>
    <p:extLst>
      <p:ext uri="{BB962C8B-B14F-4D97-AF65-F5344CB8AC3E}">
        <p14:creationId xmlns:p14="http://schemas.microsoft.com/office/powerpoint/2010/main" val="3818458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B9D865-654F-495B-C73D-7C92E3825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2">
            <a:extLst>
              <a:ext uri="{FF2B5EF4-FFF2-40B4-BE49-F238E27FC236}">
                <a16:creationId xmlns:a16="http://schemas.microsoft.com/office/drawing/2014/main" id="{D86DCD8F-B4D4-FEAC-C713-AC69AB2F0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952294"/>
              </p:ext>
            </p:extLst>
          </p:nvPr>
        </p:nvGraphicFramePr>
        <p:xfrm>
          <a:off x="357737" y="1015912"/>
          <a:ext cx="7060099" cy="8723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00">
                  <a:extLst>
                    <a:ext uri="{9D8B030D-6E8A-4147-A177-3AD203B41FA5}">
                      <a16:colId xmlns:a16="http://schemas.microsoft.com/office/drawing/2014/main" val="3426531618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35362612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394508166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292099">
                  <a:extLst>
                    <a:ext uri="{9D8B030D-6E8A-4147-A177-3AD203B41FA5}">
                      <a16:colId xmlns:a16="http://schemas.microsoft.com/office/drawing/2014/main" val="3037305733"/>
                    </a:ext>
                  </a:extLst>
                </a:gridCol>
              </a:tblGrid>
              <a:tr h="29572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78230" marR="78230" marT="39115" marB="39115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spc="-7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cs typeface="Dreaming Outloud Script Pro" panose="03050502040304050704" pitchFamily="66" charset="77"/>
                        </a:rPr>
                        <a:t>Nom prénom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24824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119865"/>
                  </a:ext>
                </a:extLst>
              </a:tr>
              <a:tr h="28093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9789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AC6B6BA-08A9-D12F-BF0C-EBFB889A95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1049381" y="322344"/>
            <a:ext cx="6368455" cy="670418"/>
          </a:xfrm>
          <a:prstGeom prst="rect">
            <a:avLst/>
          </a:prstGeom>
        </p:spPr>
      </p:pic>
      <p:pic>
        <p:nvPicPr>
          <p:cNvPr id="7" name="Image 6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07C825DE-7F66-CA49-1E9D-75D35F487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43449" y="471548"/>
            <a:ext cx="920220" cy="50971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CB1112-956B-45C8-7C42-43717A97ADCE}"/>
              </a:ext>
            </a:extLst>
          </p:cNvPr>
          <p:cNvSpPr txBox="1"/>
          <p:nvPr/>
        </p:nvSpPr>
        <p:spPr>
          <a:xfrm>
            <a:off x="3887786" y="258036"/>
            <a:ext cx="3117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Les listes d’élèves</a:t>
            </a:r>
          </a:p>
        </p:txBody>
      </p:sp>
    </p:spTree>
    <p:extLst>
      <p:ext uri="{BB962C8B-B14F-4D97-AF65-F5344CB8AC3E}">
        <p14:creationId xmlns:p14="http://schemas.microsoft.com/office/powerpoint/2010/main" val="42664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986560-2CBC-A8EF-6E0E-24E7D9B17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BEF0115-BAE1-7393-2D8A-A3F1EE4AF7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914400" y="274376"/>
            <a:ext cx="6389227" cy="765451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28EAFF7-0BEA-93B4-30C6-7BCE0DE3C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352208"/>
              </p:ext>
            </p:extLst>
          </p:nvPr>
        </p:nvGraphicFramePr>
        <p:xfrm>
          <a:off x="347241" y="1090261"/>
          <a:ext cx="6956386" cy="87017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735">
                  <a:extLst>
                    <a:ext uri="{9D8B030D-6E8A-4147-A177-3AD203B41FA5}">
                      <a16:colId xmlns:a16="http://schemas.microsoft.com/office/drawing/2014/main" val="2504201244"/>
                    </a:ext>
                  </a:extLst>
                </a:gridCol>
                <a:gridCol w="1806559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408844552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315182951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319042338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511968877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55522993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80379375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33141360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097145554"/>
                    </a:ext>
                  </a:extLst>
                </a:gridCol>
              </a:tblGrid>
              <a:tr h="1059664">
                <a:tc gridSpan="2">
                  <a:txBody>
                    <a:bodyPr/>
                    <a:lstStyle/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Exercices </a:t>
                      </a: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Evaluations  </a:t>
                      </a: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Nom </a:t>
                      </a: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Prénom </a:t>
                      </a:r>
                    </a:p>
                  </a:txBody>
                  <a:tcPr marL="78230" marR="78230" marT="39115" marB="39115" anchor="ctr">
                    <a:lnL w="6350" cap="flat" cmpd="sng" algn="ctr">
                      <a:solidFill>
                        <a:srgbClr val="ADD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DD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Nom </a:t>
                      </a:r>
                    </a:p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Prénom </a:t>
                      </a:r>
                    </a:p>
                    <a:p>
                      <a:pPr algn="l"/>
                      <a:endParaRPr lang="fr-FR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  <a:p>
                      <a:pPr algn="r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Exercices, </a:t>
                      </a:r>
                    </a:p>
                    <a:p>
                      <a:pPr algn="r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Evaluations  </a:t>
                      </a:r>
                    </a:p>
                  </a:txBody>
                  <a:tcPr marL="0" marR="36000" marT="0" marB="0">
                    <a:lnL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D5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ntro Script Medium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61081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514697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13038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547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</a:tbl>
          </a:graphicData>
        </a:graphic>
      </p:graphicFrame>
      <p:pic>
        <p:nvPicPr>
          <p:cNvPr id="3" name="Image 2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FC5522E0-A0DF-81A5-4AA6-D1EEC4F98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32735" y="488231"/>
            <a:ext cx="920220" cy="50971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5C6C01C-A376-EE8A-8D81-E05F6CF29405}"/>
              </a:ext>
            </a:extLst>
          </p:cNvPr>
          <p:cNvSpPr txBox="1"/>
          <p:nvPr/>
        </p:nvSpPr>
        <p:spPr>
          <a:xfrm>
            <a:off x="2598073" y="250960"/>
            <a:ext cx="412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 suivi des apprentissages</a:t>
            </a:r>
          </a:p>
        </p:txBody>
      </p:sp>
    </p:spTree>
    <p:extLst>
      <p:ext uri="{BB962C8B-B14F-4D97-AF65-F5344CB8AC3E}">
        <p14:creationId xmlns:p14="http://schemas.microsoft.com/office/powerpoint/2010/main" val="3195704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8E939B-90DA-7C4D-F737-ACD87BF4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55D647E-1627-DB8C-0147-499078A3C8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1157468" y="274376"/>
            <a:ext cx="6269583" cy="765451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23D40C-EA16-379D-8CF4-59DFE2BDB3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465077"/>
              </p:ext>
            </p:extLst>
          </p:nvPr>
        </p:nvGraphicFramePr>
        <p:xfrm>
          <a:off x="486138" y="1039827"/>
          <a:ext cx="6940913" cy="87659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346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408844552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315182951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319042338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511968877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55522993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80379375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33141360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097145554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3426396278"/>
                    </a:ext>
                  </a:extLst>
                </a:gridCol>
                <a:gridCol w="336761">
                  <a:extLst>
                    <a:ext uri="{9D8B030D-6E8A-4147-A177-3AD203B41FA5}">
                      <a16:colId xmlns:a16="http://schemas.microsoft.com/office/drawing/2014/main" val="1489218301"/>
                    </a:ext>
                  </a:extLst>
                </a:gridCol>
              </a:tblGrid>
              <a:tr h="1161717"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ntro Script Medium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 Exercices </a:t>
                      </a: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Evaluations  </a:t>
                      </a: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Nom </a:t>
                      </a: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Prénom</a:t>
                      </a: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61081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514697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13038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5301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</a:tbl>
          </a:graphicData>
        </a:graphic>
      </p:graphicFrame>
      <p:pic>
        <p:nvPicPr>
          <p:cNvPr id="3" name="Image 2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DF545E7A-7DF4-8468-50E4-031CD98BE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385548" y="531807"/>
            <a:ext cx="920220" cy="50971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12BA33-E9D4-1AC4-C18C-6B4F4FB45735}"/>
              </a:ext>
            </a:extLst>
          </p:cNvPr>
          <p:cNvSpPr txBox="1"/>
          <p:nvPr/>
        </p:nvSpPr>
        <p:spPr>
          <a:xfrm>
            <a:off x="2699354" y="239385"/>
            <a:ext cx="4128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 suivi des apprentissages</a:t>
            </a:r>
          </a:p>
        </p:txBody>
      </p:sp>
    </p:spTree>
    <p:extLst>
      <p:ext uri="{BB962C8B-B14F-4D97-AF65-F5344CB8AC3E}">
        <p14:creationId xmlns:p14="http://schemas.microsoft.com/office/powerpoint/2010/main" val="29572478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249950</TotalTime>
  <Words>243</Words>
  <Application>Microsoft Macintosh PowerPoint</Application>
  <PresentationFormat>Personnalisé</PresentationFormat>
  <Paragraphs>216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6" baseType="lpstr">
      <vt:lpstr>Aptos</vt:lpstr>
      <vt:lpstr>Arial</vt:lpstr>
      <vt:lpstr>Baguet Script</vt:lpstr>
      <vt:lpstr>Calibri</vt:lpstr>
      <vt:lpstr>Calibri Light</vt:lpstr>
      <vt:lpstr>Intro Script Medium</vt:lpstr>
      <vt:lpstr>Our First Kiss</vt:lpstr>
      <vt:lpstr>Short Stack</vt:lpstr>
      <vt:lpstr>Sobelle Script 3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675</cp:revision>
  <cp:lastPrinted>2025-11-26T12:01:37Z</cp:lastPrinted>
  <dcterms:created xsi:type="dcterms:W3CDTF">2014-09-15T07:17:38Z</dcterms:created>
  <dcterms:modified xsi:type="dcterms:W3CDTF">2026-05-04T07:40:06Z</dcterms:modified>
</cp:coreProperties>
</file>