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2515" r:id="rId2"/>
    <p:sldId id="2548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AB2"/>
    <a:srgbClr val="FB7263"/>
    <a:srgbClr val="EA6A5B"/>
    <a:srgbClr val="B7EDD2"/>
    <a:srgbClr val="E4FFEF"/>
    <a:srgbClr val="E0FFE5"/>
    <a:srgbClr val="EBFEDB"/>
    <a:srgbClr val="CAE9BD"/>
    <a:srgbClr val="BACBFF"/>
    <a:srgbClr val="FDF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59" autoAdjust="0"/>
    <p:restoredTop sz="95794"/>
  </p:normalViewPr>
  <p:slideViewPr>
    <p:cSldViewPr snapToGrid="0">
      <p:cViewPr varScale="1">
        <p:scale>
          <a:sx n="70" d="100"/>
          <a:sy n="70" d="100"/>
        </p:scale>
        <p:origin x="3184" y="488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C612173-2D54-9F4F-8FE0-A5438BC333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86507F7-48F7-8947-B3E2-1FFF47BE87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B2F95-BF38-C34C-87A1-68F3EC86DB3A}" type="datetimeFigureOut">
              <a:rPr lang="fr-FR" smtClean="0"/>
              <a:pPr/>
              <a:t>30/04/2026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DEFC49-65A1-7946-9B4B-680C38FCD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05F618D-FD49-A74F-830F-DFDAB812F6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DC42A-FD0D-6240-812C-67D590DBDFB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222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8FB36-F0B8-491E-8ADF-75379097AFDB}" type="datetimeFigureOut">
              <a:rPr lang="fr-FR" smtClean="0"/>
              <a:pPr/>
              <a:t>30/04/2026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26EDE-BE6A-4605-BC1B-1DEB4EEF43D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33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4E9B1-8006-CC4A-B7F8-384151DA248D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328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FBF-AE2A-D944-A105-7194E96A85F4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314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26A5E-12BF-8F42-9620-375CDF62089A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5660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CB90-D523-C444-A1BE-F9BC88E71B6C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161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B71D-B019-7B4C-9F66-AFD98B0A1568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60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88CC-E536-954D-978F-92A99D15183B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3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DF8D-E13C-DE40-94DA-78E12E8AA4F8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49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430B-FDB1-7D40-BBEE-B0FB86ABA16D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539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D75F-33E9-D64C-83A5-CED2AA763004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014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4231-F4A8-8C41-B69F-15FABF015E8E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63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65E1-B8F3-DD4A-9651-FDB89A500E43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6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0059A-06D1-7143-B40B-D1904AD715C8}" type="datetime1">
              <a:rPr lang="fr-FR" smtClean="0"/>
              <a:pPr/>
              <a:t>30/04/2026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986560-2CBC-A8EF-6E0E-24E7D9B1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BEF0115-BAE1-7393-2D8A-A3F1EE4AF7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914399" y="291423"/>
            <a:ext cx="6253837" cy="813013"/>
          </a:xfrm>
          <a:prstGeom prst="rect">
            <a:avLst/>
          </a:prstGeom>
        </p:spPr>
      </p:pic>
      <p:pic>
        <p:nvPicPr>
          <p:cNvPr id="3" name="Image 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FC5522E0-A0DF-81A5-4AA6-D1EEC4F98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76365" y="503774"/>
            <a:ext cx="977398" cy="5413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5C6C01C-A376-EE8A-8D81-E05F6CF29405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 suivi des apprentissages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068F15-7E40-6518-2A92-D8A4727BB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059290"/>
              </p:ext>
            </p:extLst>
          </p:nvPr>
        </p:nvGraphicFramePr>
        <p:xfrm>
          <a:off x="264111" y="1165795"/>
          <a:ext cx="6956386" cy="92346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735">
                  <a:extLst>
                    <a:ext uri="{9D8B030D-6E8A-4147-A177-3AD203B41FA5}">
                      <a16:colId xmlns:a16="http://schemas.microsoft.com/office/drawing/2014/main" val="2504201244"/>
                    </a:ext>
                  </a:extLst>
                </a:gridCol>
                <a:gridCol w="1806559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408844552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315182951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319042338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511968877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55522993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80379375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33141360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097145554"/>
                    </a:ext>
                  </a:extLst>
                </a:gridCol>
              </a:tblGrid>
              <a:tr h="1124557">
                <a:tc gridSpan="2">
                  <a:txBody>
                    <a:bodyPr/>
                    <a:lstStyle/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Exercices </a:t>
                      </a: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Evaluations  </a:t>
                      </a: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Nom </a:t>
                      </a: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Prénom </a:t>
                      </a:r>
                    </a:p>
                  </a:txBody>
                  <a:tcPr marL="78230" marR="78230" marT="39115" marB="39115" anchor="ctr">
                    <a:lnL w="6350" cap="flat" cmpd="sng" algn="ctr">
                      <a:solidFill>
                        <a:srgbClr val="AD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D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Nom </a:t>
                      </a:r>
                    </a:p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Prénom </a:t>
                      </a:r>
                    </a:p>
                    <a:p>
                      <a:pPr algn="l"/>
                      <a:endParaRPr lang="fr-FR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  <a:p>
                      <a:pPr algn="r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Exercices, </a:t>
                      </a:r>
                    </a:p>
                    <a:p>
                      <a:pPr algn="r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Evaluations  </a:t>
                      </a:r>
                    </a:p>
                  </a:txBody>
                  <a:tcPr marL="0" marR="36000" marT="0" marB="0">
                    <a:lnL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D5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ntro Script Medium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61081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51469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303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70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8E939B-90DA-7C4D-F737-ACD87BF4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55D647E-1627-DB8C-0147-499078A3C8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914399" y="291423"/>
            <a:ext cx="6253837" cy="813013"/>
          </a:xfrm>
          <a:prstGeom prst="rect">
            <a:avLst/>
          </a:prstGeom>
        </p:spPr>
      </p:pic>
      <p:pic>
        <p:nvPicPr>
          <p:cNvPr id="3" name="Image 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DF545E7A-7DF4-8468-50E4-031CD98BE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76365" y="503774"/>
            <a:ext cx="977398" cy="5413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12BA33-E9D4-1AC4-C18C-6B4F4FB45735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 suivi des apprentissages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60D8C98-CF9C-C77F-2387-244865C0F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837568"/>
              </p:ext>
            </p:extLst>
          </p:nvPr>
        </p:nvGraphicFramePr>
        <p:xfrm>
          <a:off x="391439" y="1165794"/>
          <a:ext cx="6940913" cy="92345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346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408844552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315182951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319042338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511968877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55522993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80379375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33141360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09714555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3426396278"/>
                    </a:ext>
                  </a:extLst>
                </a:gridCol>
                <a:gridCol w="336761">
                  <a:extLst>
                    <a:ext uri="{9D8B030D-6E8A-4147-A177-3AD203B41FA5}">
                      <a16:colId xmlns:a16="http://schemas.microsoft.com/office/drawing/2014/main" val="1489218301"/>
                    </a:ext>
                  </a:extLst>
                </a:gridCol>
              </a:tblGrid>
              <a:tr h="1238359"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ntro Script Medium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 Exercices </a:t>
                      </a: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Evaluations  </a:t>
                      </a: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Nom </a:t>
                      </a: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Prénom</a:t>
                      </a: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61081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51469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303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2478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244185</TotalTime>
  <Words>77</Words>
  <Application>Microsoft Macintosh PowerPoint</Application>
  <PresentationFormat>Personnalisé</PresentationFormat>
  <Paragraphs>73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Intro Script Medium</vt:lpstr>
      <vt:lpstr>Our First Kiss</vt:lpstr>
      <vt:lpstr>Short Stack</vt:lpstr>
      <vt:lpstr>Sobelle Script 3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665</cp:revision>
  <cp:lastPrinted>2025-11-26T12:01:37Z</cp:lastPrinted>
  <dcterms:created xsi:type="dcterms:W3CDTF">2014-09-15T07:17:38Z</dcterms:created>
  <dcterms:modified xsi:type="dcterms:W3CDTF">2026-04-30T15:12:06Z</dcterms:modified>
</cp:coreProperties>
</file>