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61" r:id="rId4"/>
    <p:sldId id="260" r:id="rId5"/>
    <p:sldId id="259" r:id="rId6"/>
  </p:sldIdLst>
  <p:sldSz cx="7345363" cy="10440988"/>
  <p:notesSz cx="6735763" cy="9866313"/>
  <p:defaultText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2314">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0F6"/>
    <a:srgbClr val="604A7B"/>
    <a:srgbClr val="CDF9FF"/>
    <a:srgbClr val="CCFFFF"/>
    <a:srgbClr val="CCECFF"/>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8934" autoAdjust="0"/>
  </p:normalViewPr>
  <p:slideViewPr>
    <p:cSldViewPr>
      <p:cViewPr>
        <p:scale>
          <a:sx n="50" d="100"/>
          <a:sy n="50" d="100"/>
        </p:scale>
        <p:origin x="1526" y="-542"/>
      </p:cViewPr>
      <p:guideLst>
        <p:guide orient="horz" pos="3289"/>
        <p:guide pos="2314"/>
      </p:guideLst>
    </p:cSldViewPr>
  </p:slideViewPr>
  <p:notesTextViewPr>
    <p:cViewPr>
      <p:scale>
        <a:sx n="1" d="1"/>
        <a:sy n="1" d="1"/>
      </p:scale>
      <p:origin x="0" y="0"/>
    </p:cViewPr>
  </p:notesTextViewPr>
  <p:notesViewPr>
    <p:cSldViewPr>
      <p:cViewPr varScale="1">
        <p:scale>
          <a:sx n="49" d="100"/>
          <a:sy n="49" d="100"/>
        </p:scale>
        <p:origin x="-297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E9C6831-DC9E-452E-A929-C2B284279061}" type="datetimeFigureOut">
              <a:rPr lang="fr-FR" smtClean="0"/>
              <a:t>01/12/2020</a:t>
            </a:fld>
            <a:endParaRPr lang="fr-FR"/>
          </a:p>
        </p:txBody>
      </p:sp>
      <p:sp>
        <p:nvSpPr>
          <p:cNvPr id="4" name="Espace réservé de l'image des diapositives 3"/>
          <p:cNvSpPr>
            <a:spLocks noGrp="1" noRot="1" noChangeAspect="1"/>
          </p:cNvSpPr>
          <p:nvPr>
            <p:ph type="sldImg" idx="2"/>
          </p:nvPr>
        </p:nvSpPr>
        <p:spPr>
          <a:xfrm>
            <a:off x="2066925" y="739775"/>
            <a:ext cx="260191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D6D6634-DA6D-4104-99B8-F466701FFF6B}" type="slidenum">
              <a:rPr lang="fr-FR" smtClean="0"/>
              <a:t>‹N°›</a:t>
            </a:fld>
            <a:endParaRPr lang="fr-FR"/>
          </a:p>
        </p:txBody>
      </p:sp>
    </p:spTree>
    <p:extLst>
      <p:ext uri="{BB962C8B-B14F-4D97-AF65-F5344CB8AC3E}">
        <p14:creationId xmlns:p14="http://schemas.microsoft.com/office/powerpoint/2010/main" val="1451734694"/>
      </p:ext>
    </p:extLst>
  </p:cSld>
  <p:clrMap bg1="lt1" tx1="dk1" bg2="lt2" tx2="dk2" accent1="accent1" accent2="accent2" accent3="accent3" accent4="accent4" accent5="accent5" accent6="accent6" hlink="hlink" folHlink="folHlink"/>
  <p:notesStyle>
    <a:lvl1pPr marL="0" algn="l" defTabSz="1016356" rtl="0" eaLnBrk="1" latinLnBrk="0" hangingPunct="1">
      <a:defRPr sz="1300" kern="1200">
        <a:solidFill>
          <a:schemeClr val="tx1"/>
        </a:solidFill>
        <a:latin typeface="+mn-lt"/>
        <a:ea typeface="+mn-ea"/>
        <a:cs typeface="+mn-cs"/>
      </a:defRPr>
    </a:lvl1pPr>
    <a:lvl2pPr marL="508178" algn="l" defTabSz="1016356" rtl="0" eaLnBrk="1" latinLnBrk="0" hangingPunct="1">
      <a:defRPr sz="1300" kern="1200">
        <a:solidFill>
          <a:schemeClr val="tx1"/>
        </a:solidFill>
        <a:latin typeface="+mn-lt"/>
        <a:ea typeface="+mn-ea"/>
        <a:cs typeface="+mn-cs"/>
      </a:defRPr>
    </a:lvl2pPr>
    <a:lvl3pPr marL="1016356" algn="l" defTabSz="1016356" rtl="0" eaLnBrk="1" latinLnBrk="0" hangingPunct="1">
      <a:defRPr sz="1300" kern="1200">
        <a:solidFill>
          <a:schemeClr val="tx1"/>
        </a:solidFill>
        <a:latin typeface="+mn-lt"/>
        <a:ea typeface="+mn-ea"/>
        <a:cs typeface="+mn-cs"/>
      </a:defRPr>
    </a:lvl3pPr>
    <a:lvl4pPr marL="1524533" algn="l" defTabSz="1016356" rtl="0" eaLnBrk="1" latinLnBrk="0" hangingPunct="1">
      <a:defRPr sz="1300" kern="1200">
        <a:solidFill>
          <a:schemeClr val="tx1"/>
        </a:solidFill>
        <a:latin typeface="+mn-lt"/>
        <a:ea typeface="+mn-ea"/>
        <a:cs typeface="+mn-cs"/>
      </a:defRPr>
    </a:lvl4pPr>
    <a:lvl5pPr marL="2032711" algn="l" defTabSz="1016356" rtl="0" eaLnBrk="1" latinLnBrk="0" hangingPunct="1">
      <a:defRPr sz="1300" kern="1200">
        <a:solidFill>
          <a:schemeClr val="tx1"/>
        </a:solidFill>
        <a:latin typeface="+mn-lt"/>
        <a:ea typeface="+mn-ea"/>
        <a:cs typeface="+mn-cs"/>
      </a:defRPr>
    </a:lvl5pPr>
    <a:lvl6pPr marL="2540889" algn="l" defTabSz="1016356" rtl="0" eaLnBrk="1" latinLnBrk="0" hangingPunct="1">
      <a:defRPr sz="1300" kern="1200">
        <a:solidFill>
          <a:schemeClr val="tx1"/>
        </a:solidFill>
        <a:latin typeface="+mn-lt"/>
        <a:ea typeface="+mn-ea"/>
        <a:cs typeface="+mn-cs"/>
      </a:defRPr>
    </a:lvl6pPr>
    <a:lvl7pPr marL="3049067" algn="l" defTabSz="1016356" rtl="0" eaLnBrk="1" latinLnBrk="0" hangingPunct="1">
      <a:defRPr sz="1300" kern="1200">
        <a:solidFill>
          <a:schemeClr val="tx1"/>
        </a:solidFill>
        <a:latin typeface="+mn-lt"/>
        <a:ea typeface="+mn-ea"/>
        <a:cs typeface="+mn-cs"/>
      </a:defRPr>
    </a:lvl7pPr>
    <a:lvl8pPr marL="3557245" algn="l" defTabSz="1016356" rtl="0" eaLnBrk="1" latinLnBrk="0" hangingPunct="1">
      <a:defRPr sz="1300" kern="1200">
        <a:solidFill>
          <a:schemeClr val="tx1"/>
        </a:solidFill>
        <a:latin typeface="+mn-lt"/>
        <a:ea typeface="+mn-ea"/>
        <a:cs typeface="+mn-cs"/>
      </a:defRPr>
    </a:lvl8pPr>
    <a:lvl9pPr marL="4065422" algn="l" defTabSz="101635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2</a:t>
            </a:fld>
            <a:endParaRPr lang="fr-FR"/>
          </a:p>
        </p:txBody>
      </p:sp>
    </p:spTree>
    <p:extLst>
      <p:ext uri="{BB962C8B-B14F-4D97-AF65-F5344CB8AC3E}">
        <p14:creationId xmlns:p14="http://schemas.microsoft.com/office/powerpoint/2010/main" val="212164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3</a:t>
            </a:fld>
            <a:endParaRPr lang="fr-FR"/>
          </a:p>
        </p:txBody>
      </p:sp>
    </p:spTree>
    <p:extLst>
      <p:ext uri="{BB962C8B-B14F-4D97-AF65-F5344CB8AC3E}">
        <p14:creationId xmlns:p14="http://schemas.microsoft.com/office/powerpoint/2010/main" val="212164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4</a:t>
            </a:fld>
            <a:endParaRPr lang="fr-FR"/>
          </a:p>
        </p:txBody>
      </p:sp>
    </p:spTree>
    <p:extLst>
      <p:ext uri="{BB962C8B-B14F-4D97-AF65-F5344CB8AC3E}">
        <p14:creationId xmlns:p14="http://schemas.microsoft.com/office/powerpoint/2010/main" val="212164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6D6634-DA6D-4104-99B8-F466701FFF6B}" type="slidenum">
              <a:rPr lang="fr-FR" smtClean="0"/>
              <a:t>5</a:t>
            </a:fld>
            <a:endParaRPr lang="fr-FR"/>
          </a:p>
        </p:txBody>
      </p:sp>
    </p:spTree>
    <p:extLst>
      <p:ext uri="{BB962C8B-B14F-4D97-AF65-F5344CB8AC3E}">
        <p14:creationId xmlns:p14="http://schemas.microsoft.com/office/powerpoint/2010/main" val="212164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50902" y="3243476"/>
            <a:ext cx="6243559" cy="2238045"/>
          </a:xfrm>
        </p:spPr>
        <p:txBody>
          <a:bodyPr/>
          <a:lstStyle/>
          <a:p>
            <a:r>
              <a:rPr lang="fr-FR"/>
              <a:t>Modifiez le style du titre</a:t>
            </a:r>
          </a:p>
        </p:txBody>
      </p:sp>
      <p:sp>
        <p:nvSpPr>
          <p:cNvPr id="3" name="Sous-titre 2"/>
          <p:cNvSpPr>
            <a:spLocks noGrp="1"/>
          </p:cNvSpPr>
          <p:nvPr>
            <p:ph type="subTitle" idx="1"/>
          </p:nvPr>
        </p:nvSpPr>
        <p:spPr>
          <a:xfrm>
            <a:off x="1101805" y="5916560"/>
            <a:ext cx="5141754" cy="2668252"/>
          </a:xfrm>
        </p:spPr>
        <p:txBody>
          <a:bodyPr/>
          <a:lstStyle>
            <a:lvl1pPr marL="0" indent="0" algn="ctr">
              <a:buNone/>
              <a:defRPr>
                <a:solidFill>
                  <a:schemeClr val="tx1">
                    <a:tint val="75000"/>
                  </a:schemeClr>
                </a:solidFill>
              </a:defRPr>
            </a:lvl1pPr>
            <a:lvl2pPr marL="508178" indent="0" algn="ctr">
              <a:buNone/>
              <a:defRPr>
                <a:solidFill>
                  <a:schemeClr val="tx1">
                    <a:tint val="75000"/>
                  </a:schemeClr>
                </a:solidFill>
              </a:defRPr>
            </a:lvl2pPr>
            <a:lvl3pPr marL="1016356" indent="0" algn="ctr">
              <a:buNone/>
              <a:defRPr>
                <a:solidFill>
                  <a:schemeClr val="tx1">
                    <a:tint val="75000"/>
                  </a:schemeClr>
                </a:solidFill>
              </a:defRPr>
            </a:lvl3pPr>
            <a:lvl4pPr marL="1524533" indent="0" algn="ctr">
              <a:buNone/>
              <a:defRPr>
                <a:solidFill>
                  <a:schemeClr val="tx1">
                    <a:tint val="75000"/>
                  </a:schemeClr>
                </a:solidFill>
              </a:defRPr>
            </a:lvl4pPr>
            <a:lvl5pPr marL="2032711" indent="0" algn="ctr">
              <a:buNone/>
              <a:defRPr>
                <a:solidFill>
                  <a:schemeClr val="tx1">
                    <a:tint val="75000"/>
                  </a:schemeClr>
                </a:solidFill>
              </a:defRPr>
            </a:lvl5pPr>
            <a:lvl6pPr marL="2540889" indent="0" algn="ctr">
              <a:buNone/>
              <a:defRPr>
                <a:solidFill>
                  <a:schemeClr val="tx1">
                    <a:tint val="75000"/>
                  </a:schemeClr>
                </a:solidFill>
              </a:defRPr>
            </a:lvl6pPr>
            <a:lvl7pPr marL="3049067" indent="0" algn="ctr">
              <a:buNone/>
              <a:defRPr>
                <a:solidFill>
                  <a:schemeClr val="tx1">
                    <a:tint val="75000"/>
                  </a:schemeClr>
                </a:solidFill>
              </a:defRPr>
            </a:lvl7pPr>
            <a:lvl8pPr marL="3557245" indent="0" algn="ctr">
              <a:buNone/>
              <a:defRPr>
                <a:solidFill>
                  <a:schemeClr val="tx1">
                    <a:tint val="75000"/>
                  </a:schemeClr>
                </a:solidFill>
              </a:defRPr>
            </a:lvl8pPr>
            <a:lvl9pPr marL="4065422"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95241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426046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994040" y="558304"/>
            <a:ext cx="1239531" cy="1187662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75452" y="558304"/>
            <a:ext cx="3596168" cy="118766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12063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6905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80233" y="6709302"/>
            <a:ext cx="6243559" cy="2073696"/>
          </a:xfrm>
        </p:spPr>
        <p:txBody>
          <a:bodyPr anchor="t"/>
          <a:lstStyle>
            <a:lvl1pPr algn="l">
              <a:defRPr sz="4400" b="1" cap="all"/>
            </a:lvl1pPr>
          </a:lstStyle>
          <a:p>
            <a:r>
              <a:rPr lang="fr-FR"/>
              <a:t>Modifiez le style du titre</a:t>
            </a:r>
          </a:p>
        </p:txBody>
      </p:sp>
      <p:sp>
        <p:nvSpPr>
          <p:cNvPr id="3" name="Espace réservé du texte 2"/>
          <p:cNvSpPr>
            <a:spLocks noGrp="1"/>
          </p:cNvSpPr>
          <p:nvPr>
            <p:ph type="body" idx="1"/>
          </p:nvPr>
        </p:nvSpPr>
        <p:spPr>
          <a:xfrm>
            <a:off x="580233" y="4425338"/>
            <a:ext cx="6243559" cy="2283965"/>
          </a:xfrm>
        </p:spPr>
        <p:txBody>
          <a:bodyPr anchor="b"/>
          <a:lstStyle>
            <a:lvl1pPr marL="0" indent="0">
              <a:buNone/>
              <a:defRPr sz="2200">
                <a:solidFill>
                  <a:schemeClr val="tx1">
                    <a:tint val="75000"/>
                  </a:schemeClr>
                </a:solidFill>
              </a:defRPr>
            </a:lvl1pPr>
            <a:lvl2pPr marL="508178" indent="0">
              <a:buNone/>
              <a:defRPr sz="2000">
                <a:solidFill>
                  <a:schemeClr val="tx1">
                    <a:tint val="75000"/>
                  </a:schemeClr>
                </a:solidFill>
              </a:defRPr>
            </a:lvl2pPr>
            <a:lvl3pPr marL="1016356" indent="0">
              <a:buNone/>
              <a:defRPr sz="1800">
                <a:solidFill>
                  <a:schemeClr val="tx1">
                    <a:tint val="75000"/>
                  </a:schemeClr>
                </a:solidFill>
              </a:defRPr>
            </a:lvl3pPr>
            <a:lvl4pPr marL="1524533" indent="0">
              <a:buNone/>
              <a:defRPr sz="1600">
                <a:solidFill>
                  <a:schemeClr val="tx1">
                    <a:tint val="75000"/>
                  </a:schemeClr>
                </a:solidFill>
              </a:defRPr>
            </a:lvl4pPr>
            <a:lvl5pPr marL="2032711" indent="0">
              <a:buNone/>
              <a:defRPr sz="1600">
                <a:solidFill>
                  <a:schemeClr val="tx1">
                    <a:tint val="75000"/>
                  </a:schemeClr>
                </a:solidFill>
              </a:defRPr>
            </a:lvl5pPr>
            <a:lvl6pPr marL="2540889" indent="0">
              <a:buNone/>
              <a:defRPr sz="1600">
                <a:solidFill>
                  <a:schemeClr val="tx1">
                    <a:tint val="75000"/>
                  </a:schemeClr>
                </a:solidFill>
              </a:defRPr>
            </a:lvl6pPr>
            <a:lvl7pPr marL="3049067" indent="0">
              <a:buNone/>
              <a:defRPr sz="1600">
                <a:solidFill>
                  <a:schemeClr val="tx1">
                    <a:tint val="75000"/>
                  </a:schemeClr>
                </a:solidFill>
              </a:defRPr>
            </a:lvl7pPr>
            <a:lvl8pPr marL="3557245" indent="0">
              <a:buNone/>
              <a:defRPr sz="1600">
                <a:solidFill>
                  <a:schemeClr val="tx1">
                    <a:tint val="75000"/>
                  </a:schemeClr>
                </a:solidFill>
              </a:defRPr>
            </a:lvl8pPr>
            <a:lvl9pPr marL="4065422"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D46EECC-1494-4A94-92E8-2069CFE9F7B8}" type="datetimeFigureOut">
              <a:rPr lang="fr-FR" smtClean="0"/>
              <a:t>01/12/2020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515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75451"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815723" y="3248308"/>
            <a:ext cx="2417849" cy="91866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91484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7268" y="418123"/>
            <a:ext cx="6610827" cy="174016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67269" y="2337138"/>
            <a:ext cx="3245478"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4" name="Espace réservé du contenu 3"/>
          <p:cNvSpPr>
            <a:spLocks noGrp="1"/>
          </p:cNvSpPr>
          <p:nvPr>
            <p:ph sz="half" idx="2"/>
          </p:nvPr>
        </p:nvSpPr>
        <p:spPr>
          <a:xfrm>
            <a:off x="367269" y="3311146"/>
            <a:ext cx="3245478"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731343" y="2337138"/>
            <a:ext cx="3246752" cy="974008"/>
          </a:xfrm>
        </p:spPr>
        <p:txBody>
          <a:bodyPr anchor="b"/>
          <a:lstStyle>
            <a:lvl1pPr marL="0" indent="0">
              <a:buNone/>
              <a:defRPr sz="2700" b="1"/>
            </a:lvl1pPr>
            <a:lvl2pPr marL="508178" indent="0">
              <a:buNone/>
              <a:defRPr sz="2200" b="1"/>
            </a:lvl2pPr>
            <a:lvl3pPr marL="1016356" indent="0">
              <a:buNone/>
              <a:defRPr sz="2000" b="1"/>
            </a:lvl3pPr>
            <a:lvl4pPr marL="1524533" indent="0">
              <a:buNone/>
              <a:defRPr sz="1800" b="1"/>
            </a:lvl4pPr>
            <a:lvl5pPr marL="2032711" indent="0">
              <a:buNone/>
              <a:defRPr sz="1800" b="1"/>
            </a:lvl5pPr>
            <a:lvl6pPr marL="2540889" indent="0">
              <a:buNone/>
              <a:defRPr sz="1800" b="1"/>
            </a:lvl6pPr>
            <a:lvl7pPr marL="3049067" indent="0">
              <a:buNone/>
              <a:defRPr sz="1800" b="1"/>
            </a:lvl7pPr>
            <a:lvl8pPr marL="3557245" indent="0">
              <a:buNone/>
              <a:defRPr sz="1800" b="1"/>
            </a:lvl8pPr>
            <a:lvl9pPr marL="4065422" indent="0">
              <a:buNone/>
              <a:defRPr sz="1800" b="1"/>
            </a:lvl9pPr>
          </a:lstStyle>
          <a:p>
            <a:pPr lvl="0"/>
            <a:r>
              <a:rPr lang="fr-FR"/>
              <a:t>Modifiez les styles du texte du masque</a:t>
            </a:r>
          </a:p>
        </p:txBody>
      </p:sp>
      <p:sp>
        <p:nvSpPr>
          <p:cNvPr id="6" name="Espace réservé du contenu 5"/>
          <p:cNvSpPr>
            <a:spLocks noGrp="1"/>
          </p:cNvSpPr>
          <p:nvPr>
            <p:ph sz="quarter" idx="4"/>
          </p:nvPr>
        </p:nvSpPr>
        <p:spPr>
          <a:xfrm>
            <a:off x="3731343" y="3311146"/>
            <a:ext cx="3246752" cy="6015653"/>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46EECC-1494-4A94-92E8-2069CFE9F7B8}" type="datetimeFigureOut">
              <a:rPr lang="fr-FR" smtClean="0"/>
              <a:t>01/12/2020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1632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D46EECC-1494-4A94-92E8-2069CFE9F7B8}" type="datetimeFigureOut">
              <a:rPr lang="fr-FR" smtClean="0"/>
              <a:t>01/12/2020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272850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46EECC-1494-4A94-92E8-2069CFE9F7B8}" type="datetimeFigureOut">
              <a:rPr lang="fr-FR" smtClean="0"/>
              <a:t>01/12/2020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179019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7269" y="415707"/>
            <a:ext cx="2416574" cy="1769167"/>
          </a:xfrm>
        </p:spPr>
        <p:txBody>
          <a:bodyPr anchor="b"/>
          <a:lstStyle>
            <a:lvl1pPr algn="l">
              <a:defRPr sz="2200" b="1"/>
            </a:lvl1pPr>
          </a:lstStyle>
          <a:p>
            <a:r>
              <a:rPr lang="fr-FR"/>
              <a:t>Modifiez le style du titre</a:t>
            </a:r>
          </a:p>
        </p:txBody>
      </p:sp>
      <p:sp>
        <p:nvSpPr>
          <p:cNvPr id="3" name="Espace réservé du contenu 2"/>
          <p:cNvSpPr>
            <a:spLocks noGrp="1"/>
          </p:cNvSpPr>
          <p:nvPr>
            <p:ph idx="1"/>
          </p:nvPr>
        </p:nvSpPr>
        <p:spPr>
          <a:xfrm>
            <a:off x="2871833" y="415707"/>
            <a:ext cx="4106262" cy="8911094"/>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67269" y="2184874"/>
            <a:ext cx="2416574" cy="7141927"/>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2084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39742" y="7308692"/>
            <a:ext cx="4407218" cy="862833"/>
          </a:xfrm>
        </p:spPr>
        <p:txBody>
          <a:bodyPr anchor="b"/>
          <a:lstStyle>
            <a:lvl1pPr algn="l">
              <a:defRPr sz="2200" b="1"/>
            </a:lvl1pPr>
          </a:lstStyle>
          <a:p>
            <a:r>
              <a:rPr lang="fr-FR"/>
              <a:t>Modifiez le style du titre</a:t>
            </a:r>
          </a:p>
        </p:txBody>
      </p:sp>
      <p:sp>
        <p:nvSpPr>
          <p:cNvPr id="3" name="Espace réservé pour une image  2"/>
          <p:cNvSpPr>
            <a:spLocks noGrp="1"/>
          </p:cNvSpPr>
          <p:nvPr>
            <p:ph type="pic" idx="1"/>
          </p:nvPr>
        </p:nvSpPr>
        <p:spPr>
          <a:xfrm>
            <a:off x="1439742" y="932921"/>
            <a:ext cx="4407218" cy="6264593"/>
          </a:xfrm>
        </p:spPr>
        <p:txBody>
          <a:bodyPr/>
          <a:lstStyle>
            <a:lvl1pPr marL="0" indent="0">
              <a:buNone/>
              <a:defRPr sz="3600"/>
            </a:lvl1pPr>
            <a:lvl2pPr marL="508178" indent="0">
              <a:buNone/>
              <a:defRPr sz="3100"/>
            </a:lvl2pPr>
            <a:lvl3pPr marL="1016356" indent="0">
              <a:buNone/>
              <a:defRPr sz="2700"/>
            </a:lvl3pPr>
            <a:lvl4pPr marL="1524533" indent="0">
              <a:buNone/>
              <a:defRPr sz="2200"/>
            </a:lvl4pPr>
            <a:lvl5pPr marL="2032711" indent="0">
              <a:buNone/>
              <a:defRPr sz="2200"/>
            </a:lvl5pPr>
            <a:lvl6pPr marL="2540889" indent="0">
              <a:buNone/>
              <a:defRPr sz="2200"/>
            </a:lvl6pPr>
            <a:lvl7pPr marL="3049067" indent="0">
              <a:buNone/>
              <a:defRPr sz="2200"/>
            </a:lvl7pPr>
            <a:lvl8pPr marL="3557245" indent="0">
              <a:buNone/>
              <a:defRPr sz="2200"/>
            </a:lvl8pPr>
            <a:lvl9pPr marL="4065422" indent="0">
              <a:buNone/>
              <a:defRPr sz="2200"/>
            </a:lvl9pPr>
          </a:lstStyle>
          <a:p>
            <a:endParaRPr lang="fr-FR"/>
          </a:p>
        </p:txBody>
      </p:sp>
      <p:sp>
        <p:nvSpPr>
          <p:cNvPr id="4" name="Espace réservé du texte 3"/>
          <p:cNvSpPr>
            <a:spLocks noGrp="1"/>
          </p:cNvSpPr>
          <p:nvPr>
            <p:ph type="body" sz="half" idx="2"/>
          </p:nvPr>
        </p:nvSpPr>
        <p:spPr>
          <a:xfrm>
            <a:off x="1439742" y="8171525"/>
            <a:ext cx="4407218" cy="1225365"/>
          </a:xfrm>
        </p:spPr>
        <p:txBody>
          <a:bodyPr/>
          <a:lstStyle>
            <a:lvl1pPr marL="0" indent="0">
              <a:buNone/>
              <a:defRPr sz="1600"/>
            </a:lvl1pPr>
            <a:lvl2pPr marL="508178" indent="0">
              <a:buNone/>
              <a:defRPr sz="1300"/>
            </a:lvl2pPr>
            <a:lvl3pPr marL="1016356" indent="0">
              <a:buNone/>
              <a:defRPr sz="1100"/>
            </a:lvl3pPr>
            <a:lvl4pPr marL="1524533" indent="0">
              <a:buNone/>
              <a:defRPr sz="1000"/>
            </a:lvl4pPr>
            <a:lvl5pPr marL="2032711" indent="0">
              <a:buNone/>
              <a:defRPr sz="1000"/>
            </a:lvl5pPr>
            <a:lvl6pPr marL="2540889" indent="0">
              <a:buNone/>
              <a:defRPr sz="1000"/>
            </a:lvl6pPr>
            <a:lvl7pPr marL="3049067" indent="0">
              <a:buNone/>
              <a:defRPr sz="1000"/>
            </a:lvl7pPr>
            <a:lvl8pPr marL="3557245" indent="0">
              <a:buNone/>
              <a:defRPr sz="1000"/>
            </a:lvl8pPr>
            <a:lvl9pPr marL="4065422"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D46EECC-1494-4A94-92E8-2069CFE9F7B8}" type="datetimeFigureOut">
              <a:rPr lang="fr-FR" smtClean="0"/>
              <a:t>01/12/2020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850114-9B54-42E1-8BFB-F6F5E837C16F}" type="slidenum">
              <a:rPr lang="fr-FR" smtClean="0"/>
              <a:t>‹N°›</a:t>
            </a:fld>
            <a:endParaRPr lang="fr-FR"/>
          </a:p>
        </p:txBody>
      </p:sp>
    </p:spTree>
    <p:extLst>
      <p:ext uri="{BB962C8B-B14F-4D97-AF65-F5344CB8AC3E}">
        <p14:creationId xmlns:p14="http://schemas.microsoft.com/office/powerpoint/2010/main" val="31824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7268" y="418123"/>
            <a:ext cx="6610827" cy="1740165"/>
          </a:xfrm>
          <a:prstGeom prst="rect">
            <a:avLst/>
          </a:prstGeom>
        </p:spPr>
        <p:txBody>
          <a:bodyPr vert="horz" lIns="101636" tIns="50818" rIns="101636" bIns="50818" rtlCol="0" anchor="ctr">
            <a:normAutofit/>
          </a:bodyPr>
          <a:lstStyle/>
          <a:p>
            <a:r>
              <a:rPr lang="fr-FR"/>
              <a:t>Modifiez le style du titre</a:t>
            </a:r>
          </a:p>
        </p:txBody>
      </p:sp>
      <p:sp>
        <p:nvSpPr>
          <p:cNvPr id="3" name="Espace réservé du texte 2"/>
          <p:cNvSpPr>
            <a:spLocks noGrp="1"/>
          </p:cNvSpPr>
          <p:nvPr>
            <p:ph type="body" idx="1"/>
          </p:nvPr>
        </p:nvSpPr>
        <p:spPr>
          <a:xfrm>
            <a:off x="367268" y="2436232"/>
            <a:ext cx="6610827" cy="6890569"/>
          </a:xfrm>
          <a:prstGeom prst="rect">
            <a:avLst/>
          </a:prstGeom>
        </p:spPr>
        <p:txBody>
          <a:bodyPr vert="horz" lIns="101636" tIns="50818" rIns="101636" bIns="508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67268" y="9677250"/>
            <a:ext cx="1713918" cy="555886"/>
          </a:xfrm>
          <a:prstGeom prst="rect">
            <a:avLst/>
          </a:prstGeom>
        </p:spPr>
        <p:txBody>
          <a:bodyPr vert="horz" lIns="101636" tIns="50818" rIns="101636" bIns="50818" rtlCol="0" anchor="ctr"/>
          <a:lstStyle>
            <a:lvl1pPr algn="l">
              <a:defRPr sz="1300">
                <a:solidFill>
                  <a:schemeClr val="tx1">
                    <a:tint val="75000"/>
                  </a:schemeClr>
                </a:solidFill>
              </a:defRPr>
            </a:lvl1pPr>
          </a:lstStyle>
          <a:p>
            <a:fld id="{9D46EECC-1494-4A94-92E8-2069CFE9F7B8}" type="datetimeFigureOut">
              <a:rPr lang="fr-FR" smtClean="0"/>
              <a:t>01/12/2020</a:t>
            </a:fld>
            <a:endParaRPr lang="fr-FR"/>
          </a:p>
        </p:txBody>
      </p:sp>
      <p:sp>
        <p:nvSpPr>
          <p:cNvPr id="5" name="Espace réservé du pied de page 4"/>
          <p:cNvSpPr>
            <a:spLocks noGrp="1"/>
          </p:cNvSpPr>
          <p:nvPr>
            <p:ph type="ftr" sz="quarter" idx="3"/>
          </p:nvPr>
        </p:nvSpPr>
        <p:spPr>
          <a:xfrm>
            <a:off x="2509666" y="9677250"/>
            <a:ext cx="2326032" cy="555886"/>
          </a:xfrm>
          <a:prstGeom prst="rect">
            <a:avLst/>
          </a:prstGeom>
        </p:spPr>
        <p:txBody>
          <a:bodyPr vert="horz" lIns="101636" tIns="50818" rIns="101636" bIns="50818"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264177" y="9677250"/>
            <a:ext cx="1713918" cy="555886"/>
          </a:xfrm>
          <a:prstGeom prst="rect">
            <a:avLst/>
          </a:prstGeom>
        </p:spPr>
        <p:txBody>
          <a:bodyPr vert="horz" lIns="101636" tIns="50818" rIns="101636" bIns="50818" rtlCol="0" anchor="ctr"/>
          <a:lstStyle>
            <a:lvl1pPr algn="r">
              <a:defRPr sz="1300">
                <a:solidFill>
                  <a:schemeClr val="tx1">
                    <a:tint val="75000"/>
                  </a:schemeClr>
                </a:solidFill>
              </a:defRPr>
            </a:lvl1pPr>
          </a:lstStyle>
          <a:p>
            <a:fld id="{48850114-9B54-42E1-8BFB-F6F5E837C16F}" type="slidenum">
              <a:rPr lang="fr-FR" smtClean="0"/>
              <a:t>‹N°›</a:t>
            </a:fld>
            <a:endParaRPr lang="fr-FR"/>
          </a:p>
        </p:txBody>
      </p:sp>
    </p:spTree>
    <p:extLst>
      <p:ext uri="{BB962C8B-B14F-4D97-AF65-F5344CB8AC3E}">
        <p14:creationId xmlns:p14="http://schemas.microsoft.com/office/powerpoint/2010/main" val="310919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6356" rtl="0" eaLnBrk="1" latinLnBrk="0" hangingPunct="1">
        <a:spcBef>
          <a:spcPct val="0"/>
        </a:spcBef>
        <a:buNone/>
        <a:defRPr sz="4900" kern="1200">
          <a:solidFill>
            <a:schemeClr val="tx1"/>
          </a:solidFill>
          <a:latin typeface="+mj-lt"/>
          <a:ea typeface="+mj-ea"/>
          <a:cs typeface="+mj-cs"/>
        </a:defRPr>
      </a:lvl1pPr>
    </p:titleStyle>
    <p:bodyStyle>
      <a:lvl1pPr marL="381133" indent="-381133" algn="l" defTabSz="1016356"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5789" indent="-317611" algn="l" defTabSz="101635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0445" indent="-254089" algn="l" defTabSz="10163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78622"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86800"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94978"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03156"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1334"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19511" indent="-254089" algn="l" defTabSz="101635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fr-FR"/>
      </a:defPPr>
      <a:lvl1pPr marL="0" algn="l" defTabSz="1016356" rtl="0" eaLnBrk="1" latinLnBrk="0" hangingPunct="1">
        <a:defRPr sz="2000" kern="1200">
          <a:solidFill>
            <a:schemeClr val="tx1"/>
          </a:solidFill>
          <a:latin typeface="+mn-lt"/>
          <a:ea typeface="+mn-ea"/>
          <a:cs typeface="+mn-cs"/>
        </a:defRPr>
      </a:lvl1pPr>
      <a:lvl2pPr marL="508178" algn="l" defTabSz="1016356" rtl="0" eaLnBrk="1" latinLnBrk="0" hangingPunct="1">
        <a:defRPr sz="2000" kern="1200">
          <a:solidFill>
            <a:schemeClr val="tx1"/>
          </a:solidFill>
          <a:latin typeface="+mn-lt"/>
          <a:ea typeface="+mn-ea"/>
          <a:cs typeface="+mn-cs"/>
        </a:defRPr>
      </a:lvl2pPr>
      <a:lvl3pPr marL="1016356" algn="l" defTabSz="1016356" rtl="0" eaLnBrk="1" latinLnBrk="0" hangingPunct="1">
        <a:defRPr sz="2000" kern="1200">
          <a:solidFill>
            <a:schemeClr val="tx1"/>
          </a:solidFill>
          <a:latin typeface="+mn-lt"/>
          <a:ea typeface="+mn-ea"/>
          <a:cs typeface="+mn-cs"/>
        </a:defRPr>
      </a:lvl3pPr>
      <a:lvl4pPr marL="1524533" algn="l" defTabSz="1016356" rtl="0" eaLnBrk="1" latinLnBrk="0" hangingPunct="1">
        <a:defRPr sz="2000" kern="1200">
          <a:solidFill>
            <a:schemeClr val="tx1"/>
          </a:solidFill>
          <a:latin typeface="+mn-lt"/>
          <a:ea typeface="+mn-ea"/>
          <a:cs typeface="+mn-cs"/>
        </a:defRPr>
      </a:lvl4pPr>
      <a:lvl5pPr marL="2032711" algn="l" defTabSz="1016356" rtl="0" eaLnBrk="1" latinLnBrk="0" hangingPunct="1">
        <a:defRPr sz="2000" kern="1200">
          <a:solidFill>
            <a:schemeClr val="tx1"/>
          </a:solidFill>
          <a:latin typeface="+mn-lt"/>
          <a:ea typeface="+mn-ea"/>
          <a:cs typeface="+mn-cs"/>
        </a:defRPr>
      </a:lvl5pPr>
      <a:lvl6pPr marL="2540889" algn="l" defTabSz="1016356" rtl="0" eaLnBrk="1" latinLnBrk="0" hangingPunct="1">
        <a:defRPr sz="2000" kern="1200">
          <a:solidFill>
            <a:schemeClr val="tx1"/>
          </a:solidFill>
          <a:latin typeface="+mn-lt"/>
          <a:ea typeface="+mn-ea"/>
          <a:cs typeface="+mn-cs"/>
        </a:defRPr>
      </a:lvl6pPr>
      <a:lvl7pPr marL="3049067" algn="l" defTabSz="1016356" rtl="0" eaLnBrk="1" latinLnBrk="0" hangingPunct="1">
        <a:defRPr sz="2000" kern="1200">
          <a:solidFill>
            <a:schemeClr val="tx1"/>
          </a:solidFill>
          <a:latin typeface="+mn-lt"/>
          <a:ea typeface="+mn-ea"/>
          <a:cs typeface="+mn-cs"/>
        </a:defRPr>
      </a:lvl7pPr>
      <a:lvl8pPr marL="3557245" algn="l" defTabSz="1016356" rtl="0" eaLnBrk="1" latinLnBrk="0" hangingPunct="1">
        <a:defRPr sz="2000" kern="1200">
          <a:solidFill>
            <a:schemeClr val="tx1"/>
          </a:solidFill>
          <a:latin typeface="+mn-lt"/>
          <a:ea typeface="+mn-ea"/>
          <a:cs typeface="+mn-cs"/>
        </a:defRPr>
      </a:lvl8pPr>
      <a:lvl9pPr marL="4065422" algn="l" defTabSz="101635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2.png"/><Relationship Id="rId1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20.tiff"/><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microsoft.com/office/2007/relationships/hdphoto" Target="../media/hdphoto4.wdp"/><Relationship Id="rId10" Type="http://schemas.openxmlformats.org/officeDocument/2006/relationships/image" Target="../media/image13.png"/><Relationship Id="rId4" Type="http://schemas.microsoft.com/office/2007/relationships/hdphoto" Target="../media/hdphoto2.wdp"/><Relationship Id="rId9" Type="http://schemas.openxmlformats.org/officeDocument/2006/relationships/image" Target="../media/image12.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8" name="Larme 7"/>
          <p:cNvSpPr/>
          <p:nvPr/>
        </p:nvSpPr>
        <p:spPr>
          <a:xfrm>
            <a:off x="144289" y="983735"/>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488787" y="0"/>
            <a:ext cx="2354885" cy="779737"/>
          </a:xfrm>
          <a:prstGeom prst="rect">
            <a:avLst/>
          </a:prstGeom>
          <a:noFill/>
        </p:spPr>
        <p:txBody>
          <a:bodyPr wrap="none" lIns="101636" tIns="50818" rIns="101636" bIns="50818">
            <a:spAutoFit/>
          </a:bodyPr>
          <a:lstStyle/>
          <a:p>
            <a:pPr algn="ctr"/>
            <a:r>
              <a:rPr lang="fr-FR" sz="44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Christmas</a:t>
            </a:r>
            <a:endParaRPr lang="fr-FR" sz="32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endParaRPr>
          </a:p>
        </p:txBody>
      </p:sp>
      <p:sp>
        <p:nvSpPr>
          <p:cNvPr id="6" name="Ellipse 5"/>
          <p:cNvSpPr/>
          <p:nvPr/>
        </p:nvSpPr>
        <p:spPr>
          <a:xfrm>
            <a:off x="72281" y="244665"/>
            <a:ext cx="1409087"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 name="ZoneTexte 9"/>
          <p:cNvSpPr txBox="1"/>
          <p:nvPr/>
        </p:nvSpPr>
        <p:spPr>
          <a:xfrm>
            <a:off x="582295" y="938114"/>
            <a:ext cx="3224452" cy="410405"/>
          </a:xfrm>
          <a:prstGeom prst="rect">
            <a:avLst/>
          </a:prstGeom>
          <a:noFill/>
        </p:spPr>
        <p:txBody>
          <a:bodyPr wrap="square" lIns="101636" tIns="50818" rIns="101636" bIns="50818" rtlCol="0">
            <a:spAutoFit/>
          </a:bodyPr>
          <a:lstStyle/>
          <a:p>
            <a:r>
              <a:rPr lang="fr-FR" dirty="0">
                <a:latin typeface="Our First Kiss" panose="02000603000000020004" pitchFamily="50" charset="0"/>
              </a:rPr>
              <a:t>Au Royaume-Uni</a:t>
            </a:r>
          </a:p>
        </p:txBody>
      </p:sp>
      <p:sp>
        <p:nvSpPr>
          <p:cNvPr id="2" name="Rectangle 1"/>
          <p:cNvSpPr/>
          <p:nvPr/>
        </p:nvSpPr>
        <p:spPr>
          <a:xfrm>
            <a:off x="100464" y="285354"/>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4</a:t>
            </a:r>
          </a:p>
        </p:txBody>
      </p:sp>
      <p:sp>
        <p:nvSpPr>
          <p:cNvPr id="11" name="ZoneTexte 10"/>
          <p:cNvSpPr txBox="1"/>
          <p:nvPr/>
        </p:nvSpPr>
        <p:spPr>
          <a:xfrm>
            <a:off x="175043" y="938114"/>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1</a:t>
            </a:r>
            <a:endParaRPr lang="fr-FR" sz="1600" dirty="0">
              <a:effectLst>
                <a:outerShdw blurRad="38100" dist="38100" dir="2700000" algn="tl">
                  <a:srgbClr val="000000">
                    <a:alpha val="43137"/>
                  </a:srgbClr>
                </a:outerShdw>
              </a:effectLst>
              <a:latin typeface="Chinacat" panose="00000400000000000000" pitchFamily="2" charset="0"/>
            </a:endParaRPr>
          </a:p>
        </p:txBody>
      </p:sp>
      <p:sp>
        <p:nvSpPr>
          <p:cNvPr id="25" name="Rectangle à coins arrondis 24"/>
          <p:cNvSpPr/>
          <p:nvPr/>
        </p:nvSpPr>
        <p:spPr>
          <a:xfrm>
            <a:off x="159673" y="1455166"/>
            <a:ext cx="4791820" cy="3693319"/>
          </a:xfrm>
          <a:prstGeom prst="roundRect">
            <a:avLst>
              <a:gd name="adj" fmla="val 4429"/>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65" name="Rectangle à coins arrondis 64"/>
          <p:cNvSpPr/>
          <p:nvPr/>
        </p:nvSpPr>
        <p:spPr>
          <a:xfrm>
            <a:off x="6022558" y="284925"/>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192961" y="623172"/>
            <a:ext cx="789081"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94298"/>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192961" y="623172"/>
            <a:ext cx="789081"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29" name="Rectangle 4"/>
          <p:cNvSpPr>
            <a:spLocks noChangeArrowheads="1"/>
          </p:cNvSpPr>
          <p:nvPr/>
        </p:nvSpPr>
        <p:spPr bwMode="auto">
          <a:xfrm>
            <a:off x="192131" y="1455167"/>
            <a:ext cx="4745521"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5720" rIns="36000" bIns="45720" numCol="1" anchor="ctr" anchorCtr="0" compatLnSpc="1">
            <a:prstTxWarp prst="textNoShape">
              <a:avLst/>
            </a:prstTxWarp>
            <a:spAutoFit/>
          </a:bodyPr>
          <a:lstStyle/>
          <a:p>
            <a:pPr lvl="0" defTabSz="914400" fontAlgn="base">
              <a:lnSpc>
                <a:spcPct val="80000"/>
              </a:lnSpc>
              <a:spcBef>
                <a:spcPct val="0"/>
              </a:spcBef>
              <a:spcAft>
                <a:spcPts val="600"/>
              </a:spcAft>
            </a:pPr>
            <a:r>
              <a:rPr lang="fr-FR" sz="1500" dirty="0">
                <a:latin typeface="KG Primary Italics" panose="02000506000000020003" pitchFamily="2" charset="0"/>
              </a:rPr>
              <a:t>Dés le début du mois de décembre, on prépare Noël. Les fêtes durent trois jours : le 24 décembre, Christmas Eve, le 25 Christmas Day et le 26 </a:t>
            </a:r>
            <a:r>
              <a:rPr lang="fr-FR" sz="1500" dirty="0" err="1">
                <a:latin typeface="KG Primary Italics" panose="02000506000000020003" pitchFamily="2" charset="0"/>
              </a:rPr>
              <a:t>Boxing</a:t>
            </a:r>
            <a:r>
              <a:rPr lang="fr-FR" sz="1500" dirty="0">
                <a:latin typeface="KG Primary Italics" panose="02000506000000020003" pitchFamily="2" charset="0"/>
              </a:rPr>
              <a:t> Day.</a:t>
            </a:r>
          </a:p>
          <a:p>
            <a:pPr lvl="0" defTabSz="914400" fontAlgn="base">
              <a:lnSpc>
                <a:spcPct val="80000"/>
              </a:lnSpc>
              <a:spcBef>
                <a:spcPct val="0"/>
              </a:spcBef>
              <a:spcAft>
                <a:spcPts val="600"/>
              </a:spcAft>
            </a:pPr>
            <a:r>
              <a:rPr kumimoji="0" lang="fr-FR" altLang="fr-FR" sz="1500" b="0" i="0" strike="noStrike" cap="none" normalizeH="0" baseline="0" dirty="0">
                <a:ln>
                  <a:noFill/>
                </a:ln>
                <a:solidFill>
                  <a:schemeClr val="tx1"/>
                </a:solidFill>
                <a:effectLst/>
                <a:latin typeface="KG Primary Italics" panose="02000506000000020003" pitchFamily="2" charset="0"/>
                <a:cs typeface="Arial" pitchFamily="34" charset="0"/>
              </a:rPr>
              <a:t>Le</a:t>
            </a:r>
            <a:r>
              <a:rPr kumimoji="0" lang="fr-FR" altLang="fr-FR" sz="1500" b="0" i="0" strike="noStrike" cap="none" normalizeH="0" dirty="0">
                <a:ln>
                  <a:noFill/>
                </a:ln>
                <a:solidFill>
                  <a:schemeClr val="tx1"/>
                </a:solidFill>
                <a:effectLst/>
                <a:latin typeface="KG Primary Italics" panose="02000506000000020003" pitchFamily="2" charset="0"/>
                <a:cs typeface="Arial" pitchFamily="34" charset="0"/>
              </a:rPr>
              <a:t> 26 décembre, on donne de l’argent aux nécessiteux ou encore à des organisations charitables. </a:t>
            </a:r>
          </a:p>
          <a:p>
            <a:pPr lvl="0" defTabSz="914400" fontAlgn="base">
              <a:lnSpc>
                <a:spcPct val="80000"/>
              </a:lnSpc>
              <a:spcBef>
                <a:spcPct val="0"/>
              </a:spcBef>
              <a:spcAft>
                <a:spcPts val="600"/>
              </a:spcAft>
            </a:pPr>
            <a:r>
              <a:rPr lang="fr-FR" altLang="fr-FR" sz="1500" dirty="0">
                <a:latin typeface="KG Primary Italics" panose="02000506000000020003" pitchFamily="2" charset="0"/>
                <a:cs typeface="Arial" pitchFamily="34" charset="0"/>
              </a:rPr>
              <a:t>On mange de la dinde et du pudding dans lequel on met des pièces. On chante des « Christmas Carols » sur le pas de porte des voisins. En échange ils donnent des gâteaux. Il y a aussi les crackers qui sont des cylindres enveloppés avec un cadeau à l’intérieur.</a:t>
            </a:r>
          </a:p>
          <a:p>
            <a:pPr lvl="0" defTabSz="914400" fontAlgn="base">
              <a:lnSpc>
                <a:spcPct val="80000"/>
              </a:lnSpc>
              <a:spcBef>
                <a:spcPct val="0"/>
              </a:spcBef>
              <a:spcAft>
                <a:spcPts val="600"/>
              </a:spcAft>
            </a:pPr>
            <a:r>
              <a:rPr kumimoji="0" lang="fr-FR" altLang="fr-FR" sz="1500" b="0" i="0" strike="noStrike" cap="none" normalizeH="0" dirty="0">
                <a:ln>
                  <a:noFill/>
                </a:ln>
                <a:solidFill>
                  <a:schemeClr val="tx1"/>
                </a:solidFill>
                <a:effectLst/>
                <a:latin typeface="KG Primary Italics" panose="02000506000000020003" pitchFamily="2" charset="0"/>
                <a:cs typeface="Arial" pitchFamily="34" charset="0"/>
              </a:rPr>
              <a:t>On accroche des chaussettes aux cheminées dans lequel le Père Noël mettra des bonbons (</a:t>
            </a:r>
            <a:r>
              <a:rPr kumimoji="0" lang="fr-FR" altLang="fr-FR" sz="1500" b="0" i="0" strike="noStrike" cap="none" normalizeH="0" dirty="0" err="1">
                <a:ln>
                  <a:noFill/>
                </a:ln>
                <a:solidFill>
                  <a:schemeClr val="tx1"/>
                </a:solidFill>
                <a:effectLst/>
                <a:latin typeface="KG Primary Italics" panose="02000506000000020003" pitchFamily="2" charset="0"/>
                <a:cs typeface="Arial" pitchFamily="34" charset="0"/>
              </a:rPr>
              <a:t>sweets</a:t>
            </a:r>
            <a:r>
              <a:rPr kumimoji="0" lang="fr-FR" altLang="fr-FR" sz="1500" b="0" i="0" strike="noStrike" cap="none" normalizeH="0" dirty="0">
                <a:ln>
                  <a:noFill/>
                </a:ln>
                <a:solidFill>
                  <a:schemeClr val="tx1"/>
                </a:solidFill>
                <a:effectLst/>
                <a:latin typeface="KG Primary Italics" panose="02000506000000020003" pitchFamily="2" charset="0"/>
                <a:cs typeface="Arial" pitchFamily="34" charset="0"/>
              </a:rPr>
              <a:t>) ou des petits cadeaux (</a:t>
            </a:r>
            <a:r>
              <a:rPr kumimoji="0" lang="fr-FR" altLang="fr-FR" sz="1500" b="0" i="0" strike="noStrike" cap="none" normalizeH="0" dirty="0" err="1">
                <a:ln>
                  <a:noFill/>
                </a:ln>
                <a:solidFill>
                  <a:schemeClr val="tx1"/>
                </a:solidFill>
                <a:effectLst/>
                <a:latin typeface="KG Primary Italics" panose="02000506000000020003" pitchFamily="2" charset="0"/>
                <a:cs typeface="Arial" pitchFamily="34" charset="0"/>
              </a:rPr>
              <a:t>presents</a:t>
            </a:r>
            <a:r>
              <a:rPr kumimoji="0" lang="fr-FR" altLang="fr-FR" sz="1500" b="0" i="0" strike="noStrike" cap="none" normalizeH="0" dirty="0">
                <a:ln>
                  <a:noFill/>
                </a:ln>
                <a:solidFill>
                  <a:schemeClr val="tx1"/>
                </a:solidFill>
                <a:effectLst/>
                <a:latin typeface="KG Primary Italics" panose="02000506000000020003" pitchFamily="2" charset="0"/>
                <a:cs typeface="Arial" pitchFamily="34" charset="0"/>
              </a:rPr>
              <a:t>)</a:t>
            </a:r>
          </a:p>
          <a:p>
            <a:pPr lvl="0" defTabSz="914400" fontAlgn="base">
              <a:lnSpc>
                <a:spcPct val="80000"/>
              </a:lnSpc>
              <a:spcBef>
                <a:spcPct val="0"/>
              </a:spcBef>
              <a:spcAft>
                <a:spcPts val="600"/>
              </a:spcAft>
            </a:pPr>
            <a:r>
              <a:rPr lang="fr-FR" altLang="fr-FR" sz="1500" baseline="0" dirty="0">
                <a:latin typeface="KG Primary Italics" panose="02000506000000020003" pitchFamily="2" charset="0"/>
                <a:cs typeface="Arial" pitchFamily="34" charset="0"/>
              </a:rPr>
              <a:t>Le</a:t>
            </a:r>
            <a:r>
              <a:rPr lang="fr-FR" altLang="fr-FR" sz="1500" dirty="0">
                <a:latin typeface="KG Primary Italics" panose="02000506000000020003" pitchFamily="2" charset="0"/>
                <a:cs typeface="Arial" pitchFamily="34" charset="0"/>
              </a:rPr>
              <a:t> message de la Reine, Elizabeth est l’événement le plus attendu du jour de Noël. </a:t>
            </a:r>
          </a:p>
          <a:p>
            <a:pPr lvl="0" defTabSz="914400" fontAlgn="base">
              <a:lnSpc>
                <a:spcPct val="80000"/>
              </a:lnSpc>
              <a:spcBef>
                <a:spcPct val="0"/>
              </a:spcBef>
              <a:spcAft>
                <a:spcPts val="600"/>
              </a:spcAft>
            </a:pPr>
            <a:r>
              <a:rPr kumimoji="0" lang="fr-FR" altLang="fr-FR" sz="1500" b="0" i="0" u="sng" strike="noStrike" cap="none" normalizeH="0" baseline="0" dirty="0">
                <a:ln>
                  <a:noFill/>
                </a:ln>
                <a:solidFill>
                  <a:schemeClr val="tx1"/>
                </a:solidFill>
                <a:effectLst/>
                <a:latin typeface="KG Primary Italics" panose="02000506000000020003" pitchFamily="2" charset="0"/>
                <a:cs typeface="Arial" pitchFamily="34" charset="0"/>
              </a:rPr>
              <a:t>In</a:t>
            </a:r>
            <a:r>
              <a:rPr kumimoji="0" lang="fr-FR" altLang="fr-FR" sz="1500" b="0" i="0" u="sng" strike="noStrike" cap="none" normalizeH="0" dirty="0">
                <a:ln>
                  <a:noFill/>
                </a:ln>
                <a:solidFill>
                  <a:schemeClr val="tx1"/>
                </a:solidFill>
                <a:effectLst/>
                <a:latin typeface="KG Primary Italics" panose="02000506000000020003" pitchFamily="2" charset="0"/>
                <a:cs typeface="Arial" pitchFamily="34" charset="0"/>
              </a:rPr>
              <a:t> Scotland </a:t>
            </a:r>
            <a:r>
              <a:rPr kumimoji="0" lang="fr-FR" altLang="fr-FR" sz="1500" b="0" i="0" strike="noStrike" cap="none" normalizeH="0" dirty="0">
                <a:ln>
                  <a:noFill/>
                </a:ln>
                <a:solidFill>
                  <a:schemeClr val="tx1"/>
                </a:solidFill>
                <a:effectLst/>
                <a:latin typeface="KG Primary Italics" panose="02000506000000020003" pitchFamily="2" charset="0"/>
                <a:cs typeface="Arial" pitchFamily="34" charset="0"/>
              </a:rPr>
              <a:t>: Contrairement aux autres Britanniques, une majorité d’Ecossais préfère repousser les festivités de Noël au Jour de l’an.</a:t>
            </a:r>
          </a:p>
          <a:p>
            <a:pPr lvl="0" defTabSz="914400" fontAlgn="base">
              <a:lnSpc>
                <a:spcPct val="80000"/>
              </a:lnSpc>
              <a:spcBef>
                <a:spcPct val="0"/>
              </a:spcBef>
              <a:spcAft>
                <a:spcPts val="600"/>
              </a:spcAft>
            </a:pPr>
            <a:r>
              <a:rPr lang="fr-FR" altLang="fr-FR" sz="1500" u="sng" baseline="0" dirty="0">
                <a:latin typeface="KG Primary Italics" panose="02000506000000020003" pitchFamily="2" charset="0"/>
                <a:cs typeface="Arial" pitchFamily="34" charset="0"/>
              </a:rPr>
              <a:t>In Ireland </a:t>
            </a:r>
            <a:r>
              <a:rPr lang="fr-FR" altLang="fr-FR" sz="1500" baseline="0" dirty="0">
                <a:latin typeface="KG Primary Italics" panose="02000506000000020003" pitchFamily="2" charset="0"/>
                <a:cs typeface="Arial" pitchFamily="34" charset="0"/>
              </a:rPr>
              <a:t>: Le soir du 24</a:t>
            </a:r>
            <a:r>
              <a:rPr lang="fr-FR" altLang="fr-FR" sz="1500" dirty="0">
                <a:latin typeface="KG Primary Italics" panose="02000506000000020003" pitchFamily="2" charset="0"/>
                <a:cs typeface="Arial" pitchFamily="34" charset="0"/>
              </a:rPr>
              <a:t> décembre, on allume une bougie devant sa fenêtre.</a:t>
            </a:r>
            <a:endParaRPr kumimoji="0" lang="fr-FR" altLang="fr-FR" sz="1500" b="0" i="0" strike="noStrike" cap="none" normalizeH="0" baseline="0" dirty="0">
              <a:ln>
                <a:noFill/>
              </a:ln>
              <a:solidFill>
                <a:schemeClr val="tx1"/>
              </a:solidFill>
              <a:effectLst/>
              <a:latin typeface="KG Primary Italics" panose="02000506000000020003" pitchFamily="2" charset="0"/>
              <a:cs typeface="Arial" pitchFamily="34" charset="0"/>
            </a:endParaRPr>
          </a:p>
        </p:txBody>
      </p:sp>
      <p:pic>
        <p:nvPicPr>
          <p:cNvPr id="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262" y="2916238"/>
            <a:ext cx="1686185" cy="177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64" y="5452803"/>
            <a:ext cx="2473580" cy="1525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580" y="5446308"/>
            <a:ext cx="2197541" cy="1527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6855" y="1317742"/>
            <a:ext cx="1905000" cy="1310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3688" r="8365"/>
          <a:stretch/>
        </p:blipFill>
        <p:spPr bwMode="auto">
          <a:xfrm>
            <a:off x="5330640" y="5266845"/>
            <a:ext cx="1857447"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210129" y="7425483"/>
            <a:ext cx="6316337" cy="1898084"/>
          </a:xfrm>
          <a:prstGeom prst="rect">
            <a:avLst/>
          </a:prstGeom>
          <a:noFill/>
        </p:spPr>
        <p:txBody>
          <a:bodyPr wrap="square" rtlCol="0">
            <a:spAutoFit/>
          </a:bodyPr>
          <a:lstStyle/>
          <a:p>
            <a:pPr>
              <a:lnSpc>
                <a:spcPct val="80000"/>
              </a:lnSpc>
              <a:tabLst>
                <a:tab pos="4572000" algn="l"/>
              </a:tabLst>
            </a:pPr>
            <a:r>
              <a:rPr lang="fr-FR" sz="1400" dirty="0">
                <a:solidFill>
                  <a:srgbClr val="7030A0"/>
                </a:solidFill>
                <a:latin typeface="Our First Kiss" panose="02000603000000020004" pitchFamily="50" charset="0"/>
                <a:ea typeface="Chewy" panose="02000000000000000000" pitchFamily="2" charset="0"/>
              </a:rPr>
              <a:t>Vrai ou faux ?</a:t>
            </a:r>
          </a:p>
          <a:p>
            <a:pPr>
              <a:lnSpc>
                <a:spcPct val="150000"/>
              </a:lnSpc>
              <a:tabLst>
                <a:tab pos="5200650" algn="l"/>
              </a:tabLst>
            </a:pPr>
            <a:r>
              <a:rPr lang="fr-FR" sz="1000" dirty="0">
                <a:latin typeface="Short Stack" panose="02010500040000000007" pitchFamily="2" charset="0"/>
              </a:rPr>
              <a:t>1</a:t>
            </a:r>
            <a:r>
              <a:rPr lang="fr-FR" sz="1200" dirty="0">
                <a:latin typeface="Dekko" panose="00000500000000000000" pitchFamily="2" charset="0"/>
                <a:cs typeface="Dekko" panose="00000500000000000000" pitchFamily="2" charset="0"/>
              </a:rPr>
              <a:t>) Noël au Royaume Uni se prépare quelques jours avant.	________</a:t>
            </a:r>
          </a:p>
          <a:p>
            <a:pPr>
              <a:lnSpc>
                <a:spcPct val="150000"/>
              </a:lnSpc>
              <a:tabLst>
                <a:tab pos="5200650" algn="l"/>
              </a:tabLst>
            </a:pPr>
            <a:r>
              <a:rPr lang="fr-FR" sz="1200" dirty="0">
                <a:latin typeface="Dekko" panose="00000500000000000000" pitchFamily="2" charset="0"/>
                <a:cs typeface="Dekko" panose="00000500000000000000" pitchFamily="2" charset="0"/>
              </a:rPr>
              <a:t>2) Noël dure trois jours au Royaume-Uni.	________</a:t>
            </a:r>
          </a:p>
          <a:p>
            <a:pPr>
              <a:lnSpc>
                <a:spcPct val="150000"/>
              </a:lnSpc>
              <a:tabLst>
                <a:tab pos="5200650" algn="l"/>
              </a:tabLst>
            </a:pPr>
            <a:r>
              <a:rPr lang="fr-FR" sz="1200" dirty="0">
                <a:latin typeface="Dekko" panose="00000500000000000000" pitchFamily="2" charset="0"/>
                <a:cs typeface="Dekko" panose="00000500000000000000" pitchFamily="2" charset="0"/>
              </a:rPr>
              <a:t>3) Le pudding est une viande qu’on mange à Noël.	________</a:t>
            </a:r>
          </a:p>
          <a:p>
            <a:pPr>
              <a:lnSpc>
                <a:spcPct val="150000"/>
              </a:lnSpc>
              <a:tabLst>
                <a:tab pos="5200650" algn="l"/>
              </a:tabLst>
            </a:pPr>
            <a:r>
              <a:rPr lang="fr-FR" sz="1200" dirty="0">
                <a:latin typeface="Dekko" panose="00000500000000000000" pitchFamily="2" charset="0"/>
                <a:cs typeface="Dekko" panose="00000500000000000000" pitchFamily="2" charset="0"/>
              </a:rPr>
              <a:t>4) En Ecosse, on fête Noël au 1</a:t>
            </a:r>
            <a:r>
              <a:rPr lang="fr-FR" sz="1200" baseline="30000" dirty="0">
                <a:latin typeface="Dekko" panose="00000500000000000000" pitchFamily="2" charset="0"/>
                <a:cs typeface="Dekko" panose="00000500000000000000" pitchFamily="2" charset="0"/>
              </a:rPr>
              <a:t>er</a:t>
            </a:r>
            <a:r>
              <a:rPr lang="fr-FR" sz="1200" dirty="0">
                <a:latin typeface="Dekko" panose="00000500000000000000" pitchFamily="2" charset="0"/>
                <a:cs typeface="Dekko" panose="00000500000000000000" pitchFamily="2" charset="0"/>
              </a:rPr>
              <a:t> janvier.	________</a:t>
            </a:r>
          </a:p>
          <a:p>
            <a:pPr>
              <a:lnSpc>
                <a:spcPct val="150000"/>
              </a:lnSpc>
              <a:tabLst>
                <a:tab pos="5200650" algn="l"/>
              </a:tabLst>
            </a:pPr>
            <a:r>
              <a:rPr lang="fr-FR" sz="1200" dirty="0">
                <a:latin typeface="Dekko" panose="00000500000000000000" pitchFamily="2" charset="0"/>
                <a:cs typeface="Dekko" panose="00000500000000000000" pitchFamily="2" charset="0"/>
              </a:rPr>
              <a:t>5) En Irlande, on met des bougies dans la maison.	________</a:t>
            </a:r>
          </a:p>
          <a:p>
            <a:pPr>
              <a:lnSpc>
                <a:spcPct val="150000"/>
              </a:lnSpc>
              <a:tabLst>
                <a:tab pos="5200650" algn="l"/>
              </a:tabLst>
            </a:pPr>
            <a:r>
              <a:rPr lang="fr-FR" sz="1200" dirty="0">
                <a:latin typeface="Dekko" panose="00000500000000000000" pitchFamily="2" charset="0"/>
                <a:cs typeface="Dekko" panose="00000500000000000000" pitchFamily="2" charset="0"/>
              </a:rPr>
              <a:t>6) Le message de la Reine d’Angleterre est très attendu par les Anglais. 	_________</a:t>
            </a:r>
          </a:p>
        </p:txBody>
      </p:sp>
      <p:sp>
        <p:nvSpPr>
          <p:cNvPr id="7" name="ZoneTexte 6"/>
          <p:cNvSpPr txBox="1"/>
          <p:nvPr/>
        </p:nvSpPr>
        <p:spPr>
          <a:xfrm>
            <a:off x="5544889" y="2628206"/>
            <a:ext cx="1296144" cy="246221"/>
          </a:xfrm>
          <a:prstGeom prst="rect">
            <a:avLst/>
          </a:prstGeom>
          <a:noFill/>
        </p:spPr>
        <p:txBody>
          <a:bodyPr wrap="square" rtlCol="0">
            <a:spAutoFit/>
          </a:bodyPr>
          <a:lstStyle/>
          <a:p>
            <a:pPr algn="ctr"/>
            <a:r>
              <a:rPr lang="fr-FR" sz="1000" dirty="0">
                <a:latin typeface="Sebran3" panose="00000400000000000000" pitchFamily="2" charset="0"/>
              </a:rPr>
              <a:t>La dinde</a:t>
            </a:r>
          </a:p>
        </p:txBody>
      </p:sp>
      <p:sp>
        <p:nvSpPr>
          <p:cNvPr id="44" name="ZoneTexte 43"/>
          <p:cNvSpPr txBox="1"/>
          <p:nvPr/>
        </p:nvSpPr>
        <p:spPr>
          <a:xfrm>
            <a:off x="5336262" y="4683563"/>
            <a:ext cx="1645780" cy="246221"/>
          </a:xfrm>
          <a:prstGeom prst="rect">
            <a:avLst/>
          </a:prstGeom>
          <a:noFill/>
        </p:spPr>
        <p:txBody>
          <a:bodyPr wrap="square" rtlCol="0">
            <a:spAutoFit/>
          </a:bodyPr>
          <a:lstStyle/>
          <a:p>
            <a:pPr algn="ctr"/>
            <a:r>
              <a:rPr lang="fr-FR" sz="1000" dirty="0">
                <a:latin typeface="Sebran3" panose="00000400000000000000" pitchFamily="2" charset="0"/>
              </a:rPr>
              <a:t>Christmas pudding</a:t>
            </a:r>
          </a:p>
        </p:txBody>
      </p:sp>
      <p:sp>
        <p:nvSpPr>
          <p:cNvPr id="46" name="ZoneTexte 45"/>
          <p:cNvSpPr txBox="1"/>
          <p:nvPr/>
        </p:nvSpPr>
        <p:spPr>
          <a:xfrm>
            <a:off x="743041" y="6973966"/>
            <a:ext cx="1296144" cy="246221"/>
          </a:xfrm>
          <a:prstGeom prst="rect">
            <a:avLst/>
          </a:prstGeom>
          <a:noFill/>
        </p:spPr>
        <p:txBody>
          <a:bodyPr wrap="square" rtlCol="0">
            <a:spAutoFit/>
          </a:bodyPr>
          <a:lstStyle/>
          <a:p>
            <a:pPr algn="ctr"/>
            <a:r>
              <a:rPr lang="fr-FR" sz="1000" dirty="0">
                <a:latin typeface="Sebran3" panose="00000400000000000000" pitchFamily="2" charset="0"/>
              </a:rPr>
              <a:t>crackers</a:t>
            </a:r>
          </a:p>
        </p:txBody>
      </p:sp>
      <p:sp>
        <p:nvSpPr>
          <p:cNvPr id="48" name="ZoneTexte 47"/>
          <p:cNvSpPr txBox="1"/>
          <p:nvPr/>
        </p:nvSpPr>
        <p:spPr>
          <a:xfrm>
            <a:off x="3168625" y="6973967"/>
            <a:ext cx="1675047" cy="246221"/>
          </a:xfrm>
          <a:prstGeom prst="rect">
            <a:avLst/>
          </a:prstGeom>
          <a:noFill/>
        </p:spPr>
        <p:txBody>
          <a:bodyPr wrap="square" rtlCol="0">
            <a:spAutoFit/>
          </a:bodyPr>
          <a:lstStyle/>
          <a:p>
            <a:pPr algn="ctr"/>
            <a:r>
              <a:rPr lang="fr-FR" sz="1000" dirty="0">
                <a:latin typeface="Sebran3" panose="00000400000000000000" pitchFamily="2" charset="0"/>
              </a:rPr>
              <a:t>Christmas Carols</a:t>
            </a:r>
          </a:p>
        </p:txBody>
      </p:sp>
      <p:sp>
        <p:nvSpPr>
          <p:cNvPr id="49" name="ZoneTexte 48"/>
          <p:cNvSpPr txBox="1"/>
          <p:nvPr/>
        </p:nvSpPr>
        <p:spPr>
          <a:xfrm>
            <a:off x="5492877" y="6977897"/>
            <a:ext cx="1656166" cy="246221"/>
          </a:xfrm>
          <a:prstGeom prst="rect">
            <a:avLst/>
          </a:prstGeom>
          <a:noFill/>
        </p:spPr>
        <p:txBody>
          <a:bodyPr wrap="square" rtlCol="0">
            <a:spAutoFit/>
          </a:bodyPr>
          <a:lstStyle/>
          <a:p>
            <a:pPr algn="ctr"/>
            <a:r>
              <a:rPr lang="fr-FR" sz="1000" dirty="0">
                <a:latin typeface="Sebran3" panose="00000400000000000000" pitchFamily="2" charset="0"/>
              </a:rPr>
              <a:t>La Reine, Elizabeth II</a:t>
            </a:r>
          </a:p>
        </p:txBody>
      </p:sp>
      <p:sp>
        <p:nvSpPr>
          <p:cNvPr id="13" name="ZoneTexte 12"/>
          <p:cNvSpPr txBox="1"/>
          <p:nvPr/>
        </p:nvSpPr>
        <p:spPr>
          <a:xfrm>
            <a:off x="1800473" y="9684990"/>
            <a:ext cx="4664502" cy="631230"/>
          </a:xfrm>
          <a:prstGeom prst="rect">
            <a:avLst/>
          </a:prstGeom>
          <a:noFill/>
        </p:spPr>
        <p:txBody>
          <a:bodyPr wrap="square" rtlCol="0">
            <a:prstTxWarp prst="textWave1">
              <a:avLst/>
            </a:prstTxWarp>
            <a:spAutoFit/>
          </a:bodyPr>
          <a:lstStyle/>
          <a:p>
            <a:pPr algn="ctr"/>
            <a:r>
              <a:rPr lang="fr-FR" b="1" spc="50" dirty="0" err="1">
                <a:ln w="12700" cmpd="sng">
                  <a:solidFill>
                    <a:sysClr val="windowText" lastClr="000000"/>
                  </a:solidFill>
                  <a:prstDash val="solid"/>
                </a:ln>
                <a:solidFill>
                  <a:schemeClr val="accent6">
                    <a:tint val="1000"/>
                  </a:schemeClr>
                </a:solidFill>
                <a:effectLst>
                  <a:glow rad="53100">
                    <a:schemeClr val="accent6">
                      <a:satMod val="180000"/>
                      <a:alpha val="30000"/>
                    </a:schemeClr>
                  </a:glow>
                </a:effectLst>
              </a:rPr>
              <a:t>Merry</a:t>
            </a:r>
            <a:r>
              <a:rPr lang="fr-FR" b="1" spc="50" dirty="0">
                <a:ln w="12700" cmpd="sng">
                  <a:solidFill>
                    <a:sysClr val="windowText" lastClr="000000"/>
                  </a:solidFill>
                  <a:prstDash val="solid"/>
                </a:ln>
                <a:solidFill>
                  <a:schemeClr val="accent6">
                    <a:tint val="1000"/>
                  </a:schemeClr>
                </a:solidFill>
                <a:effectLst>
                  <a:glow rad="53100">
                    <a:schemeClr val="accent6">
                      <a:satMod val="180000"/>
                      <a:alpha val="30000"/>
                    </a:schemeClr>
                  </a:glow>
                </a:effectLst>
              </a:rPr>
              <a:t> Christmas !</a:t>
            </a:r>
          </a:p>
        </p:txBody>
      </p:sp>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295" y="9475212"/>
            <a:ext cx="891158" cy="84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183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67876" y="975562"/>
            <a:ext cx="2712717" cy="5613084"/>
          </a:xfrm>
          <a:prstGeom prst="rect">
            <a:avLst/>
          </a:prstGeom>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tile tx="0" ty="0" sx="100000" sy="100000" flip="none" algn="tl"/>
          </a:blip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2488787" y="0"/>
            <a:ext cx="2354885" cy="779737"/>
          </a:xfrm>
          <a:prstGeom prst="rect">
            <a:avLst/>
          </a:prstGeom>
          <a:noFill/>
        </p:spPr>
        <p:txBody>
          <a:bodyPr wrap="none" lIns="101636" tIns="50818" rIns="101636" bIns="50818">
            <a:spAutoFit/>
          </a:bodyPr>
          <a:lstStyle/>
          <a:p>
            <a:pPr algn="ctr"/>
            <a:r>
              <a:rPr lang="fr-FR" sz="44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Christmas</a:t>
            </a:r>
            <a:endParaRPr lang="fr-FR" sz="32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endParaRPr>
          </a:p>
        </p:txBody>
      </p:sp>
      <p:sp>
        <p:nvSpPr>
          <p:cNvPr id="6" name="Ellipse 5"/>
          <p:cNvSpPr/>
          <p:nvPr/>
        </p:nvSpPr>
        <p:spPr>
          <a:xfrm>
            <a:off x="72281" y="244665"/>
            <a:ext cx="1409087"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 name="ZoneTexte 9"/>
          <p:cNvSpPr txBox="1"/>
          <p:nvPr/>
        </p:nvSpPr>
        <p:spPr>
          <a:xfrm>
            <a:off x="185537" y="975563"/>
            <a:ext cx="2695056" cy="779737"/>
          </a:xfrm>
          <a:prstGeom prst="rect">
            <a:avLst/>
          </a:prstGeom>
          <a:noFill/>
        </p:spPr>
        <p:txBody>
          <a:bodyPr wrap="square" lIns="101636" tIns="50818" rIns="101636" bIns="50818" rtlCol="0">
            <a:spAutoFit/>
          </a:bodyPr>
          <a:lstStyle/>
          <a:p>
            <a:pPr algn="ctr"/>
            <a:r>
              <a:rPr lang="fr-FR" sz="1200" b="1" dirty="0">
                <a:latin typeface="Short Stack" panose="02010500040000000007" pitchFamily="2" charset="0"/>
              </a:rPr>
              <a:t>La chanson : </a:t>
            </a:r>
          </a:p>
          <a:p>
            <a:pPr algn="ctr"/>
            <a:r>
              <a:rPr lang="fr-FR" sz="1600" dirty="0">
                <a:latin typeface="Our First Kiss" panose="02000603000000020004" pitchFamily="50" charset="0"/>
              </a:rPr>
              <a:t>Santa Claus </a:t>
            </a:r>
            <a:r>
              <a:rPr lang="fr-FR" sz="1600" dirty="0" err="1">
                <a:latin typeface="Our First Kiss" panose="02000603000000020004" pitchFamily="50" charset="0"/>
              </a:rPr>
              <a:t>is</a:t>
            </a:r>
            <a:r>
              <a:rPr lang="fr-FR" sz="1600" dirty="0">
                <a:latin typeface="Our First Kiss" panose="02000603000000020004" pitchFamily="50" charset="0"/>
              </a:rPr>
              <a:t> </a:t>
            </a:r>
            <a:r>
              <a:rPr lang="fr-FR" sz="1600" dirty="0" err="1">
                <a:latin typeface="Our First Kiss" panose="02000603000000020004" pitchFamily="50" charset="0"/>
              </a:rPr>
              <a:t>coming</a:t>
            </a:r>
            <a:r>
              <a:rPr lang="fr-FR" sz="1600" dirty="0">
                <a:latin typeface="Our First Kiss" panose="02000603000000020004" pitchFamily="50" charset="0"/>
              </a:rPr>
              <a:t> to </a:t>
            </a:r>
            <a:r>
              <a:rPr lang="fr-FR" sz="1600" dirty="0" err="1">
                <a:latin typeface="Our First Kiss" panose="02000603000000020004" pitchFamily="50" charset="0"/>
              </a:rPr>
              <a:t>town</a:t>
            </a:r>
            <a:endParaRPr lang="fr-FR" sz="1600" dirty="0">
              <a:latin typeface="Our First Kiss" panose="02000603000000020004" pitchFamily="50" charset="0"/>
            </a:endParaRPr>
          </a:p>
        </p:txBody>
      </p:sp>
      <p:sp>
        <p:nvSpPr>
          <p:cNvPr id="2" name="Rectangle 1"/>
          <p:cNvSpPr/>
          <p:nvPr/>
        </p:nvSpPr>
        <p:spPr>
          <a:xfrm>
            <a:off x="100464" y="285354"/>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4</a:t>
            </a:r>
          </a:p>
        </p:txBody>
      </p:sp>
      <p:sp>
        <p:nvSpPr>
          <p:cNvPr id="65" name="Rectangle à coins arrondis 64"/>
          <p:cNvSpPr/>
          <p:nvPr/>
        </p:nvSpPr>
        <p:spPr>
          <a:xfrm>
            <a:off x="6022558" y="284925"/>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192961" y="623172"/>
            <a:ext cx="789081"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94298"/>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192961" y="623172"/>
            <a:ext cx="789081"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29" name="Rectangle 4"/>
          <p:cNvSpPr>
            <a:spLocks noChangeArrowheads="1"/>
          </p:cNvSpPr>
          <p:nvPr/>
        </p:nvSpPr>
        <p:spPr bwMode="auto">
          <a:xfrm>
            <a:off x="155300" y="1692102"/>
            <a:ext cx="2839072" cy="481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5720" rIns="36000" bIns="45720" numCol="1" anchor="ctr" anchorCtr="0" compatLnSpc="1">
            <a:prstTxWarp prst="textNoShape">
              <a:avLst/>
            </a:prstTxWarp>
            <a:spAutoFit/>
          </a:bodyPr>
          <a:lstStyle/>
          <a:p>
            <a:pPr lvl="0" defTabSz="914400" fontAlgn="base">
              <a:lnSpc>
                <a:spcPct val="140000"/>
              </a:lnSpc>
              <a:spcBef>
                <a:spcPct val="0"/>
              </a:spcBef>
              <a:spcAft>
                <a:spcPts val="600"/>
              </a:spcAft>
            </a:pPr>
            <a:r>
              <a:rPr lang="en-US" sz="1000" dirty="0">
                <a:latin typeface="Sebran3" panose="00000400000000000000" pitchFamily="2" charset="0"/>
              </a:rPr>
              <a:t>You better watch out</a:t>
            </a:r>
            <a:br>
              <a:rPr lang="en-US" sz="1000" dirty="0">
                <a:latin typeface="Sebran3" panose="00000400000000000000" pitchFamily="2" charset="0"/>
              </a:rPr>
            </a:br>
            <a:r>
              <a:rPr lang="en-US" sz="1000" dirty="0">
                <a:latin typeface="Sebran3" panose="00000400000000000000" pitchFamily="2" charset="0"/>
              </a:rPr>
              <a:t>You better not cry</a:t>
            </a:r>
            <a:br>
              <a:rPr lang="en-US" sz="1000" dirty="0">
                <a:latin typeface="Sebran3" panose="00000400000000000000" pitchFamily="2" charset="0"/>
              </a:rPr>
            </a:br>
            <a:r>
              <a:rPr lang="en-US" sz="1000" dirty="0">
                <a:latin typeface="Sebran3" panose="00000400000000000000" pitchFamily="2" charset="0"/>
              </a:rPr>
              <a:t>Better not pout</a:t>
            </a:r>
            <a:br>
              <a:rPr lang="en-US" sz="1000" dirty="0">
                <a:latin typeface="Sebran3" panose="00000400000000000000" pitchFamily="2" charset="0"/>
              </a:rPr>
            </a:br>
            <a:r>
              <a:rPr lang="en-US" sz="1000" dirty="0">
                <a:latin typeface="Sebran3" panose="00000400000000000000" pitchFamily="2" charset="0"/>
              </a:rPr>
              <a:t>I'm telling you why</a:t>
            </a:r>
            <a:br>
              <a:rPr lang="en-US" sz="1000" dirty="0">
                <a:latin typeface="Sebran3" panose="00000400000000000000" pitchFamily="2" charset="0"/>
              </a:rPr>
            </a:br>
            <a:r>
              <a:rPr lang="en-US" sz="1000" dirty="0">
                <a:latin typeface="Sebran3" panose="00000400000000000000" pitchFamily="2" charset="0"/>
              </a:rPr>
              <a:t>Santa Claus is coming to town</a:t>
            </a:r>
            <a:br>
              <a:rPr lang="en-US" sz="1000" dirty="0">
                <a:latin typeface="Sebran3" panose="00000400000000000000" pitchFamily="2" charset="0"/>
              </a:rPr>
            </a:br>
            <a:br>
              <a:rPr lang="en-US" sz="1000" dirty="0">
                <a:latin typeface="Sebran3" panose="00000400000000000000" pitchFamily="2" charset="0"/>
              </a:rPr>
            </a:br>
            <a:r>
              <a:rPr lang="en-US" sz="1000" dirty="0">
                <a:latin typeface="Sebran3" panose="00000400000000000000" pitchFamily="2" charset="0"/>
              </a:rPr>
              <a:t>He's making a list</a:t>
            </a:r>
            <a:br>
              <a:rPr lang="en-US" sz="1000" dirty="0">
                <a:latin typeface="Sebran3" panose="00000400000000000000" pitchFamily="2" charset="0"/>
              </a:rPr>
            </a:br>
            <a:r>
              <a:rPr lang="en-US" sz="1000" dirty="0">
                <a:latin typeface="Sebran3" panose="00000400000000000000" pitchFamily="2" charset="0"/>
              </a:rPr>
              <a:t>And checking it twice</a:t>
            </a:r>
            <a:br>
              <a:rPr lang="en-US" sz="1000" dirty="0">
                <a:latin typeface="Sebran3" panose="00000400000000000000" pitchFamily="2" charset="0"/>
              </a:rPr>
            </a:br>
            <a:r>
              <a:rPr lang="en-US" sz="1000" dirty="0" err="1">
                <a:latin typeface="Sebran3" panose="00000400000000000000" pitchFamily="2" charset="0"/>
              </a:rPr>
              <a:t>Gonna</a:t>
            </a:r>
            <a:r>
              <a:rPr lang="en-US" sz="1000" dirty="0">
                <a:latin typeface="Sebran3" panose="00000400000000000000" pitchFamily="2" charset="0"/>
              </a:rPr>
              <a:t> find out Who's naughty and nice</a:t>
            </a:r>
            <a:br>
              <a:rPr lang="en-US" sz="1000" dirty="0">
                <a:latin typeface="Sebran3" panose="00000400000000000000" pitchFamily="2" charset="0"/>
              </a:rPr>
            </a:br>
            <a:r>
              <a:rPr lang="en-US" sz="1000" dirty="0">
                <a:latin typeface="Sebran3" panose="00000400000000000000" pitchFamily="2" charset="0"/>
              </a:rPr>
              <a:t>Santa Claus is coming to town</a:t>
            </a:r>
            <a:br>
              <a:rPr lang="en-US" sz="1000" dirty="0">
                <a:latin typeface="Sebran3" panose="00000400000000000000" pitchFamily="2" charset="0"/>
              </a:rPr>
            </a:br>
            <a:br>
              <a:rPr lang="en-US" sz="1000" dirty="0">
                <a:latin typeface="Sebran3" panose="00000400000000000000" pitchFamily="2" charset="0"/>
              </a:rPr>
            </a:br>
            <a:r>
              <a:rPr lang="en-US" sz="1000" dirty="0">
                <a:latin typeface="Sebran3" panose="00000400000000000000" pitchFamily="2" charset="0"/>
              </a:rPr>
              <a:t>He sees you when you're sleeping</a:t>
            </a:r>
            <a:br>
              <a:rPr lang="en-US" sz="1000" dirty="0">
                <a:latin typeface="Sebran3" panose="00000400000000000000" pitchFamily="2" charset="0"/>
              </a:rPr>
            </a:br>
            <a:r>
              <a:rPr lang="en-US" sz="1000" dirty="0">
                <a:latin typeface="Sebran3" panose="00000400000000000000" pitchFamily="2" charset="0"/>
              </a:rPr>
              <a:t>He knows when you're awake</a:t>
            </a:r>
            <a:br>
              <a:rPr lang="en-US" sz="1000" dirty="0">
                <a:latin typeface="Sebran3" panose="00000400000000000000" pitchFamily="2" charset="0"/>
              </a:rPr>
            </a:br>
            <a:r>
              <a:rPr lang="en-US" sz="1000" dirty="0">
                <a:latin typeface="Sebran3" panose="00000400000000000000" pitchFamily="2" charset="0"/>
              </a:rPr>
              <a:t>He knows if you've been bad or good</a:t>
            </a:r>
            <a:br>
              <a:rPr lang="en-US" sz="1000" dirty="0">
                <a:latin typeface="Sebran3" panose="00000400000000000000" pitchFamily="2" charset="0"/>
              </a:rPr>
            </a:br>
            <a:r>
              <a:rPr lang="en-US" sz="1000" dirty="0">
                <a:latin typeface="Sebran3" panose="00000400000000000000" pitchFamily="2" charset="0"/>
              </a:rPr>
              <a:t>So be good for goodness sake!</a:t>
            </a:r>
            <a:br>
              <a:rPr lang="en-US" sz="1000" dirty="0">
                <a:latin typeface="Sebran3" panose="00000400000000000000" pitchFamily="2" charset="0"/>
              </a:rPr>
            </a:br>
            <a:br>
              <a:rPr lang="en-US" sz="1000" dirty="0">
                <a:latin typeface="Sebran3" panose="00000400000000000000" pitchFamily="2" charset="0"/>
              </a:rPr>
            </a:br>
            <a:r>
              <a:rPr lang="en-US" sz="1000" dirty="0">
                <a:latin typeface="Sebran3" panose="00000400000000000000" pitchFamily="2" charset="0"/>
              </a:rPr>
              <a:t>O! You better watch out!</a:t>
            </a:r>
            <a:br>
              <a:rPr lang="en-US" sz="1000" dirty="0">
                <a:latin typeface="Sebran3" panose="00000400000000000000" pitchFamily="2" charset="0"/>
              </a:rPr>
            </a:br>
            <a:r>
              <a:rPr lang="en-US" sz="1000" dirty="0">
                <a:latin typeface="Sebran3" panose="00000400000000000000" pitchFamily="2" charset="0"/>
              </a:rPr>
              <a:t>You better not cry</a:t>
            </a:r>
            <a:br>
              <a:rPr lang="en-US" sz="1000" dirty="0">
                <a:latin typeface="Sebran3" panose="00000400000000000000" pitchFamily="2" charset="0"/>
              </a:rPr>
            </a:br>
            <a:r>
              <a:rPr lang="en-US" sz="1000" dirty="0">
                <a:latin typeface="Sebran3" panose="00000400000000000000" pitchFamily="2" charset="0"/>
              </a:rPr>
              <a:t>Better not pout</a:t>
            </a:r>
            <a:br>
              <a:rPr lang="en-US" sz="1000" dirty="0">
                <a:latin typeface="Sebran3" panose="00000400000000000000" pitchFamily="2" charset="0"/>
              </a:rPr>
            </a:br>
            <a:r>
              <a:rPr lang="en-US" sz="1000" dirty="0">
                <a:latin typeface="Sebran3" panose="00000400000000000000" pitchFamily="2" charset="0"/>
              </a:rPr>
              <a:t>I'm telling you why</a:t>
            </a:r>
            <a:br>
              <a:rPr lang="en-US" sz="1000" dirty="0">
                <a:latin typeface="Sebran3" panose="00000400000000000000" pitchFamily="2" charset="0"/>
              </a:rPr>
            </a:br>
            <a:r>
              <a:rPr lang="en-US" sz="1000" dirty="0">
                <a:latin typeface="Sebran3" panose="00000400000000000000" pitchFamily="2" charset="0"/>
              </a:rPr>
              <a:t>Santa Claus is coming to town</a:t>
            </a:r>
            <a:br>
              <a:rPr lang="en-US" sz="1000" dirty="0">
                <a:latin typeface="Sebran3" panose="00000400000000000000" pitchFamily="2" charset="0"/>
              </a:rPr>
            </a:br>
            <a:r>
              <a:rPr lang="en-US" sz="1000" dirty="0">
                <a:latin typeface="Sebran3" panose="00000400000000000000" pitchFamily="2" charset="0"/>
              </a:rPr>
              <a:t>Santa Claus is coming to town</a:t>
            </a:r>
            <a:endParaRPr kumimoji="0" lang="fr-FR" altLang="fr-FR" sz="1000" b="0" i="0" strike="noStrike" cap="none" normalizeH="0" baseline="0" dirty="0">
              <a:ln>
                <a:noFill/>
              </a:ln>
              <a:solidFill>
                <a:schemeClr val="tx1"/>
              </a:solidFill>
              <a:effectLst/>
              <a:latin typeface="Sebran3" panose="00000400000000000000" pitchFamily="2" charset="0"/>
              <a:cs typeface="Arial" pitchFamily="34" charset="0"/>
            </a:endParaRPr>
          </a:p>
        </p:txBody>
      </p:sp>
      <p:pic>
        <p:nvPicPr>
          <p:cNvPr id="56"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2777" y="8705216"/>
            <a:ext cx="780005" cy="100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2048" b="13408"/>
          <a:stretch/>
        </p:blipFill>
        <p:spPr bwMode="auto">
          <a:xfrm>
            <a:off x="3826551" y="7519240"/>
            <a:ext cx="957520" cy="70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5913" y="7130879"/>
            <a:ext cx="836688" cy="118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à coins arrondis 60"/>
          <p:cNvSpPr/>
          <p:nvPr/>
        </p:nvSpPr>
        <p:spPr>
          <a:xfrm>
            <a:off x="144289" y="6948686"/>
            <a:ext cx="7043797" cy="3312368"/>
          </a:xfrm>
          <a:prstGeom prst="roundRect">
            <a:avLst>
              <a:gd name="adj" fmla="val 6182"/>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xplosion 2 61"/>
          <p:cNvSpPr/>
          <p:nvPr/>
        </p:nvSpPr>
        <p:spPr>
          <a:xfrm rot="554388">
            <a:off x="2630024" y="6778616"/>
            <a:ext cx="2135805" cy="723373"/>
          </a:xfrm>
          <a:prstGeom prst="irregularSeal2">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63" name="ZoneTexte 62"/>
          <p:cNvSpPr txBox="1"/>
          <p:nvPr/>
        </p:nvSpPr>
        <p:spPr>
          <a:xfrm>
            <a:off x="2952601" y="6923240"/>
            <a:ext cx="1392230" cy="338554"/>
          </a:xfrm>
          <a:prstGeom prst="rect">
            <a:avLst/>
          </a:prstGeom>
          <a:noFill/>
        </p:spPr>
        <p:txBody>
          <a:bodyPr wrap="square" rtlCol="0">
            <a:spAutoFit/>
          </a:bodyPr>
          <a:lstStyle/>
          <a:p>
            <a:pPr algn="ctr"/>
            <a:r>
              <a:rPr lang="fr-FR" sz="1600" dirty="0">
                <a:latin typeface="Our First Kiss" panose="02000603000000020004" pitchFamily="50" charset="0"/>
              </a:rPr>
              <a:t>Vocabulaire</a:t>
            </a:r>
            <a:endParaRPr lang="fr-FR" sz="1400" dirty="0">
              <a:latin typeface="Our First Kiss" panose="02000603000000020004" pitchFamily="50" charset="0"/>
            </a:endParaRPr>
          </a:p>
        </p:txBody>
      </p:sp>
      <p:sp>
        <p:nvSpPr>
          <p:cNvPr id="64" name="ZoneTexte 63"/>
          <p:cNvSpPr txBox="1"/>
          <p:nvPr/>
        </p:nvSpPr>
        <p:spPr>
          <a:xfrm>
            <a:off x="144289" y="8212583"/>
            <a:ext cx="1646518" cy="523220"/>
          </a:xfrm>
          <a:prstGeom prst="rect">
            <a:avLst/>
          </a:prstGeom>
          <a:noFill/>
        </p:spPr>
        <p:txBody>
          <a:bodyPr wrap="square" rtlCol="0">
            <a:spAutoFit/>
          </a:bodyPr>
          <a:lstStyle/>
          <a:p>
            <a:pPr algn="ctr"/>
            <a:r>
              <a:rPr lang="fr-FR" sz="1400" dirty="0" err="1">
                <a:latin typeface="KG Primary Italics" panose="02000506000000020003" pitchFamily="2" charset="0"/>
              </a:rPr>
              <a:t>Father</a:t>
            </a:r>
            <a:r>
              <a:rPr lang="fr-FR" sz="1400" dirty="0">
                <a:latin typeface="KG Primary Italics" panose="02000506000000020003" pitchFamily="2" charset="0"/>
              </a:rPr>
              <a:t> Christmas</a:t>
            </a:r>
          </a:p>
          <a:p>
            <a:pPr algn="ctr"/>
            <a:r>
              <a:rPr lang="fr-FR" sz="1400" dirty="0">
                <a:latin typeface="KG Primary Italics" panose="02000506000000020003" pitchFamily="2" charset="0"/>
              </a:rPr>
              <a:t>ou Santa Claus</a:t>
            </a:r>
          </a:p>
        </p:txBody>
      </p:sp>
      <p:sp>
        <p:nvSpPr>
          <p:cNvPr id="66" name="ZoneTexte 65"/>
          <p:cNvSpPr txBox="1"/>
          <p:nvPr/>
        </p:nvSpPr>
        <p:spPr>
          <a:xfrm>
            <a:off x="1832056" y="8212583"/>
            <a:ext cx="1404401" cy="338554"/>
          </a:xfrm>
          <a:prstGeom prst="rect">
            <a:avLst/>
          </a:prstGeom>
          <a:noFill/>
        </p:spPr>
        <p:txBody>
          <a:bodyPr wrap="square" rtlCol="0">
            <a:spAutoFit/>
          </a:bodyPr>
          <a:lstStyle/>
          <a:p>
            <a:pPr algn="ctr"/>
            <a:r>
              <a:rPr lang="fr-FR" sz="1600" dirty="0" err="1">
                <a:latin typeface="KG Primary Italics" panose="02000506000000020003" pitchFamily="2" charset="0"/>
              </a:rPr>
              <a:t>christmas</a:t>
            </a:r>
            <a:r>
              <a:rPr lang="fr-FR" sz="1600" dirty="0">
                <a:latin typeface="KG Primary Italics" panose="02000506000000020003" pitchFamily="2" charset="0"/>
              </a:rPr>
              <a:t> </a:t>
            </a:r>
            <a:r>
              <a:rPr lang="fr-FR" sz="1600" dirty="0" err="1">
                <a:latin typeface="KG Primary Italics" panose="02000506000000020003" pitchFamily="2" charset="0"/>
              </a:rPr>
              <a:t>tree</a:t>
            </a:r>
            <a:endParaRPr lang="fr-FR" sz="1600" dirty="0">
              <a:latin typeface="KG Primary Italics" panose="02000506000000020003" pitchFamily="2" charset="0"/>
            </a:endParaRPr>
          </a:p>
        </p:txBody>
      </p:sp>
      <p:sp>
        <p:nvSpPr>
          <p:cNvPr id="68" name="ZoneTexte 67"/>
          <p:cNvSpPr txBox="1"/>
          <p:nvPr/>
        </p:nvSpPr>
        <p:spPr>
          <a:xfrm>
            <a:off x="3697926" y="8197194"/>
            <a:ext cx="1593757" cy="338554"/>
          </a:xfrm>
          <a:prstGeom prst="rect">
            <a:avLst/>
          </a:prstGeom>
          <a:noFill/>
        </p:spPr>
        <p:txBody>
          <a:bodyPr wrap="square" rtlCol="0">
            <a:spAutoFit/>
          </a:bodyPr>
          <a:lstStyle/>
          <a:p>
            <a:pPr algn="ctr"/>
            <a:r>
              <a:rPr lang="fr-FR" sz="1600" dirty="0" err="1">
                <a:latin typeface="KG Primary Italics" panose="02000506000000020003" pitchFamily="2" charset="0"/>
              </a:rPr>
              <a:t>christmas</a:t>
            </a:r>
            <a:r>
              <a:rPr lang="fr-FR" sz="1600" dirty="0">
                <a:latin typeface="KG Primary Italics" panose="02000506000000020003" pitchFamily="2" charset="0"/>
              </a:rPr>
              <a:t> stars </a:t>
            </a:r>
          </a:p>
        </p:txBody>
      </p:sp>
      <p:sp>
        <p:nvSpPr>
          <p:cNvPr id="69" name="ZoneTexte 68"/>
          <p:cNvSpPr txBox="1"/>
          <p:nvPr/>
        </p:nvSpPr>
        <p:spPr>
          <a:xfrm>
            <a:off x="5554869" y="8226097"/>
            <a:ext cx="1427173" cy="338554"/>
          </a:xfrm>
          <a:prstGeom prst="rect">
            <a:avLst/>
          </a:prstGeom>
          <a:noFill/>
        </p:spPr>
        <p:txBody>
          <a:bodyPr wrap="square" rtlCol="0">
            <a:spAutoFit/>
          </a:bodyPr>
          <a:lstStyle/>
          <a:p>
            <a:r>
              <a:rPr lang="fr-FR" sz="1600" dirty="0" err="1">
                <a:latin typeface="KG Primary Italics" panose="02000506000000020003" pitchFamily="2" charset="0"/>
              </a:rPr>
              <a:t>christmas</a:t>
            </a:r>
            <a:r>
              <a:rPr lang="fr-FR" sz="1600" dirty="0">
                <a:latin typeface="KG Primary Italics" panose="02000506000000020003" pitchFamily="2" charset="0"/>
              </a:rPr>
              <a:t> </a:t>
            </a:r>
            <a:r>
              <a:rPr lang="fr-FR" sz="1600" dirty="0" err="1">
                <a:latin typeface="KG Primary Italics" panose="02000506000000020003" pitchFamily="2" charset="0"/>
              </a:rPr>
              <a:t>card</a:t>
            </a:r>
            <a:endParaRPr lang="fr-FR" sz="1600" dirty="0">
              <a:latin typeface="KG Primary Italics" panose="02000506000000020003" pitchFamily="2" charset="0"/>
            </a:endParaRPr>
          </a:p>
        </p:txBody>
      </p:sp>
      <p:sp>
        <p:nvSpPr>
          <p:cNvPr id="70" name="ZoneTexte 69"/>
          <p:cNvSpPr txBox="1"/>
          <p:nvPr/>
        </p:nvSpPr>
        <p:spPr>
          <a:xfrm>
            <a:off x="4721409" y="9596182"/>
            <a:ext cx="1008022" cy="615553"/>
          </a:xfrm>
          <a:prstGeom prst="rect">
            <a:avLst/>
          </a:prstGeom>
          <a:noFill/>
        </p:spPr>
        <p:txBody>
          <a:bodyPr wrap="square" rtlCol="0">
            <a:spAutoFit/>
          </a:bodyPr>
          <a:lstStyle/>
          <a:p>
            <a:pPr algn="ctr"/>
            <a:r>
              <a:rPr lang="fr-FR" sz="1600" dirty="0" err="1">
                <a:latin typeface="KG Primary Italics" panose="02000506000000020003" pitchFamily="2" charset="0"/>
              </a:rPr>
              <a:t>christmas</a:t>
            </a:r>
            <a:r>
              <a:rPr lang="fr-FR" sz="1800" dirty="0">
                <a:latin typeface="KG Primary Italics" panose="02000506000000020003" pitchFamily="2" charset="0"/>
              </a:rPr>
              <a:t> </a:t>
            </a:r>
            <a:r>
              <a:rPr lang="fr-FR" sz="1600" dirty="0" err="1">
                <a:latin typeface="KG Primary Italics" panose="02000506000000020003" pitchFamily="2" charset="0"/>
              </a:rPr>
              <a:t>present</a:t>
            </a:r>
            <a:endParaRPr lang="fr-FR" sz="1800" dirty="0">
              <a:latin typeface="KG Primary Italics" panose="02000506000000020003" pitchFamily="2" charset="0"/>
            </a:endParaRPr>
          </a:p>
        </p:txBody>
      </p:sp>
      <p:sp>
        <p:nvSpPr>
          <p:cNvPr id="71" name="ZoneTexte 70"/>
          <p:cNvSpPr txBox="1"/>
          <p:nvPr/>
        </p:nvSpPr>
        <p:spPr>
          <a:xfrm>
            <a:off x="72281" y="9734682"/>
            <a:ext cx="1610243" cy="338554"/>
          </a:xfrm>
          <a:prstGeom prst="rect">
            <a:avLst/>
          </a:prstGeom>
          <a:noFill/>
        </p:spPr>
        <p:txBody>
          <a:bodyPr wrap="square" rtlCol="0">
            <a:spAutoFit/>
          </a:bodyPr>
          <a:lstStyle/>
          <a:p>
            <a:pPr algn="ctr"/>
            <a:r>
              <a:rPr lang="fr-FR" sz="1600" dirty="0" err="1">
                <a:latin typeface="KG Primary Italics" panose="02000506000000020003" pitchFamily="2" charset="0"/>
              </a:rPr>
              <a:t>christmas</a:t>
            </a:r>
            <a:r>
              <a:rPr lang="fr-FR" sz="1600" dirty="0">
                <a:latin typeface="KG Primary Italics" panose="02000506000000020003" pitchFamily="2" charset="0"/>
              </a:rPr>
              <a:t> </a:t>
            </a:r>
            <a:r>
              <a:rPr lang="fr-FR" sz="1600" dirty="0" err="1">
                <a:latin typeface="KG Primary Italics" panose="02000506000000020003" pitchFamily="2" charset="0"/>
              </a:rPr>
              <a:t>bells</a:t>
            </a:r>
            <a:r>
              <a:rPr lang="fr-FR" sz="1600" dirty="0">
                <a:latin typeface="KG Primary Italics" panose="02000506000000020003" pitchFamily="2" charset="0"/>
              </a:rPr>
              <a:t>   </a:t>
            </a:r>
          </a:p>
        </p:txBody>
      </p:sp>
      <p:pic>
        <p:nvPicPr>
          <p:cNvPr id="7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94" y="7235668"/>
            <a:ext cx="961526" cy="96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539" y="7318510"/>
            <a:ext cx="1224892" cy="92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3672" y="8901730"/>
            <a:ext cx="885759" cy="66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p:cNvSpPr/>
          <p:nvPr/>
        </p:nvSpPr>
        <p:spPr>
          <a:xfrm>
            <a:off x="3240633" y="9676279"/>
            <a:ext cx="1116396" cy="584775"/>
          </a:xfrm>
          <a:prstGeom prst="rect">
            <a:avLst/>
          </a:prstGeom>
        </p:spPr>
        <p:txBody>
          <a:bodyPr wrap="square">
            <a:spAutoFit/>
          </a:bodyPr>
          <a:lstStyle/>
          <a:p>
            <a:pPr algn="ctr"/>
            <a:r>
              <a:rPr lang="fr-FR" sz="1600" dirty="0" err="1">
                <a:solidFill>
                  <a:prstClr val="black"/>
                </a:solidFill>
                <a:latin typeface="KG Primary Italics" panose="02000506000000020003" pitchFamily="2" charset="0"/>
              </a:rPr>
              <a:t>christmas</a:t>
            </a:r>
            <a:r>
              <a:rPr lang="fr-FR" sz="1600" dirty="0">
                <a:solidFill>
                  <a:prstClr val="black"/>
                </a:solidFill>
                <a:latin typeface="KG Primary Italics" panose="02000506000000020003" pitchFamily="2" charset="0"/>
              </a:rPr>
              <a:t> </a:t>
            </a:r>
            <a:r>
              <a:rPr lang="fr-FR" sz="1600" dirty="0" err="1">
                <a:solidFill>
                  <a:prstClr val="black"/>
                </a:solidFill>
                <a:latin typeface="KG Primary Italics" panose="02000506000000020003" pitchFamily="2" charset="0"/>
              </a:rPr>
              <a:t>candles</a:t>
            </a:r>
            <a:r>
              <a:rPr lang="fr-FR" sz="1600" dirty="0">
                <a:solidFill>
                  <a:prstClr val="black"/>
                </a:solidFill>
                <a:latin typeface="KG Primary Italics" panose="02000506000000020003" pitchFamily="2" charset="0"/>
              </a:rPr>
              <a:t> </a:t>
            </a:r>
            <a:endParaRPr lang="fr-FR" dirty="0"/>
          </a:p>
        </p:txBody>
      </p:sp>
      <p:sp>
        <p:nvSpPr>
          <p:cNvPr id="76" name="Rectangle 75"/>
          <p:cNvSpPr/>
          <p:nvPr/>
        </p:nvSpPr>
        <p:spPr>
          <a:xfrm>
            <a:off x="1904641" y="9676279"/>
            <a:ext cx="986083" cy="584775"/>
          </a:xfrm>
          <a:prstGeom prst="rect">
            <a:avLst/>
          </a:prstGeom>
        </p:spPr>
        <p:txBody>
          <a:bodyPr wrap="square">
            <a:spAutoFit/>
          </a:bodyPr>
          <a:lstStyle/>
          <a:p>
            <a:pPr algn="ctr"/>
            <a:r>
              <a:rPr lang="fr-FR" sz="1600" dirty="0" err="1">
                <a:solidFill>
                  <a:prstClr val="black"/>
                </a:solidFill>
                <a:latin typeface="KG Primary Italics" panose="02000506000000020003" pitchFamily="2" charset="0"/>
              </a:rPr>
              <a:t>christmas</a:t>
            </a:r>
            <a:r>
              <a:rPr lang="fr-FR" sz="1600" dirty="0">
                <a:solidFill>
                  <a:prstClr val="black"/>
                </a:solidFill>
                <a:latin typeface="KG Primary Italics" panose="02000506000000020003" pitchFamily="2" charset="0"/>
              </a:rPr>
              <a:t> </a:t>
            </a:r>
            <a:r>
              <a:rPr lang="fr-FR" sz="1600" dirty="0" err="1">
                <a:solidFill>
                  <a:prstClr val="black"/>
                </a:solidFill>
                <a:latin typeface="KG Primary Italics" panose="02000506000000020003" pitchFamily="2" charset="0"/>
              </a:rPr>
              <a:t>stocking</a:t>
            </a:r>
            <a:endParaRPr lang="fr-FR" dirty="0"/>
          </a:p>
        </p:txBody>
      </p:sp>
      <p:pic>
        <p:nvPicPr>
          <p:cNvPr id="7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4025" y="8847606"/>
            <a:ext cx="926753" cy="92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15764" t="3358" r="11610" b="20301"/>
          <a:stretch/>
        </p:blipFill>
        <p:spPr bwMode="auto">
          <a:xfrm>
            <a:off x="2072557" y="8714325"/>
            <a:ext cx="650250" cy="97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tangle à coins arrondis 78"/>
          <p:cNvSpPr/>
          <p:nvPr/>
        </p:nvSpPr>
        <p:spPr>
          <a:xfrm>
            <a:off x="3145963" y="1164002"/>
            <a:ext cx="4055443" cy="2400307"/>
          </a:xfrm>
          <a:prstGeom prst="roundRect">
            <a:avLst>
              <a:gd name="adj" fmla="val 4429"/>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a:p>
        </p:txBody>
      </p:sp>
      <p:sp>
        <p:nvSpPr>
          <p:cNvPr id="80" name="Rectangle 4"/>
          <p:cNvSpPr>
            <a:spLocks noChangeArrowheads="1"/>
          </p:cNvSpPr>
          <p:nvPr/>
        </p:nvSpPr>
        <p:spPr bwMode="auto">
          <a:xfrm>
            <a:off x="3145963" y="1164002"/>
            <a:ext cx="4016259"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5720" rIns="36000" bIns="45720" numCol="1" anchor="ctr" anchorCtr="0" compatLnSpc="1">
            <a:prstTxWarp prst="textNoShape">
              <a:avLst/>
            </a:prstTxWarp>
            <a:spAutoFit/>
          </a:bodyPr>
          <a:lstStyle/>
          <a:p>
            <a:pPr lvl="0" defTabSz="914400" fontAlgn="base">
              <a:lnSpc>
                <a:spcPct val="80000"/>
              </a:lnSpc>
              <a:spcBef>
                <a:spcPct val="0"/>
              </a:spcBef>
              <a:spcAft>
                <a:spcPts val="600"/>
              </a:spcAft>
            </a:pPr>
            <a:r>
              <a:rPr lang="fr-FR" sz="1500" dirty="0">
                <a:latin typeface="KG Primary Italics" panose="02000506000000020003" pitchFamily="2" charset="0"/>
              </a:rPr>
              <a:t>La préparation de Noël commence ici aussi, dés le début du mois de décembre. Les villes se transforment en pays des merveilles pour petits et grands. Un grand sapin, situé au milieu de la ville ou du village est décoré. </a:t>
            </a:r>
          </a:p>
          <a:p>
            <a:pPr lvl="0" defTabSz="914400" fontAlgn="base">
              <a:lnSpc>
                <a:spcPct val="80000"/>
              </a:lnSpc>
              <a:spcBef>
                <a:spcPct val="0"/>
              </a:spcBef>
              <a:spcAft>
                <a:spcPts val="600"/>
              </a:spcAft>
            </a:pPr>
            <a:r>
              <a:rPr lang="fr-FR" sz="1500" dirty="0">
                <a:latin typeface="KG Primary Italics" panose="02000506000000020003" pitchFamily="2" charset="0"/>
              </a:rPr>
              <a:t>The </a:t>
            </a:r>
            <a:r>
              <a:rPr lang="fr-FR" sz="1500" dirty="0" err="1">
                <a:latin typeface="KG Primary Italics" panose="02000506000000020003" pitchFamily="2" charset="0"/>
              </a:rPr>
              <a:t>lighting</a:t>
            </a:r>
            <a:r>
              <a:rPr lang="fr-FR" sz="1500" dirty="0">
                <a:latin typeface="KG Primary Italics" panose="02000506000000020003" pitchFamily="2" charset="0"/>
              </a:rPr>
              <a:t> of the </a:t>
            </a:r>
            <a:r>
              <a:rPr lang="fr-FR" sz="1500" dirty="0" err="1">
                <a:latin typeface="KG Primary Italics" panose="02000506000000020003" pitchFamily="2" charset="0"/>
              </a:rPr>
              <a:t>tree</a:t>
            </a:r>
            <a:r>
              <a:rPr lang="fr-FR" sz="1500" dirty="0">
                <a:latin typeface="KG Primary Italics" panose="02000506000000020003" pitchFamily="2" charset="0"/>
              </a:rPr>
              <a:t> (L’illumination du sapin) est un événement très attendu par la population. Des lumières de toutes les couleurs éclairent les façades des maisons, des images de Santa Claus (c’est le Père Noël pour les Anglophones mais les anglais disent plutôt </a:t>
            </a:r>
            <a:r>
              <a:rPr lang="fr-FR" sz="1500" dirty="0" err="1">
                <a:latin typeface="KG Primary Italics" panose="02000506000000020003" pitchFamily="2" charset="0"/>
              </a:rPr>
              <a:t>Father</a:t>
            </a:r>
            <a:r>
              <a:rPr lang="fr-FR" sz="1500" dirty="0">
                <a:latin typeface="KG Primary Italics" panose="02000506000000020003" pitchFamily="2" charset="0"/>
              </a:rPr>
              <a:t> Christmas) et de ses rennes sont affichées sur les murs. Obligatoire, le bonhomme de neige, en plastique quand il n’y a pas de neige. </a:t>
            </a:r>
            <a:endParaRPr kumimoji="0" lang="fr-FR" altLang="fr-FR" sz="1500" b="0" i="0" strike="noStrike" cap="none" normalizeH="0" baseline="0" dirty="0">
              <a:ln>
                <a:noFill/>
              </a:ln>
              <a:solidFill>
                <a:schemeClr val="tx1"/>
              </a:solidFill>
              <a:effectLst/>
              <a:latin typeface="KG Primary Italics" panose="02000506000000020003" pitchFamily="2" charset="0"/>
              <a:cs typeface="Arial" pitchFamily="34" charset="0"/>
            </a:endParaRPr>
          </a:p>
        </p:txBody>
      </p:sp>
      <p:sp>
        <p:nvSpPr>
          <p:cNvPr id="83" name="Larme 82"/>
          <p:cNvSpPr/>
          <p:nvPr/>
        </p:nvSpPr>
        <p:spPr>
          <a:xfrm>
            <a:off x="3178575" y="789906"/>
            <a:ext cx="407252" cy="326293"/>
          </a:xfrm>
          <a:prstGeom prst="teardrop">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ZoneTexte 83"/>
          <p:cNvSpPr txBox="1"/>
          <p:nvPr/>
        </p:nvSpPr>
        <p:spPr>
          <a:xfrm>
            <a:off x="3616581" y="755998"/>
            <a:ext cx="3224452" cy="410405"/>
          </a:xfrm>
          <a:prstGeom prst="rect">
            <a:avLst/>
          </a:prstGeom>
          <a:noFill/>
        </p:spPr>
        <p:txBody>
          <a:bodyPr wrap="square" lIns="101636" tIns="50818" rIns="101636" bIns="50818" rtlCol="0">
            <a:spAutoFit/>
          </a:bodyPr>
          <a:lstStyle/>
          <a:p>
            <a:r>
              <a:rPr lang="fr-FR" dirty="0">
                <a:latin typeface="Our First Kiss" panose="02000603000000020004" pitchFamily="50" charset="0"/>
              </a:rPr>
              <a:t>Aux Etats-Unis</a:t>
            </a:r>
          </a:p>
        </p:txBody>
      </p:sp>
      <p:sp>
        <p:nvSpPr>
          <p:cNvPr id="85" name="ZoneTexte 84"/>
          <p:cNvSpPr txBox="1"/>
          <p:nvPr/>
        </p:nvSpPr>
        <p:spPr>
          <a:xfrm>
            <a:off x="3209329" y="755998"/>
            <a:ext cx="407252" cy="379627"/>
          </a:xfrm>
          <a:prstGeom prst="rect">
            <a:avLst/>
          </a:prstGeom>
          <a:noFill/>
          <a:effectLst>
            <a:outerShdw blurRad="63500" sx="102000" sy="102000" algn="ctr" rotWithShape="0">
              <a:prstClr val="black">
                <a:alpha val="40000"/>
              </a:prstClr>
            </a:outerShdw>
          </a:effectLst>
        </p:spPr>
        <p:txBody>
          <a:bodyPr wrap="square" lIns="101636" tIns="50818" rIns="101636" bIns="50818" rtlCol="0">
            <a:spAutoFit/>
          </a:bodyPr>
          <a:lstStyle/>
          <a:p>
            <a:pPr algn="ctr"/>
            <a:r>
              <a:rPr lang="fr-FR" sz="1800" dirty="0">
                <a:effectLst>
                  <a:outerShdw blurRad="38100" dist="38100" dir="2700000" algn="tl">
                    <a:srgbClr val="000000">
                      <a:alpha val="43137"/>
                    </a:srgbClr>
                  </a:outerShdw>
                </a:effectLst>
                <a:latin typeface="Chinacat" panose="00000400000000000000" pitchFamily="2" charset="0"/>
              </a:rPr>
              <a:t>2</a:t>
            </a:r>
            <a:endParaRPr lang="fr-FR" sz="1600" dirty="0">
              <a:effectLst>
                <a:outerShdw blurRad="38100" dist="38100" dir="2700000" algn="tl">
                  <a:srgbClr val="000000">
                    <a:alpha val="43137"/>
                  </a:srgbClr>
                </a:outerShdw>
              </a:effectLst>
              <a:latin typeface="Chinacat" panose="00000400000000000000" pitchFamily="2" charset="0"/>
            </a:endParaRPr>
          </a:p>
        </p:txBody>
      </p:sp>
      <p:pic>
        <p:nvPicPr>
          <p:cNvPr id="1032" name="Picture 8"/>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05659" y="5372870"/>
            <a:ext cx="2263387" cy="1394206"/>
          </a:xfrm>
          <a:prstGeom prst="roundRect">
            <a:avLst>
              <a:gd name="adj" fmla="val 118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 name="Rectangle 85"/>
          <p:cNvSpPr/>
          <p:nvPr/>
        </p:nvSpPr>
        <p:spPr>
          <a:xfrm>
            <a:off x="3078313" y="3777374"/>
            <a:ext cx="4267049" cy="1570302"/>
          </a:xfrm>
          <a:prstGeom prst="rect">
            <a:avLst/>
          </a:prstGeom>
        </p:spPr>
        <p:txBody>
          <a:bodyPr wrap="square">
            <a:spAutoFit/>
          </a:bodyPr>
          <a:lstStyle/>
          <a:p>
            <a:pPr lvl="0">
              <a:lnSpc>
                <a:spcPct val="80000"/>
              </a:lnSpc>
            </a:pPr>
            <a:r>
              <a:rPr lang="fr-FR" sz="1400" dirty="0">
                <a:latin typeface="Our First Kiss" panose="02000603000000020004" pitchFamily="50" charset="0"/>
                <a:ea typeface="Chewy" panose="02000000000000000000" pitchFamily="2" charset="0"/>
              </a:rPr>
              <a:t>Réponds aux questions</a:t>
            </a:r>
            <a:endParaRPr lang="fr-FR" sz="1400" dirty="0">
              <a:latin typeface="Our First Kiss" panose="02000603000000020004" pitchFamily="50" charset="0"/>
              <a:cs typeface="Dekko" panose="00000500000000000000" pitchFamily="2" charset="0"/>
            </a:endParaRPr>
          </a:p>
          <a:p>
            <a:pPr lvl="0">
              <a:lnSpc>
                <a:spcPct val="150000"/>
              </a:lnSpc>
              <a:tabLst>
                <a:tab pos="5200650" algn="l"/>
              </a:tabLst>
            </a:pPr>
            <a:r>
              <a:rPr lang="fr-FR" sz="1000" dirty="0">
                <a:solidFill>
                  <a:prstClr val="black"/>
                </a:solidFill>
                <a:latin typeface="Short Stack" panose="02010500040000000007" pitchFamily="2" charset="0"/>
              </a:rPr>
              <a:t>1</a:t>
            </a:r>
            <a:r>
              <a:rPr lang="fr-FR" sz="1000" dirty="0">
                <a:solidFill>
                  <a:prstClr val="black"/>
                </a:solidFill>
                <a:latin typeface="Short Stack" panose="02010500040000000007" pitchFamily="2" charset="0"/>
                <a:cs typeface="Dekko" panose="00000500000000000000" pitchFamily="2" charset="0"/>
              </a:rPr>
              <a:t>) Comment les américains appellent-ils le Père Noël ? </a:t>
            </a:r>
          </a:p>
          <a:p>
            <a:pPr lvl="0">
              <a:lnSpc>
                <a:spcPct val="150000"/>
              </a:lnSpc>
              <a:tabLst>
                <a:tab pos="5200650" algn="l"/>
              </a:tabLst>
            </a:pPr>
            <a:r>
              <a:rPr lang="fr-FR" sz="1000" dirty="0">
                <a:solidFill>
                  <a:prstClr val="black"/>
                </a:solidFill>
                <a:latin typeface="Short Stack" panose="02010500040000000007" pitchFamily="2" charset="0"/>
                <a:cs typeface="Dekko" panose="00000500000000000000" pitchFamily="2" charset="0"/>
              </a:rPr>
              <a:t>_________________________________________________</a:t>
            </a:r>
          </a:p>
          <a:p>
            <a:pPr lvl="0">
              <a:lnSpc>
                <a:spcPct val="150000"/>
              </a:lnSpc>
              <a:tabLst>
                <a:tab pos="5200650" algn="l"/>
              </a:tabLst>
            </a:pPr>
            <a:endParaRPr lang="fr-FR" sz="1000" dirty="0">
              <a:solidFill>
                <a:prstClr val="black"/>
              </a:solidFill>
              <a:latin typeface="Short Stack" panose="02010500040000000007" pitchFamily="2" charset="0"/>
              <a:cs typeface="Dekko" panose="00000500000000000000" pitchFamily="2" charset="0"/>
            </a:endParaRPr>
          </a:p>
          <a:p>
            <a:pPr lvl="0">
              <a:lnSpc>
                <a:spcPct val="150000"/>
              </a:lnSpc>
              <a:tabLst>
                <a:tab pos="5200650" algn="l"/>
              </a:tabLst>
            </a:pPr>
            <a:r>
              <a:rPr lang="fr-FR" sz="1000" dirty="0">
                <a:solidFill>
                  <a:prstClr val="black"/>
                </a:solidFill>
                <a:latin typeface="Short Stack" panose="02010500040000000007" pitchFamily="2" charset="0"/>
                <a:cs typeface="Dekko" panose="00000500000000000000" pitchFamily="2" charset="0"/>
              </a:rPr>
              <a:t>2) Avec quoi les américains décorent-ils leurs maisons ?</a:t>
            </a:r>
          </a:p>
          <a:p>
            <a:pPr lvl="0">
              <a:lnSpc>
                <a:spcPct val="150000"/>
              </a:lnSpc>
              <a:tabLst>
                <a:tab pos="5200650" algn="l"/>
              </a:tabLst>
            </a:pPr>
            <a:r>
              <a:rPr lang="fr-FR" sz="1000" dirty="0">
                <a:solidFill>
                  <a:prstClr val="black"/>
                </a:solidFill>
                <a:latin typeface="Short Stack" panose="02010500040000000007" pitchFamily="2" charset="0"/>
                <a:cs typeface="Dekko" panose="00000500000000000000" pitchFamily="2" charset="0"/>
              </a:rPr>
              <a:t>_________________________________________________</a:t>
            </a:r>
          </a:p>
          <a:p>
            <a:pPr lvl="0">
              <a:lnSpc>
                <a:spcPct val="80000"/>
              </a:lnSpc>
            </a:pPr>
            <a:endParaRPr lang="fr-FR" sz="1200" dirty="0">
              <a:solidFill>
                <a:prstClr val="black"/>
              </a:solidFill>
              <a:latin typeface="Dekko" panose="00000500000000000000" pitchFamily="2" charset="0"/>
              <a:cs typeface="Dekko" panose="00000500000000000000" pitchFamily="2" charset="0"/>
            </a:endParaRPr>
          </a:p>
        </p:txBody>
      </p:sp>
      <p:pic>
        <p:nvPicPr>
          <p:cNvPr id="33"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83478" y="5364510"/>
            <a:ext cx="1086145" cy="13576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32860" y="8799401"/>
            <a:ext cx="7810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ZoneTexte 86"/>
          <p:cNvSpPr txBox="1"/>
          <p:nvPr/>
        </p:nvSpPr>
        <p:spPr>
          <a:xfrm>
            <a:off x="6121043" y="9778484"/>
            <a:ext cx="1008022" cy="338554"/>
          </a:xfrm>
          <a:prstGeom prst="rect">
            <a:avLst/>
          </a:prstGeom>
          <a:noFill/>
        </p:spPr>
        <p:txBody>
          <a:bodyPr wrap="square" rtlCol="0">
            <a:spAutoFit/>
          </a:bodyPr>
          <a:lstStyle/>
          <a:p>
            <a:pPr algn="ctr"/>
            <a:r>
              <a:rPr lang="fr-FR" sz="1600" dirty="0" err="1">
                <a:latin typeface="KG Primary Italics" panose="02000506000000020003" pitchFamily="2" charset="0"/>
              </a:rPr>
              <a:t>snowman</a:t>
            </a:r>
            <a:endParaRPr lang="fr-FR" sz="1800" dirty="0">
              <a:latin typeface="KG Primary Italics" panose="02000506000000020003" pitchFamily="2" charset="0"/>
            </a:endParaRPr>
          </a:p>
        </p:txBody>
      </p:sp>
    </p:spTree>
    <p:extLst>
      <p:ext uri="{BB962C8B-B14F-4D97-AF65-F5344CB8AC3E}">
        <p14:creationId xmlns:p14="http://schemas.microsoft.com/office/powerpoint/2010/main" val="311869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56866" y="1764110"/>
            <a:ext cx="4224885" cy="4630066"/>
          </a:xfrm>
          <a:prstGeom prst="rect">
            <a:avLst/>
          </a:prstGeom>
          <a: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tile tx="0" ty="0" sx="100000" sy="100000" flip="none" algn="tl"/>
          </a:blip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2488787" y="0"/>
            <a:ext cx="2354885" cy="779737"/>
          </a:xfrm>
          <a:prstGeom prst="rect">
            <a:avLst/>
          </a:prstGeom>
          <a:noFill/>
        </p:spPr>
        <p:txBody>
          <a:bodyPr wrap="none" lIns="101636" tIns="50818" rIns="101636" bIns="50818">
            <a:spAutoFit/>
          </a:bodyPr>
          <a:lstStyle/>
          <a:p>
            <a:pPr algn="ctr"/>
            <a:r>
              <a:rPr lang="fr-FR" sz="44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Christmas</a:t>
            </a:r>
            <a:endParaRPr lang="fr-FR" sz="32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endParaRPr>
          </a:p>
        </p:txBody>
      </p:sp>
      <p:sp>
        <p:nvSpPr>
          <p:cNvPr id="6" name="Ellipse 5"/>
          <p:cNvSpPr/>
          <p:nvPr/>
        </p:nvSpPr>
        <p:spPr>
          <a:xfrm>
            <a:off x="72281" y="244665"/>
            <a:ext cx="1409087"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10" name="ZoneTexte 9"/>
          <p:cNvSpPr txBox="1"/>
          <p:nvPr/>
        </p:nvSpPr>
        <p:spPr>
          <a:xfrm>
            <a:off x="174526" y="1764110"/>
            <a:ext cx="4171491" cy="533516"/>
          </a:xfrm>
          <a:prstGeom prst="rect">
            <a:avLst/>
          </a:prstGeom>
          <a:noFill/>
        </p:spPr>
        <p:txBody>
          <a:bodyPr wrap="square" lIns="101636" tIns="50818" rIns="101636" bIns="50818" rtlCol="0">
            <a:spAutoFit/>
          </a:bodyPr>
          <a:lstStyle/>
          <a:p>
            <a:pPr algn="ctr"/>
            <a:r>
              <a:rPr lang="fr-FR" sz="1400" u="sng" dirty="0">
                <a:latin typeface="Our First Kiss" panose="02000603000000020004" pitchFamily="2" charset="77"/>
              </a:rPr>
              <a:t>La chanson</a:t>
            </a:r>
            <a:r>
              <a:rPr lang="fr-FR" sz="1400" dirty="0">
                <a:latin typeface="Our First Kiss" panose="02000603000000020004" pitchFamily="2" charset="77"/>
              </a:rPr>
              <a:t> : </a:t>
            </a:r>
          </a:p>
          <a:p>
            <a:pPr algn="ctr"/>
            <a:r>
              <a:rPr lang="fr-FR" sz="1400" dirty="0">
                <a:latin typeface="Our First Kiss" panose="02000603000000020004" pitchFamily="2" charset="77"/>
              </a:rPr>
              <a:t>Santa Claus </a:t>
            </a:r>
            <a:r>
              <a:rPr lang="fr-FR" sz="1400" dirty="0" err="1">
                <a:latin typeface="Our First Kiss" panose="02000603000000020004" pitchFamily="2" charset="77"/>
              </a:rPr>
              <a:t>is</a:t>
            </a:r>
            <a:r>
              <a:rPr lang="fr-FR" sz="1400" dirty="0">
                <a:latin typeface="Our First Kiss" panose="02000603000000020004" pitchFamily="2" charset="77"/>
              </a:rPr>
              <a:t> _______________ to ________</a:t>
            </a:r>
          </a:p>
        </p:txBody>
      </p:sp>
      <p:sp>
        <p:nvSpPr>
          <p:cNvPr id="2" name="Rectangle 1"/>
          <p:cNvSpPr/>
          <p:nvPr/>
        </p:nvSpPr>
        <p:spPr>
          <a:xfrm>
            <a:off x="100464" y="285354"/>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4</a:t>
            </a:r>
          </a:p>
        </p:txBody>
      </p:sp>
      <p:sp>
        <p:nvSpPr>
          <p:cNvPr id="65" name="Rectangle à coins arrondis 64"/>
          <p:cNvSpPr/>
          <p:nvPr/>
        </p:nvSpPr>
        <p:spPr>
          <a:xfrm>
            <a:off x="6022558" y="284925"/>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192961" y="623172"/>
            <a:ext cx="789081"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94298"/>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192961" y="623172"/>
            <a:ext cx="789081"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sp>
        <p:nvSpPr>
          <p:cNvPr id="29" name="Rectangle 4"/>
          <p:cNvSpPr>
            <a:spLocks noChangeArrowheads="1"/>
          </p:cNvSpPr>
          <p:nvPr/>
        </p:nvSpPr>
        <p:spPr bwMode="auto">
          <a:xfrm>
            <a:off x="144289" y="2189604"/>
            <a:ext cx="4201729" cy="418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45720" rIns="36000" bIns="45720" numCol="1" anchor="ctr" anchorCtr="0" compatLnSpc="1">
            <a:prstTxWarp prst="textNoShape">
              <a:avLst/>
            </a:prstTxWarp>
            <a:spAutoFit/>
          </a:bodyPr>
          <a:lstStyle/>
          <a:p>
            <a:pPr lvl="0" defTabSz="914400" fontAlgn="base">
              <a:lnSpc>
                <a:spcPct val="140000"/>
              </a:lnSpc>
              <a:spcBef>
                <a:spcPct val="0"/>
              </a:spcBef>
              <a:spcAft>
                <a:spcPts val="600"/>
              </a:spcAft>
            </a:pPr>
            <a:r>
              <a:rPr lang="en-US" sz="1000" b="1" dirty="0">
                <a:latin typeface="Short Stack" panose="02010500040000000007" pitchFamily="2" charset="77"/>
              </a:rPr>
              <a:t>Refrain :</a:t>
            </a:r>
          </a:p>
          <a:p>
            <a:pPr lvl="0" defTabSz="914400" fontAlgn="base">
              <a:lnSpc>
                <a:spcPct val="140000"/>
              </a:lnSpc>
              <a:spcBef>
                <a:spcPct val="0"/>
              </a:spcBef>
            </a:pPr>
            <a:r>
              <a:rPr lang="en-US" sz="1000" b="1" dirty="0">
                <a:latin typeface="Short Stack" panose="02010500040000000007" pitchFamily="2" charset="77"/>
              </a:rPr>
              <a:t>You better _____________ out</a:t>
            </a:r>
            <a:br>
              <a:rPr lang="en-US" sz="1000" b="1" dirty="0">
                <a:latin typeface="Short Stack" panose="02010500040000000007" pitchFamily="2" charset="77"/>
              </a:rPr>
            </a:br>
            <a:r>
              <a:rPr lang="en-US" sz="1000" b="1" dirty="0">
                <a:latin typeface="Short Stack" panose="02010500040000000007" pitchFamily="2" charset="77"/>
              </a:rPr>
              <a:t>You better not ___________</a:t>
            </a:r>
            <a:br>
              <a:rPr lang="en-US" sz="1000" b="1" dirty="0">
                <a:latin typeface="Short Stack" panose="02010500040000000007" pitchFamily="2" charset="77"/>
              </a:rPr>
            </a:br>
            <a:r>
              <a:rPr lang="en-US" sz="1000" b="1" dirty="0">
                <a:latin typeface="Short Stack" panose="02010500040000000007" pitchFamily="2" charset="77"/>
              </a:rPr>
              <a:t>Better not _________</a:t>
            </a:r>
            <a:br>
              <a:rPr lang="en-US" sz="1000" b="1" dirty="0">
                <a:latin typeface="Short Stack" panose="02010500040000000007" pitchFamily="2" charset="77"/>
              </a:rPr>
            </a:br>
            <a:r>
              <a:rPr lang="en-US" sz="1000" b="1" dirty="0">
                <a:latin typeface="Short Stack" panose="02010500040000000007" pitchFamily="2" charset="77"/>
              </a:rPr>
              <a:t>I'm telling you ________</a:t>
            </a:r>
            <a:br>
              <a:rPr lang="en-US" sz="1000" b="1" dirty="0">
                <a:latin typeface="Short Stack" panose="02010500040000000007" pitchFamily="2" charset="77"/>
              </a:rPr>
            </a:br>
            <a:r>
              <a:rPr lang="en-US" sz="1000" b="1" dirty="0">
                <a:latin typeface="Short Stack" panose="02010500040000000007" pitchFamily="2" charset="77"/>
              </a:rPr>
              <a:t>Santa Claus is __________________ to ______________</a:t>
            </a:r>
          </a:p>
          <a:p>
            <a:pPr lvl="0" defTabSz="914400" fontAlgn="base">
              <a:spcBef>
                <a:spcPct val="0"/>
              </a:spcBef>
            </a:pPr>
            <a:endParaRPr lang="en-US" sz="700" b="1" dirty="0">
              <a:latin typeface="Short Stack" panose="02010500040000000007" pitchFamily="2" charset="77"/>
            </a:endParaRPr>
          </a:p>
          <a:p>
            <a:pPr lvl="0" defTabSz="914400" fontAlgn="base">
              <a:lnSpc>
                <a:spcPct val="150000"/>
              </a:lnSpc>
              <a:spcBef>
                <a:spcPct val="0"/>
              </a:spcBef>
            </a:pPr>
            <a:r>
              <a:rPr lang="en-US" sz="1000" dirty="0">
                <a:latin typeface="Short Stack" panose="02010500040000000007" pitchFamily="2" charset="77"/>
              </a:rPr>
              <a:t>He's making a ________</a:t>
            </a:r>
            <a:br>
              <a:rPr lang="en-US" sz="1000" dirty="0">
                <a:latin typeface="Short Stack" panose="02010500040000000007" pitchFamily="2" charset="77"/>
              </a:rPr>
            </a:br>
            <a:r>
              <a:rPr lang="en-US" sz="1000" dirty="0">
                <a:latin typeface="Short Stack" panose="02010500040000000007" pitchFamily="2" charset="77"/>
              </a:rPr>
              <a:t>And checking it __________</a:t>
            </a:r>
            <a:br>
              <a:rPr lang="en-US" sz="1000" dirty="0">
                <a:latin typeface="Short Stack" panose="02010500040000000007" pitchFamily="2" charset="77"/>
              </a:rPr>
            </a:br>
            <a:r>
              <a:rPr lang="en-US" sz="1000" dirty="0">
                <a:latin typeface="Short Stack" panose="02010500040000000007" pitchFamily="2" charset="77"/>
              </a:rPr>
              <a:t>He’s </a:t>
            </a:r>
            <a:r>
              <a:rPr lang="en-US" sz="1000" dirty="0" err="1">
                <a:latin typeface="Short Stack" panose="02010500040000000007" pitchFamily="2" charset="77"/>
              </a:rPr>
              <a:t>gonna</a:t>
            </a:r>
            <a:r>
              <a:rPr lang="en-US" sz="1000" dirty="0">
                <a:latin typeface="Short Stack" panose="02010500040000000007" pitchFamily="2" charset="77"/>
              </a:rPr>
              <a:t> __________ out </a:t>
            </a:r>
          </a:p>
          <a:p>
            <a:pPr lvl="0" defTabSz="914400" fontAlgn="base">
              <a:lnSpc>
                <a:spcPct val="150000"/>
              </a:lnSpc>
              <a:spcBef>
                <a:spcPct val="0"/>
              </a:spcBef>
            </a:pPr>
            <a:r>
              <a:rPr lang="en-US" sz="1000" dirty="0">
                <a:latin typeface="Short Stack" panose="02010500040000000007" pitchFamily="2" charset="77"/>
              </a:rPr>
              <a:t>Who’s ________________ or _________</a:t>
            </a:r>
          </a:p>
          <a:p>
            <a:pPr lvl="0" defTabSz="914400" fontAlgn="base">
              <a:lnSpc>
                <a:spcPct val="150000"/>
              </a:lnSpc>
              <a:spcBef>
                <a:spcPct val="0"/>
              </a:spcBef>
            </a:pPr>
            <a:r>
              <a:rPr lang="en-US" sz="1000" dirty="0">
                <a:latin typeface="Short Stack" panose="02010500040000000007" pitchFamily="2" charset="77"/>
              </a:rPr>
              <a:t>Santa Claus is ___________________ to ____________ .</a:t>
            </a:r>
            <a:br>
              <a:rPr lang="en-US" sz="1000" dirty="0">
                <a:latin typeface="Short Stack" panose="02010500040000000007" pitchFamily="2" charset="77"/>
              </a:rPr>
            </a:br>
            <a:endParaRPr lang="en-US" sz="600" dirty="0">
              <a:latin typeface="Short Stack" panose="02010500040000000007" pitchFamily="2" charset="77"/>
            </a:endParaRPr>
          </a:p>
          <a:p>
            <a:pPr lvl="0" defTabSz="914400" fontAlgn="base">
              <a:lnSpc>
                <a:spcPct val="150000"/>
              </a:lnSpc>
              <a:spcBef>
                <a:spcPct val="0"/>
              </a:spcBef>
            </a:pPr>
            <a:r>
              <a:rPr lang="en-US" sz="1000" dirty="0">
                <a:latin typeface="Short Stack" panose="02010500040000000007" pitchFamily="2" charset="77"/>
              </a:rPr>
              <a:t>He sees you when you’re __________________</a:t>
            </a:r>
            <a:br>
              <a:rPr lang="en-US" sz="1000" dirty="0">
                <a:latin typeface="Short Stack" panose="02010500040000000007" pitchFamily="2" charset="77"/>
              </a:rPr>
            </a:br>
            <a:r>
              <a:rPr lang="en-US" sz="1000" dirty="0">
                <a:latin typeface="Short Stack" panose="02010500040000000007" pitchFamily="2" charset="77"/>
              </a:rPr>
              <a:t>He knows when you’re _____________</a:t>
            </a:r>
            <a:br>
              <a:rPr lang="en-US" sz="1000" dirty="0">
                <a:latin typeface="Short Stack" panose="02010500040000000007" pitchFamily="2" charset="77"/>
              </a:rPr>
            </a:br>
            <a:r>
              <a:rPr lang="en-US" sz="1000" dirty="0">
                <a:latin typeface="Short Stack" panose="02010500040000000007" pitchFamily="2" charset="77"/>
              </a:rPr>
              <a:t>He knows if you've been _______ or ____________</a:t>
            </a:r>
            <a:br>
              <a:rPr lang="en-US" sz="1000" dirty="0">
                <a:latin typeface="Short Stack" panose="02010500040000000007" pitchFamily="2" charset="77"/>
              </a:rPr>
            </a:br>
            <a:r>
              <a:rPr lang="en-US" sz="1000" dirty="0">
                <a:latin typeface="Short Stack" panose="02010500040000000007" pitchFamily="2" charset="77"/>
              </a:rPr>
              <a:t>So be good for goodness ___________ !</a:t>
            </a:r>
            <a:br>
              <a:rPr lang="en-US" sz="1000" dirty="0">
                <a:latin typeface="Short Stack" panose="02010500040000000007" pitchFamily="2" charset="77"/>
              </a:rPr>
            </a:br>
            <a:br>
              <a:rPr lang="en-US" sz="600" dirty="0">
                <a:latin typeface="Short Stack" panose="02010500040000000007" pitchFamily="2" charset="77"/>
              </a:rPr>
            </a:br>
            <a:r>
              <a:rPr lang="en-US" sz="1000" b="1" dirty="0">
                <a:latin typeface="Short Stack" panose="02010500040000000007" pitchFamily="2" charset="77"/>
              </a:rPr>
              <a:t>Refrain</a:t>
            </a:r>
            <a:endParaRPr kumimoji="0" lang="fr-FR" altLang="fr-FR" sz="1000" b="1" i="0" strike="noStrike" cap="none" normalizeH="0" baseline="0" dirty="0">
              <a:ln>
                <a:noFill/>
              </a:ln>
              <a:solidFill>
                <a:schemeClr val="tx1"/>
              </a:solidFill>
              <a:effectLst/>
              <a:latin typeface="Short Stack" panose="02010500040000000007" pitchFamily="2" charset="77"/>
              <a:cs typeface="Arial" pitchFamily="34" charset="0"/>
            </a:endParaRPr>
          </a:p>
        </p:txBody>
      </p:sp>
      <p:pic>
        <p:nvPicPr>
          <p:cNvPr id="56"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42"/>
          <a:stretch/>
        </p:blipFill>
        <p:spPr bwMode="auto">
          <a:xfrm>
            <a:off x="3454586" y="8903879"/>
            <a:ext cx="728196" cy="100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163" t="-3461" r="-2115" b="15116"/>
          <a:stretch/>
        </p:blipFill>
        <p:spPr bwMode="auto">
          <a:xfrm>
            <a:off x="4392761" y="7663287"/>
            <a:ext cx="957520" cy="72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3997" y="7333413"/>
            <a:ext cx="836688" cy="118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440" y="7461077"/>
            <a:ext cx="961526" cy="961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4571" y="7498886"/>
            <a:ext cx="1224892" cy="92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3672" y="9100393"/>
            <a:ext cx="885759" cy="66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4025" y="9046269"/>
            <a:ext cx="926753" cy="92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15764" t="3358" r="11610" b="20301"/>
          <a:stretch/>
        </p:blipFill>
        <p:spPr bwMode="auto">
          <a:xfrm>
            <a:off x="2072557" y="8912988"/>
            <a:ext cx="650250" cy="97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2860" y="8998064"/>
            <a:ext cx="7810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a:extLst>
              <a:ext uri="{FF2B5EF4-FFF2-40B4-BE49-F238E27FC236}">
                <a16:creationId xmlns:a16="http://schemas.microsoft.com/office/drawing/2014/main" id="{FF276399-DC0A-4D4A-846F-4F5F3BEF33BA}"/>
              </a:ext>
            </a:extLst>
          </p:cNvPr>
          <p:cNvSpPr/>
          <p:nvPr/>
        </p:nvSpPr>
        <p:spPr>
          <a:xfrm>
            <a:off x="72281" y="979578"/>
            <a:ext cx="4464750" cy="630942"/>
          </a:xfrm>
          <a:prstGeom prst="rect">
            <a:avLst/>
          </a:prstGeom>
        </p:spPr>
        <p:txBody>
          <a:bodyPr wrap="square">
            <a:spAutoFit/>
          </a:bodyPr>
          <a:lstStyle/>
          <a:p>
            <a:pPr lvl="0"/>
            <a:r>
              <a:rPr lang="fr-FR" sz="1400" dirty="0">
                <a:solidFill>
                  <a:prstClr val="black"/>
                </a:solidFill>
                <a:latin typeface="Our First Kiss" panose="02000603000000020004" pitchFamily="50" charset="0"/>
                <a:ea typeface="charleeboots Medium" panose="02000603000000000000" pitchFamily="2" charset="-34"/>
                <a:cs typeface="charleeboots Medium" panose="02000603000000000000"/>
              </a:rPr>
              <a:t>Complète la chanson avec les mots suivants :</a:t>
            </a:r>
          </a:p>
          <a:p>
            <a:pPr lvl="0"/>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coming</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watch</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why</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list</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good,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find</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cry</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naughty</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sleeping, pout,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nice</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town</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sake</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awake</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bad</a:t>
            </a:r>
            <a:r>
              <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105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twice</a:t>
            </a:r>
            <a:endParaRPr lang="fr-FR" sz="105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p:txBody>
      </p:sp>
      <p:sp>
        <p:nvSpPr>
          <p:cNvPr id="44" name="Rectangle 43">
            <a:extLst>
              <a:ext uri="{FF2B5EF4-FFF2-40B4-BE49-F238E27FC236}">
                <a16:creationId xmlns:a16="http://schemas.microsoft.com/office/drawing/2014/main" id="{A82FAF0F-6D8C-3E47-BFAC-0E901859F88E}"/>
              </a:ext>
            </a:extLst>
          </p:cNvPr>
          <p:cNvSpPr/>
          <p:nvPr/>
        </p:nvSpPr>
        <p:spPr>
          <a:xfrm>
            <a:off x="114331" y="6637112"/>
            <a:ext cx="7099832" cy="954107"/>
          </a:xfrm>
          <a:prstGeom prst="rect">
            <a:avLst/>
          </a:prstGeom>
        </p:spPr>
        <p:txBody>
          <a:bodyPr wrap="square">
            <a:spAutoFit/>
          </a:bodyPr>
          <a:lstStyle/>
          <a:p>
            <a:pPr lvl="0"/>
            <a:r>
              <a:rPr lang="fr-FR" sz="1400" dirty="0">
                <a:solidFill>
                  <a:prstClr val="black"/>
                </a:solidFill>
                <a:latin typeface="Our First Kiss" panose="02000603000000020004" pitchFamily="50" charset="0"/>
                <a:ea typeface="charleeboots Medium" panose="02000603000000000000" pitchFamily="2" charset="-34"/>
                <a:cs typeface="charleeboots Medium" panose="02000603000000000000" pitchFamily="2" charset="-34"/>
              </a:rPr>
              <a:t>Ecris les mots sous les dessins</a:t>
            </a:r>
          </a:p>
          <a:p>
            <a:pPr>
              <a:lnSpc>
                <a:spcPct val="150000"/>
              </a:lnSpc>
            </a:pPr>
            <a:r>
              <a:rPr lang="fr-FR" sz="1050" dirty="0">
                <a:latin typeface="Short Stack" panose="02010500040000000007" pitchFamily="2" charset="77"/>
              </a:rPr>
              <a:t>the </a:t>
            </a:r>
            <a:r>
              <a:rPr lang="fr-FR" sz="1050" dirty="0" err="1">
                <a:latin typeface="Short Stack" panose="02010500040000000007" pitchFamily="2" charset="77"/>
              </a:rPr>
              <a:t>present</a:t>
            </a:r>
            <a:r>
              <a:rPr lang="fr-FR" sz="1050" dirty="0">
                <a:latin typeface="Short Stack" panose="02010500040000000007" pitchFamily="2" charset="77"/>
              </a:rPr>
              <a:t>, the </a:t>
            </a:r>
            <a:r>
              <a:rPr lang="fr-FR" sz="1050" dirty="0" err="1">
                <a:latin typeface="Short Stack" panose="02010500040000000007" pitchFamily="2" charset="77"/>
              </a:rPr>
              <a:t>card</a:t>
            </a:r>
            <a:r>
              <a:rPr lang="fr-FR" sz="1050" dirty="0">
                <a:latin typeface="Short Stack" panose="02010500040000000007" pitchFamily="2" charset="77"/>
              </a:rPr>
              <a:t>, </a:t>
            </a:r>
            <a:r>
              <a:rPr lang="fr-FR" sz="1050" dirty="0" err="1">
                <a:latin typeface="Short Stack" panose="02010500040000000007" pitchFamily="2" charset="77"/>
              </a:rPr>
              <a:t>Father</a:t>
            </a:r>
            <a:r>
              <a:rPr lang="fr-FR" sz="1050" dirty="0">
                <a:latin typeface="Short Stack" panose="02010500040000000007" pitchFamily="2" charset="77"/>
              </a:rPr>
              <a:t> Christmas ou Santa Claus, the </a:t>
            </a:r>
            <a:r>
              <a:rPr lang="fr-FR" sz="1050" dirty="0" err="1">
                <a:solidFill>
                  <a:prstClr val="black"/>
                </a:solidFill>
                <a:latin typeface="Short Stack" panose="02010500040000000007" pitchFamily="2" charset="77"/>
              </a:rPr>
              <a:t>candles</a:t>
            </a:r>
            <a:r>
              <a:rPr lang="fr-FR" sz="1050" dirty="0">
                <a:solidFill>
                  <a:prstClr val="black"/>
                </a:solidFill>
                <a:latin typeface="Short Stack" panose="02010500040000000007" pitchFamily="2" charset="77"/>
              </a:rPr>
              <a:t>, </a:t>
            </a:r>
            <a:r>
              <a:rPr lang="fr-FR" sz="1050" dirty="0" err="1">
                <a:latin typeface="Short Stack" panose="02010500040000000007" pitchFamily="2" charset="77"/>
              </a:rPr>
              <a:t>christmas</a:t>
            </a:r>
            <a:r>
              <a:rPr lang="fr-FR" sz="1050" dirty="0">
                <a:latin typeface="Short Stack" panose="02010500040000000007" pitchFamily="2" charset="77"/>
              </a:rPr>
              <a:t> </a:t>
            </a:r>
            <a:r>
              <a:rPr lang="fr-FR" sz="1050" dirty="0" err="1">
                <a:latin typeface="Short Stack" panose="02010500040000000007" pitchFamily="2" charset="77"/>
              </a:rPr>
              <a:t>tree</a:t>
            </a:r>
            <a:r>
              <a:rPr lang="fr-FR" sz="1050" dirty="0">
                <a:latin typeface="Short Stack" panose="02010500040000000007" pitchFamily="2" charset="77"/>
              </a:rPr>
              <a:t>, the </a:t>
            </a:r>
            <a:r>
              <a:rPr lang="fr-FR" sz="1050" dirty="0" err="1">
                <a:latin typeface="Short Stack" panose="02010500040000000007" pitchFamily="2" charset="77"/>
              </a:rPr>
              <a:t>snowman</a:t>
            </a:r>
            <a:r>
              <a:rPr lang="fr-FR" sz="1050" dirty="0">
                <a:latin typeface="Short Stack" panose="02010500040000000007" pitchFamily="2" charset="77"/>
              </a:rPr>
              <a:t>, the stars, </a:t>
            </a:r>
            <a:r>
              <a:rPr lang="fr-FR" sz="1050" dirty="0" err="1">
                <a:solidFill>
                  <a:prstClr val="black"/>
                </a:solidFill>
                <a:latin typeface="Short Stack" panose="02010500040000000007" pitchFamily="2" charset="77"/>
              </a:rPr>
              <a:t>christmas</a:t>
            </a:r>
            <a:r>
              <a:rPr lang="fr-FR" sz="1050" dirty="0">
                <a:solidFill>
                  <a:prstClr val="black"/>
                </a:solidFill>
                <a:latin typeface="Short Stack" panose="02010500040000000007" pitchFamily="2" charset="77"/>
              </a:rPr>
              <a:t> </a:t>
            </a:r>
            <a:r>
              <a:rPr lang="fr-FR" sz="1050" dirty="0" err="1">
                <a:solidFill>
                  <a:prstClr val="black"/>
                </a:solidFill>
                <a:latin typeface="Short Stack" panose="02010500040000000007" pitchFamily="2" charset="77"/>
              </a:rPr>
              <a:t>stocking</a:t>
            </a:r>
            <a:r>
              <a:rPr lang="fr-FR" sz="1050" dirty="0">
                <a:solidFill>
                  <a:prstClr val="black"/>
                </a:solidFill>
                <a:latin typeface="Short Stack" panose="02010500040000000007" pitchFamily="2" charset="77"/>
              </a:rPr>
              <a:t>, the </a:t>
            </a:r>
            <a:r>
              <a:rPr lang="fr-FR" sz="1050" dirty="0" err="1">
                <a:latin typeface="Short Stack" panose="02010500040000000007" pitchFamily="2" charset="77"/>
              </a:rPr>
              <a:t>bells</a:t>
            </a:r>
            <a:r>
              <a:rPr lang="fr-FR" sz="1050" dirty="0">
                <a:latin typeface="Short Stack" panose="02010500040000000007" pitchFamily="2" charset="77"/>
              </a:rPr>
              <a:t>, the </a:t>
            </a:r>
            <a:r>
              <a:rPr lang="fr-FR" sz="1050" dirty="0" err="1">
                <a:latin typeface="Short Stack" panose="02010500040000000007" pitchFamily="2" charset="77"/>
              </a:rPr>
              <a:t>ball</a:t>
            </a:r>
            <a:endParaRPr lang="fr-FR" sz="1050" dirty="0">
              <a:latin typeface="Short Stack" panose="02010500040000000007" pitchFamily="2" charset="77"/>
            </a:endParaRPr>
          </a:p>
          <a:p>
            <a:endParaRPr lang="fr-FR" sz="1050" dirty="0">
              <a:latin typeface="KG Primary Italics" panose="02000506000000020003" pitchFamily="2" charset="0"/>
            </a:endParaRPr>
          </a:p>
        </p:txBody>
      </p:sp>
      <p:pic>
        <p:nvPicPr>
          <p:cNvPr id="45" name="Picture 5">
            <a:extLst>
              <a:ext uri="{FF2B5EF4-FFF2-40B4-BE49-F238E27FC236}">
                <a16:creationId xmlns:a16="http://schemas.microsoft.com/office/drawing/2014/main" id="{FB06D35A-16CD-534A-B914-09EAA04C411D}"/>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37032" y="3063618"/>
            <a:ext cx="2736050" cy="374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a:extLst>
              <a:ext uri="{FF2B5EF4-FFF2-40B4-BE49-F238E27FC236}">
                <a16:creationId xmlns:a16="http://schemas.microsoft.com/office/drawing/2014/main" id="{3615C2D5-B6DB-7146-A19D-54B109A95246}"/>
              </a:ext>
            </a:extLst>
          </p:cNvPr>
          <p:cNvSpPr/>
          <p:nvPr/>
        </p:nvSpPr>
        <p:spPr>
          <a:xfrm>
            <a:off x="4537031" y="998614"/>
            <a:ext cx="2736051" cy="1960537"/>
          </a:xfrm>
          <a:prstGeom prst="rect">
            <a:avLst/>
          </a:prstGeom>
        </p:spPr>
        <p:txBody>
          <a:bodyPr wrap="square">
            <a:spAutoFit/>
          </a:bodyPr>
          <a:lstStyle/>
          <a:p>
            <a:pPr lvl="0">
              <a:lnSpc>
                <a:spcPct val="80000"/>
              </a:lnSpc>
            </a:pPr>
            <a:r>
              <a:rPr lang="fr-FR" sz="1400" dirty="0">
                <a:solidFill>
                  <a:prstClr val="black"/>
                </a:solidFill>
                <a:latin typeface="Our First Kiss" panose="02000603000000020004" pitchFamily="50" charset="0"/>
                <a:ea typeface="charleeboots Medium" panose="02000603000000000000" pitchFamily="2" charset="-34"/>
                <a:cs typeface="charleeboots Medium" panose="02000603000000000000" pitchFamily="2" charset="-34"/>
              </a:rPr>
              <a:t>Colorie le sapin et les décorations ainsi :</a:t>
            </a: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stars are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yellow</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gold</a:t>
            </a: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snowman</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grey</a:t>
            </a:r>
            <a:endPar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candles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are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red</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and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yellow</a:t>
            </a:r>
            <a:endPar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christmas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tree</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green</a:t>
            </a: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Father</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Christmas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red</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and white</a:t>
            </a: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One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present</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pink</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one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blue</a:t>
            </a:r>
            <a:endPar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balls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are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yellow</a:t>
            </a:r>
            <a:endPar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a:p>
            <a:pPr lvl="0"/>
            <a:r>
              <a:rPr lang="fr-FR" sz="900" spc="-3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spc="-3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christmas</a:t>
            </a:r>
            <a:r>
              <a:rPr lang="fr-FR" sz="900" spc="-3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spc="-3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stocking</a:t>
            </a:r>
            <a:r>
              <a:rPr lang="fr-FR" sz="900" spc="-3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spc="-3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spc="-3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spc="-3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red</a:t>
            </a:r>
            <a:r>
              <a:rPr lang="fr-FR" sz="900" spc="-3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and green</a:t>
            </a: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bells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are orange</a:t>
            </a: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Reineer</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brown</a:t>
            </a:r>
            <a:endPar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a:p>
            <a:pPr lvl="0"/>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The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angel</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is</a:t>
            </a:r>
            <a:r>
              <a:rPr lang="fr-FR" sz="9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 </a:t>
            </a:r>
            <a:r>
              <a:rPr lang="fr-FR" sz="900" dirty="0" err="1">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rPr>
              <a:t>purple</a:t>
            </a:r>
            <a:endParaRPr lang="fr-FR" sz="1000" dirty="0">
              <a:solidFill>
                <a:prstClr val="black"/>
              </a:solidFill>
              <a:latin typeface="Short Stack" panose="02010500040000000007" pitchFamily="2" charset="77"/>
              <a:ea typeface="charleeboots Medium" panose="02000603000000000000" pitchFamily="2" charset="-34"/>
              <a:cs typeface="charleeboots Medium" panose="02000603000000000000" pitchFamily="2" charset="-34"/>
            </a:endParaRPr>
          </a:p>
        </p:txBody>
      </p:sp>
      <p:pic>
        <p:nvPicPr>
          <p:cNvPr id="5" name="Image 4">
            <a:extLst>
              <a:ext uri="{FF2B5EF4-FFF2-40B4-BE49-F238E27FC236}">
                <a16:creationId xmlns:a16="http://schemas.microsoft.com/office/drawing/2014/main" id="{4180A40C-9901-5244-BD04-3FAB63078E01}"/>
              </a:ext>
            </a:extLst>
          </p:cNvPr>
          <p:cNvPicPr>
            <a:picLocks noChangeAspect="1"/>
          </p:cNvPicPr>
          <p:nvPr/>
        </p:nvPicPr>
        <p:blipFill>
          <a:blip r:embed="rId16"/>
          <a:stretch>
            <a:fillRect/>
          </a:stretch>
        </p:blipFill>
        <p:spPr>
          <a:xfrm>
            <a:off x="3242077" y="7667264"/>
            <a:ext cx="563292" cy="632375"/>
          </a:xfrm>
          <a:prstGeom prst="rect">
            <a:avLst/>
          </a:prstGeom>
        </p:spPr>
      </p:pic>
    </p:spTree>
    <p:extLst>
      <p:ext uri="{BB962C8B-B14F-4D97-AF65-F5344CB8AC3E}">
        <p14:creationId xmlns:p14="http://schemas.microsoft.com/office/powerpoint/2010/main" val="169080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127"/>
          <a:stretch/>
        </p:blipFill>
        <p:spPr bwMode="auto">
          <a:xfrm>
            <a:off x="50231" y="1078051"/>
            <a:ext cx="7244899" cy="500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2488787" y="0"/>
            <a:ext cx="2354885" cy="779737"/>
          </a:xfrm>
          <a:prstGeom prst="rect">
            <a:avLst/>
          </a:prstGeom>
          <a:noFill/>
        </p:spPr>
        <p:txBody>
          <a:bodyPr wrap="none" lIns="101636" tIns="50818" rIns="101636" bIns="50818">
            <a:spAutoFit/>
          </a:bodyPr>
          <a:lstStyle/>
          <a:p>
            <a:pPr algn="ctr"/>
            <a:r>
              <a:rPr lang="fr-FR" sz="44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Christmas</a:t>
            </a:r>
            <a:endParaRPr lang="fr-FR" sz="32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endParaRPr>
          </a:p>
        </p:txBody>
      </p:sp>
      <p:sp>
        <p:nvSpPr>
          <p:cNvPr id="6" name="Ellipse 5"/>
          <p:cNvSpPr/>
          <p:nvPr/>
        </p:nvSpPr>
        <p:spPr>
          <a:xfrm>
            <a:off x="72281" y="244665"/>
            <a:ext cx="1409087"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00464" y="285354"/>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4</a:t>
            </a:r>
          </a:p>
        </p:txBody>
      </p:sp>
      <p:sp>
        <p:nvSpPr>
          <p:cNvPr id="65" name="Rectangle à coins arrondis 64"/>
          <p:cNvSpPr/>
          <p:nvPr/>
        </p:nvSpPr>
        <p:spPr>
          <a:xfrm>
            <a:off x="6022558" y="284925"/>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192961" y="623172"/>
            <a:ext cx="789081"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294298"/>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192961" y="623172"/>
            <a:ext cx="789081"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1" y="6172430"/>
            <a:ext cx="7273083" cy="250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806"/>
          <a:stretch/>
        </p:blipFill>
        <p:spPr bwMode="auto">
          <a:xfrm>
            <a:off x="72281" y="8782507"/>
            <a:ext cx="7058270" cy="140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832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531"/>
          <a:stretch/>
        </p:blipFill>
        <p:spPr bwMode="auto">
          <a:xfrm>
            <a:off x="5427199" y="1409939"/>
            <a:ext cx="1586365" cy="202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rganigramme : Document 66"/>
          <p:cNvSpPr/>
          <p:nvPr/>
        </p:nvSpPr>
        <p:spPr>
          <a:xfrm>
            <a:off x="0" y="0"/>
            <a:ext cx="7345363" cy="765082"/>
          </a:xfrm>
          <a:prstGeom prst="flowChartDocumen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endParaRPr>
          </a:p>
        </p:txBody>
      </p:sp>
      <p:sp>
        <p:nvSpPr>
          <p:cNvPr id="4" name="Rectangle 3"/>
          <p:cNvSpPr/>
          <p:nvPr/>
        </p:nvSpPr>
        <p:spPr>
          <a:xfrm>
            <a:off x="2488787" y="0"/>
            <a:ext cx="2354885" cy="779737"/>
          </a:xfrm>
          <a:prstGeom prst="rect">
            <a:avLst/>
          </a:prstGeom>
          <a:noFill/>
        </p:spPr>
        <p:txBody>
          <a:bodyPr wrap="none" lIns="101636" tIns="50818" rIns="101636" bIns="50818">
            <a:spAutoFit/>
          </a:bodyPr>
          <a:lstStyle/>
          <a:p>
            <a:pPr algn="ctr"/>
            <a:r>
              <a:rPr lang="fr-FR" sz="44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rPr>
              <a:t>Christmas</a:t>
            </a:r>
            <a:endParaRPr lang="fr-FR" sz="3200" b="1" dirty="0">
              <a:ln w="6350" cmpd="sng">
                <a:solidFill>
                  <a:schemeClr val="accent4">
                    <a:lumMod val="75000"/>
                  </a:schemeClr>
                </a:solidFill>
                <a:prstDash val="solid"/>
              </a:ln>
              <a:solidFill>
                <a:srgbClr val="FFFFFF"/>
              </a:solidFill>
              <a:effectLst>
                <a:outerShdw blurRad="63500" dir="3600000" algn="tl" rotWithShape="0">
                  <a:srgbClr val="000000">
                    <a:alpha val="70000"/>
                  </a:srgbClr>
                </a:outerShdw>
              </a:effectLst>
              <a:latin typeface="Chewy" panose="02000000000000000000" pitchFamily="2" charset="0"/>
              <a:ea typeface="Chewy" panose="02000000000000000000" pitchFamily="2" charset="0"/>
            </a:endParaRPr>
          </a:p>
        </p:txBody>
      </p:sp>
      <p:sp>
        <p:nvSpPr>
          <p:cNvPr id="6" name="Ellipse 5"/>
          <p:cNvSpPr/>
          <p:nvPr/>
        </p:nvSpPr>
        <p:spPr>
          <a:xfrm>
            <a:off x="72281" y="244665"/>
            <a:ext cx="1409087" cy="580648"/>
          </a:xfrm>
          <a:prstGeom prst="ellipse">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636" tIns="50818" rIns="101636" bIns="50818" rtlCol="0" anchor="ctr"/>
          <a:lstStyle/>
          <a:p>
            <a:pPr algn="ctr"/>
            <a:endParaRPr lang="fr-FR" sz="3600" dirty="0">
              <a:solidFill>
                <a:schemeClr val="tx1"/>
              </a:solidFill>
              <a:effectLst>
                <a:outerShdw blurRad="38100" dist="38100" dir="2700000" algn="tl">
                  <a:srgbClr val="000000">
                    <a:alpha val="43137"/>
                  </a:srgbClr>
                </a:outerShdw>
              </a:effectLst>
              <a:latin typeface="Fineliner Script" pitchFamily="50" charset="0"/>
              <a:ea typeface="Clensey" panose="02000603000000000000" pitchFamily="2" charset="0"/>
            </a:endParaRPr>
          </a:p>
        </p:txBody>
      </p:sp>
      <p:sp>
        <p:nvSpPr>
          <p:cNvPr id="2" name="Rectangle 1"/>
          <p:cNvSpPr/>
          <p:nvPr/>
        </p:nvSpPr>
        <p:spPr>
          <a:xfrm>
            <a:off x="100464" y="285354"/>
            <a:ext cx="1320258" cy="533516"/>
          </a:xfrm>
          <a:prstGeom prst="rect">
            <a:avLst/>
          </a:prstGeom>
        </p:spPr>
        <p:txBody>
          <a:bodyPr wrap="square" lIns="101636" tIns="50818" rIns="101636" bIns="50818">
            <a:spAutoFit/>
          </a:bodyPr>
          <a:lstStyle/>
          <a:p>
            <a:pPr lvl="0" algn="ctr"/>
            <a:r>
              <a:rPr lang="fr-FR" sz="2800" dirty="0">
                <a:solidFill>
                  <a:schemeClr val="accent4"/>
                </a:solidFill>
                <a:effectLst>
                  <a:outerShdw blurRad="38100" dist="38100" dir="2700000" algn="tl">
                    <a:srgbClr val="000000">
                      <a:alpha val="43137"/>
                    </a:srgbClr>
                  </a:outerShdw>
                </a:effectLst>
                <a:latin typeface="Fineliner Script" pitchFamily="50" charset="0"/>
                <a:ea typeface="Clensey" panose="02000603000000000000" pitchFamily="2" charset="0"/>
              </a:rPr>
              <a:t>Anglais 4</a:t>
            </a:r>
          </a:p>
        </p:txBody>
      </p:sp>
      <p:sp>
        <p:nvSpPr>
          <p:cNvPr id="65" name="Rectangle à coins arrondis 64"/>
          <p:cNvSpPr/>
          <p:nvPr/>
        </p:nvSpPr>
        <p:spPr>
          <a:xfrm>
            <a:off x="6022558" y="107926"/>
            <a:ext cx="1149555" cy="410973"/>
          </a:xfrm>
          <a:prstGeom prst="roundRect">
            <a:avLst>
              <a:gd name="adj" fmla="val 36197"/>
            </a:avLst>
          </a:prstGeom>
          <a:solidFill>
            <a:schemeClr val="accent4">
              <a:lumMod val="60000"/>
              <a:lumOff val="40000"/>
            </a:schemeClr>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192961" y="446173"/>
            <a:ext cx="789081" cy="348850"/>
          </a:xfrm>
          <a:prstGeom prst="roundRect">
            <a:avLst>
              <a:gd name="adj" fmla="val 33049"/>
            </a:avLst>
          </a:prstGeom>
          <a:solidFill>
            <a:schemeClr val="bg1"/>
          </a:solid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4"/>
                </a:solidFill>
              </a:ln>
              <a:solidFill>
                <a:schemeClr val="accent4"/>
              </a:solidFill>
            </a:endParaRPr>
          </a:p>
        </p:txBody>
      </p:sp>
      <p:sp>
        <p:nvSpPr>
          <p:cNvPr id="17" name="ZoneTexte 16"/>
          <p:cNvSpPr txBox="1"/>
          <p:nvPr/>
        </p:nvSpPr>
        <p:spPr>
          <a:xfrm>
            <a:off x="6038531" y="117299"/>
            <a:ext cx="1149555" cy="369332"/>
          </a:xfrm>
          <a:prstGeom prst="rect">
            <a:avLst/>
          </a:prstGeom>
          <a:noFill/>
        </p:spPr>
        <p:txBody>
          <a:bodyPr wrap="square" rtlCol="0">
            <a:spAutoFit/>
          </a:bodyPr>
          <a:lstStyle/>
          <a:p>
            <a:pPr algn="ctr"/>
            <a:r>
              <a:rPr lang="fr-FR" sz="18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Fineliner Script" pitchFamily="50" charset="0"/>
              </a:rPr>
              <a:t>Civilisation</a:t>
            </a:r>
            <a:endParaRPr lang="fr-FR" sz="1100" dirty="0">
              <a:ln w="12700">
                <a:solidFill>
                  <a:schemeClr val="bg1"/>
                </a:solidFill>
                <a:prstDash val="solid"/>
              </a:ln>
              <a:latin typeface="Fineliner Script" pitchFamily="50" charset="0"/>
            </a:endParaRPr>
          </a:p>
        </p:txBody>
      </p:sp>
      <p:sp>
        <p:nvSpPr>
          <p:cNvPr id="30" name="ZoneTexte 29"/>
          <p:cNvSpPr txBox="1"/>
          <p:nvPr/>
        </p:nvSpPr>
        <p:spPr>
          <a:xfrm>
            <a:off x="6192961" y="446173"/>
            <a:ext cx="789081" cy="348850"/>
          </a:xfrm>
          <a:prstGeom prst="rect">
            <a:avLst/>
          </a:prstGeom>
          <a:noFill/>
        </p:spPr>
        <p:txBody>
          <a:bodyPr wrap="square" lIns="101636" tIns="50818" rIns="101636" bIns="50818" rtlCol="0">
            <a:spAutoFit/>
          </a:bodyPr>
          <a:lstStyle/>
          <a:p>
            <a:pPr algn="ctr"/>
            <a:r>
              <a:rPr lang="fr-FR" sz="1600" b="1" dirty="0">
                <a:latin typeface="Fineliner Script" pitchFamily="50" charset="0"/>
              </a:rPr>
              <a:t>Cycle 3</a:t>
            </a:r>
            <a:endParaRPr lang="fr-FR" sz="1800" b="1" dirty="0">
              <a:latin typeface="Fineliner Script" pitchFamily="50" charset="0"/>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663" b="1"/>
          <a:stretch/>
        </p:blipFill>
        <p:spPr bwMode="auto">
          <a:xfrm>
            <a:off x="454232" y="1563292"/>
            <a:ext cx="4574968" cy="40807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2561"/>
          <a:stretch/>
        </p:blipFill>
        <p:spPr bwMode="auto">
          <a:xfrm>
            <a:off x="1914937" y="6331998"/>
            <a:ext cx="5112568" cy="39036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944489" y="1667674"/>
            <a:ext cx="2526732" cy="995144"/>
          </a:xfrm>
          <a:prstGeom prst="rect">
            <a:avLst/>
          </a:prstGeom>
          <a:solidFill>
            <a:schemeClr val="bg1"/>
          </a:solidFill>
        </p:spPr>
        <p:txBody>
          <a:bodyPr wrap="square" rtlCol="0">
            <a:spAutoFit/>
          </a:bodyPr>
          <a:lstStyle/>
          <a:p>
            <a:endParaRPr lang="fr-FR" sz="1000" dirty="0">
              <a:latin typeface="Short Stack" panose="02010500040000000007" pitchFamily="2" charset="0"/>
            </a:endParaRPr>
          </a:p>
          <a:p>
            <a:r>
              <a:rPr lang="fr-FR" sz="1000" u="sng" dirty="0">
                <a:latin typeface="Short Stack" panose="02010500040000000007" pitchFamily="2" charset="0"/>
              </a:rPr>
              <a:t>Voici les mots :</a:t>
            </a:r>
          </a:p>
          <a:p>
            <a:r>
              <a:rPr lang="fr-FR" sz="1000" u="sng" dirty="0">
                <a:latin typeface="Short Stack" panose="02010500040000000007" pitchFamily="2" charset="0"/>
              </a:rPr>
              <a:t> </a:t>
            </a:r>
          </a:p>
          <a:p>
            <a:pPr>
              <a:lnSpc>
                <a:spcPct val="150000"/>
              </a:lnSpc>
            </a:pPr>
            <a:r>
              <a:rPr lang="fr-FR" sz="1000" dirty="0" err="1">
                <a:latin typeface="Short Stack" panose="02010500040000000007" pitchFamily="2" charset="0"/>
              </a:rPr>
              <a:t>guests</a:t>
            </a:r>
            <a:r>
              <a:rPr lang="fr-FR" sz="1000" dirty="0">
                <a:latin typeface="Short Stack" panose="02010500040000000007" pitchFamily="2" charset="0"/>
              </a:rPr>
              <a:t>, </a:t>
            </a:r>
            <a:r>
              <a:rPr lang="fr-FR" sz="1000" dirty="0" err="1">
                <a:latin typeface="Short Stack" panose="02010500040000000007" pitchFamily="2" charset="0"/>
              </a:rPr>
              <a:t>Grandpa</a:t>
            </a:r>
            <a:r>
              <a:rPr lang="fr-FR" sz="1000" dirty="0">
                <a:latin typeface="Short Stack" panose="02010500040000000007" pitchFamily="2" charset="0"/>
              </a:rPr>
              <a:t>, </a:t>
            </a:r>
            <a:r>
              <a:rPr lang="fr-FR" sz="1000" dirty="0" err="1">
                <a:latin typeface="Short Stack" panose="02010500040000000007" pitchFamily="2" charset="0"/>
              </a:rPr>
              <a:t>merry</a:t>
            </a:r>
            <a:r>
              <a:rPr lang="fr-FR" sz="1000" dirty="0">
                <a:latin typeface="Short Stack" panose="02010500040000000007" pitchFamily="2" charset="0"/>
              </a:rPr>
              <a:t>, </a:t>
            </a:r>
            <a:r>
              <a:rPr lang="fr-FR" sz="1000" dirty="0" err="1">
                <a:latin typeface="Short Stack" panose="02010500040000000007" pitchFamily="2" charset="0"/>
              </a:rPr>
              <a:t>year</a:t>
            </a:r>
            <a:r>
              <a:rPr lang="fr-FR" sz="1000" dirty="0">
                <a:latin typeface="Short Stack" panose="02010500040000000007" pitchFamily="2" charset="0"/>
              </a:rPr>
              <a:t>, </a:t>
            </a:r>
            <a:r>
              <a:rPr lang="fr-FR" sz="1000" dirty="0" err="1">
                <a:latin typeface="Short Stack" panose="02010500040000000007" pitchFamily="2" charset="0"/>
              </a:rPr>
              <a:t>decorations</a:t>
            </a:r>
            <a:r>
              <a:rPr lang="fr-FR" sz="1000" dirty="0">
                <a:latin typeface="Short Stack" panose="02010500040000000007" pitchFamily="2" charset="0"/>
              </a:rPr>
              <a:t>, happy, </a:t>
            </a:r>
            <a:r>
              <a:rPr lang="fr-FR" sz="1000" dirty="0" err="1">
                <a:latin typeface="Short Stack" panose="02010500040000000007" pitchFamily="2" charset="0"/>
              </a:rPr>
              <a:t>tree</a:t>
            </a:r>
            <a:endParaRPr lang="fr-FR" sz="1000" dirty="0">
              <a:latin typeface="Short Stack" panose="02010500040000000007" pitchFamily="2" charset="0"/>
            </a:endParaRPr>
          </a:p>
        </p:txBody>
      </p:sp>
      <p:sp>
        <p:nvSpPr>
          <p:cNvPr id="5" name="ZoneTexte 4"/>
          <p:cNvSpPr txBox="1"/>
          <p:nvPr/>
        </p:nvSpPr>
        <p:spPr>
          <a:xfrm>
            <a:off x="1905259" y="5867862"/>
            <a:ext cx="3521940" cy="307777"/>
          </a:xfrm>
          <a:prstGeom prst="rect">
            <a:avLst/>
          </a:prstGeom>
          <a:noFill/>
        </p:spPr>
        <p:txBody>
          <a:bodyPr wrap="square" rtlCol="0">
            <a:spAutoFit/>
          </a:bodyPr>
          <a:lstStyle/>
          <a:p>
            <a:r>
              <a:rPr lang="fr-FR" sz="1400" dirty="0">
                <a:effectLst>
                  <a:outerShdw blurRad="38100" dist="38100" dir="2700000" algn="tl">
                    <a:srgbClr val="000000">
                      <a:alpha val="43137"/>
                    </a:srgbClr>
                  </a:outerShdw>
                </a:effectLst>
                <a:latin typeface="Our First Kiss" panose="02000603000000020004" pitchFamily="50" charset="0"/>
              </a:rPr>
              <a:t>Trouve le message codé…</a:t>
            </a:r>
          </a:p>
        </p:txBody>
      </p:sp>
      <p:sp>
        <p:nvSpPr>
          <p:cNvPr id="7" name="Rectangle 6"/>
          <p:cNvSpPr/>
          <p:nvPr/>
        </p:nvSpPr>
        <p:spPr>
          <a:xfrm>
            <a:off x="431431" y="1056840"/>
            <a:ext cx="4039790" cy="307777"/>
          </a:xfrm>
          <a:prstGeom prst="rect">
            <a:avLst/>
          </a:prstGeom>
        </p:spPr>
        <p:txBody>
          <a:bodyPr wrap="square">
            <a:spAutoFit/>
          </a:bodyPr>
          <a:lstStyle/>
          <a:p>
            <a:pPr lvl="0"/>
            <a:r>
              <a:rPr lang="fr-FR" sz="1400" dirty="0">
                <a:solidFill>
                  <a:prstClr val="black"/>
                </a:solidFill>
                <a:effectLst>
                  <a:outerShdw blurRad="38100" dist="38100" dir="2700000" algn="tl">
                    <a:srgbClr val="000000">
                      <a:alpha val="43137"/>
                    </a:srgbClr>
                  </a:outerShdw>
                </a:effectLst>
                <a:latin typeface="Our First Kiss" panose="02000603000000020004" pitchFamily="50" charset="0"/>
              </a:rPr>
              <a:t>Complète cette carte de Noël : </a:t>
            </a:r>
          </a:p>
        </p:txBody>
      </p: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5321"/>
          <a:stretch/>
        </p:blipFill>
        <p:spPr bwMode="auto">
          <a:xfrm rot="807715">
            <a:off x="161894" y="6442269"/>
            <a:ext cx="1319474" cy="157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a:extLst>
              <a:ext uri="{FF2B5EF4-FFF2-40B4-BE49-F238E27FC236}">
                <a16:creationId xmlns:a16="http://schemas.microsoft.com/office/drawing/2014/main" id="{D3A90555-13DE-4DBE-8478-11155DD71B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5321"/>
          <a:stretch/>
        </p:blipFill>
        <p:spPr bwMode="auto">
          <a:xfrm rot="20482335">
            <a:off x="343912" y="8309475"/>
            <a:ext cx="1106428" cy="132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581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6866</TotalTime>
  <Words>893</Words>
  <Application>Microsoft Office PowerPoint</Application>
  <PresentationFormat>Personnalisé</PresentationFormat>
  <Paragraphs>101</Paragraphs>
  <Slides>5</Slides>
  <Notes>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vt:i4>
      </vt:variant>
    </vt:vector>
  </HeadingPairs>
  <TitlesOfParts>
    <vt:vector size="16" baseType="lpstr">
      <vt:lpstr>Arial</vt:lpstr>
      <vt:lpstr>Calibri</vt:lpstr>
      <vt:lpstr>Chewy</vt:lpstr>
      <vt:lpstr>Chinacat</vt:lpstr>
      <vt:lpstr>Dekko</vt:lpstr>
      <vt:lpstr>Fineliner Script</vt:lpstr>
      <vt:lpstr>KG Primary Italics</vt:lpstr>
      <vt:lpstr>Our First Kiss</vt:lpstr>
      <vt:lpstr>Sebran3</vt:lpstr>
      <vt:lpstr>Short Stack</vt:lpstr>
      <vt:lpstr>Thème Office</vt:lpstr>
      <vt:lpstr>Présentation PowerPoint</vt:lpstr>
      <vt:lpstr>Présentation PowerPoint</vt:lpstr>
      <vt:lpstr>Présentation PowerPoint</vt:lpstr>
      <vt:lpstr>Présentation PowerPoint</vt:lpstr>
      <vt:lpstr>Présentation PowerPoint</vt:lpstr>
    </vt:vector>
  </TitlesOfParts>
  <Company>Ecole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Sandrine</dc:creator>
  <cp:lastModifiedBy>Sandrine BonanBrou</cp:lastModifiedBy>
  <cp:revision>318</cp:revision>
  <cp:lastPrinted>2013-09-26T11:43:32Z</cp:lastPrinted>
  <dcterms:created xsi:type="dcterms:W3CDTF">2013-09-22T07:50:11Z</dcterms:created>
  <dcterms:modified xsi:type="dcterms:W3CDTF">2020-12-01T14:23:18Z</dcterms:modified>
</cp:coreProperties>
</file>