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0" r:id="rId2"/>
    <p:sldId id="261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3D6E"/>
    <a:srgbClr val="FE4B62"/>
    <a:srgbClr val="F2CAC5"/>
    <a:srgbClr val="FD67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75"/>
  </p:normalViewPr>
  <p:slideViewPr>
    <p:cSldViewPr snapToGrid="0">
      <p:cViewPr>
        <p:scale>
          <a:sx n="180" d="100"/>
          <a:sy n="180" d="100"/>
        </p:scale>
        <p:origin x="872" y="-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6294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980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0321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100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8491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12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83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484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26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9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22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539EB-431F-DD4D-AD55-8261B16214B7}" type="datetimeFigureOut">
              <a:rPr lang="fr-FR" smtClean="0"/>
              <a:t>20/11/2023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929B2A-04F7-7D41-9017-469C8EECCB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893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A070E879-EA40-8961-D9D2-46160731D7AE}"/>
              </a:ext>
            </a:extLst>
          </p:cNvPr>
          <p:cNvSpPr/>
          <p:nvPr/>
        </p:nvSpPr>
        <p:spPr>
          <a:xfrm>
            <a:off x="47195" y="859086"/>
            <a:ext cx="6748861" cy="9004635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5" name="Tableau 39">
            <a:extLst>
              <a:ext uri="{FF2B5EF4-FFF2-40B4-BE49-F238E27FC236}">
                <a16:creationId xmlns:a16="http://schemas.microsoft.com/office/drawing/2014/main" id="{B279383B-CE95-C760-8FA2-2FC8976CA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412087"/>
              </p:ext>
            </p:extLst>
          </p:nvPr>
        </p:nvGraphicFramePr>
        <p:xfrm>
          <a:off x="255494" y="976227"/>
          <a:ext cx="6339481" cy="6308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686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110005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144581">
                  <a:extLst>
                    <a:ext uri="{9D8B030D-6E8A-4147-A177-3AD203B41FA5}">
                      <a16:colId xmlns:a16="http://schemas.microsoft.com/office/drawing/2014/main" val="2341648051"/>
                    </a:ext>
                  </a:extLst>
                </a:gridCol>
                <a:gridCol w="366686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1100058">
                  <a:extLst>
                    <a:ext uri="{9D8B030D-6E8A-4147-A177-3AD203B41FA5}">
                      <a16:colId xmlns:a16="http://schemas.microsoft.com/office/drawing/2014/main" val="3841158019"/>
                    </a:ext>
                  </a:extLst>
                </a:gridCol>
                <a:gridCol w="144581">
                  <a:extLst>
                    <a:ext uri="{9D8B030D-6E8A-4147-A177-3AD203B41FA5}">
                      <a16:colId xmlns:a16="http://schemas.microsoft.com/office/drawing/2014/main" val="3927578199"/>
                    </a:ext>
                  </a:extLst>
                </a:gridCol>
                <a:gridCol w="366686">
                  <a:extLst>
                    <a:ext uri="{9D8B030D-6E8A-4147-A177-3AD203B41FA5}">
                      <a16:colId xmlns:a16="http://schemas.microsoft.com/office/drawing/2014/main" val="3313600819"/>
                    </a:ext>
                  </a:extLst>
                </a:gridCol>
                <a:gridCol w="1100058">
                  <a:extLst>
                    <a:ext uri="{9D8B030D-6E8A-4147-A177-3AD203B41FA5}">
                      <a16:colId xmlns:a16="http://schemas.microsoft.com/office/drawing/2014/main" val="585165663"/>
                    </a:ext>
                  </a:extLst>
                </a:gridCol>
                <a:gridCol w="183343">
                  <a:extLst>
                    <a:ext uri="{9D8B030D-6E8A-4147-A177-3AD203B41FA5}">
                      <a16:colId xmlns:a16="http://schemas.microsoft.com/office/drawing/2014/main" val="2767646659"/>
                    </a:ext>
                  </a:extLst>
                </a:gridCol>
                <a:gridCol w="366686">
                  <a:extLst>
                    <a:ext uri="{9D8B030D-6E8A-4147-A177-3AD203B41FA5}">
                      <a16:colId xmlns:a16="http://schemas.microsoft.com/office/drawing/2014/main" val="2917078231"/>
                    </a:ext>
                  </a:extLst>
                </a:gridCol>
                <a:gridCol w="1100058">
                  <a:extLst>
                    <a:ext uri="{9D8B030D-6E8A-4147-A177-3AD203B41FA5}">
                      <a16:colId xmlns:a16="http://schemas.microsoft.com/office/drawing/2014/main" val="3075174293"/>
                    </a:ext>
                  </a:extLst>
                </a:gridCol>
              </a:tblGrid>
              <a:tr h="21029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245 x 13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580 x 47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349 x 726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9 971 x 658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4933976"/>
                  </a:ext>
                </a:extLst>
              </a:tr>
              <a:tr h="21029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516 x 28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6 322 x 21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928 x 635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5 294 x 306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1029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903 x 25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5 045 x 34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763 x 524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6 758 x 480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6007473"/>
                  </a:ext>
                </a:extLst>
              </a:tr>
            </a:tbl>
          </a:graphicData>
        </a:graphic>
      </p:graphicFrame>
      <p:sp>
        <p:nvSpPr>
          <p:cNvPr id="46" name="ZoneTexte 45">
            <a:extLst>
              <a:ext uri="{FF2B5EF4-FFF2-40B4-BE49-F238E27FC236}">
                <a16:creationId xmlns:a16="http://schemas.microsoft.com/office/drawing/2014/main" id="{59B9A76A-744A-4B4C-5193-1245C8BF9A50}"/>
              </a:ext>
            </a:extLst>
          </p:cNvPr>
          <p:cNvSpPr txBox="1"/>
          <p:nvPr/>
        </p:nvSpPr>
        <p:spPr>
          <a:xfrm>
            <a:off x="47196" y="507639"/>
            <a:ext cx="6747484" cy="25736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fr-FR" sz="1200" dirty="0">
                <a:latin typeface="Script cole" pitchFamily="2" charset="0"/>
                <a:ea typeface="Hachi Maru Pop" pitchFamily="2" charset="-128"/>
              </a:rPr>
              <a:t>Pose et effectue les multiplications suivantes.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8CB18C-F2C9-AE21-A766-E2A7B0CECF6E}"/>
              </a:ext>
            </a:extLst>
          </p:cNvPr>
          <p:cNvSpPr txBox="1"/>
          <p:nvPr/>
        </p:nvSpPr>
        <p:spPr>
          <a:xfrm>
            <a:off x="45819" y="51935"/>
            <a:ext cx="6748861" cy="3804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fr-FR" sz="2000" dirty="0">
                <a:latin typeface="Hachi Maru Pop" pitchFamily="2" charset="-128"/>
                <a:ea typeface="Hachi Maru Pop" pitchFamily="2" charset="-128"/>
              </a:rPr>
              <a:t>LA MULTIPLICATION POSÉE</a:t>
            </a:r>
          </a:p>
        </p:txBody>
      </p:sp>
      <p:graphicFrame>
        <p:nvGraphicFramePr>
          <p:cNvPr id="5" name="Tableau 39">
            <a:extLst>
              <a:ext uri="{FF2B5EF4-FFF2-40B4-BE49-F238E27FC236}">
                <a16:creationId xmlns:a16="http://schemas.microsoft.com/office/drawing/2014/main" id="{F2CF2FDA-A5CB-543B-B279-C9862188B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3020440"/>
              </p:ext>
            </p:extLst>
          </p:nvPr>
        </p:nvGraphicFramePr>
        <p:xfrm>
          <a:off x="315898" y="1750126"/>
          <a:ext cx="1826804" cy="1792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82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8367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546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020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086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086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47" name="Ellipse 46">
            <a:extLst>
              <a:ext uri="{FF2B5EF4-FFF2-40B4-BE49-F238E27FC236}">
                <a16:creationId xmlns:a16="http://schemas.microsoft.com/office/drawing/2014/main" id="{E30E99CD-D0FE-2685-6EBE-29A7DD56D413}"/>
              </a:ext>
            </a:extLst>
          </p:cNvPr>
          <p:cNvSpPr/>
          <p:nvPr/>
        </p:nvSpPr>
        <p:spPr>
          <a:xfrm>
            <a:off x="180060" y="1751566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1</a:t>
            </a: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4D9D660A-E11F-8933-2BFF-AC746D719D03}"/>
              </a:ext>
            </a:extLst>
          </p:cNvPr>
          <p:cNvSpPr/>
          <p:nvPr/>
        </p:nvSpPr>
        <p:spPr>
          <a:xfrm>
            <a:off x="2341388" y="1745574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2</a:t>
            </a:r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20988397-F76A-6969-EA29-27A08B4A4E2D}"/>
              </a:ext>
            </a:extLst>
          </p:cNvPr>
          <p:cNvSpPr/>
          <p:nvPr/>
        </p:nvSpPr>
        <p:spPr>
          <a:xfrm>
            <a:off x="4480950" y="1742846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3</a:t>
            </a:r>
          </a:p>
        </p:txBody>
      </p:sp>
      <p:graphicFrame>
        <p:nvGraphicFramePr>
          <p:cNvPr id="50" name="Tableau 39">
            <a:extLst>
              <a:ext uri="{FF2B5EF4-FFF2-40B4-BE49-F238E27FC236}">
                <a16:creationId xmlns:a16="http://schemas.microsoft.com/office/drawing/2014/main" id="{36C36BA5-C2F4-9725-9F83-B32108AD8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658665"/>
              </p:ext>
            </p:extLst>
          </p:nvPr>
        </p:nvGraphicFramePr>
        <p:xfrm>
          <a:off x="2473839" y="1747667"/>
          <a:ext cx="1826804" cy="18001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82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8367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636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08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2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2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51" name="Tableau 39">
            <a:extLst>
              <a:ext uri="{FF2B5EF4-FFF2-40B4-BE49-F238E27FC236}">
                <a16:creationId xmlns:a16="http://schemas.microsoft.com/office/drawing/2014/main" id="{BEEAFF06-63AE-A279-3144-A8BE5FF2C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483319"/>
              </p:ext>
            </p:extLst>
          </p:nvPr>
        </p:nvGraphicFramePr>
        <p:xfrm>
          <a:off x="4628648" y="1735281"/>
          <a:ext cx="1826804" cy="1812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82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60471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8367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7827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9253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9253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18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504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504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9253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52" name="Tableau 39">
            <a:extLst>
              <a:ext uri="{FF2B5EF4-FFF2-40B4-BE49-F238E27FC236}">
                <a16:creationId xmlns:a16="http://schemas.microsoft.com/office/drawing/2014/main" id="{F150CCE3-A41A-C45B-EA52-8F737FF45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624571"/>
              </p:ext>
            </p:extLst>
          </p:nvPr>
        </p:nvGraphicFramePr>
        <p:xfrm>
          <a:off x="310124" y="3674544"/>
          <a:ext cx="1975383" cy="1792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3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7012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546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020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086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086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53" name="Ellipse 52">
            <a:extLst>
              <a:ext uri="{FF2B5EF4-FFF2-40B4-BE49-F238E27FC236}">
                <a16:creationId xmlns:a16="http://schemas.microsoft.com/office/drawing/2014/main" id="{2EAA1344-E2F9-E97B-297B-89E4F65D6E70}"/>
              </a:ext>
            </a:extLst>
          </p:cNvPr>
          <p:cNvSpPr/>
          <p:nvPr/>
        </p:nvSpPr>
        <p:spPr>
          <a:xfrm>
            <a:off x="180059" y="3675432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4</a:t>
            </a:r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765E10D4-AB21-7B38-3FD0-53FF5C8C1962}"/>
              </a:ext>
            </a:extLst>
          </p:cNvPr>
          <p:cNvSpPr/>
          <p:nvPr/>
        </p:nvSpPr>
        <p:spPr>
          <a:xfrm>
            <a:off x="2336922" y="3672085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5</a:t>
            </a: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F7C7D50C-EF57-1333-DBB5-8585ED5365D2}"/>
              </a:ext>
            </a:extLst>
          </p:cNvPr>
          <p:cNvSpPr/>
          <p:nvPr/>
        </p:nvSpPr>
        <p:spPr>
          <a:xfrm>
            <a:off x="4477432" y="3662890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6</a:t>
            </a:r>
          </a:p>
        </p:txBody>
      </p:sp>
      <p:graphicFrame>
        <p:nvGraphicFramePr>
          <p:cNvPr id="57" name="Tableau 39">
            <a:extLst>
              <a:ext uri="{FF2B5EF4-FFF2-40B4-BE49-F238E27FC236}">
                <a16:creationId xmlns:a16="http://schemas.microsoft.com/office/drawing/2014/main" id="{9CA1671B-CADB-0FCB-8D31-DE13A7C94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395849"/>
              </p:ext>
            </p:extLst>
          </p:nvPr>
        </p:nvGraphicFramePr>
        <p:xfrm>
          <a:off x="2468065" y="3672085"/>
          <a:ext cx="1975383" cy="18001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3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7012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636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08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2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2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58" name="Tableau 39">
            <a:extLst>
              <a:ext uri="{FF2B5EF4-FFF2-40B4-BE49-F238E27FC236}">
                <a16:creationId xmlns:a16="http://schemas.microsoft.com/office/drawing/2014/main" id="{983ACB88-6220-29FB-3859-D759BDF51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821286"/>
              </p:ext>
            </p:extLst>
          </p:nvPr>
        </p:nvGraphicFramePr>
        <p:xfrm>
          <a:off x="4622874" y="3659699"/>
          <a:ext cx="1975383" cy="1812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3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7012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7827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5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9253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9253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18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504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504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9253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61" name="Ellipse 60">
            <a:extLst>
              <a:ext uri="{FF2B5EF4-FFF2-40B4-BE49-F238E27FC236}">
                <a16:creationId xmlns:a16="http://schemas.microsoft.com/office/drawing/2014/main" id="{0979C561-35F1-E66B-1E62-6497079891BF}"/>
              </a:ext>
            </a:extLst>
          </p:cNvPr>
          <p:cNvSpPr/>
          <p:nvPr/>
        </p:nvSpPr>
        <p:spPr>
          <a:xfrm>
            <a:off x="180058" y="5575865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7</a:t>
            </a:r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154CDFE3-397E-700D-41DF-23022E0434DE}"/>
              </a:ext>
            </a:extLst>
          </p:cNvPr>
          <p:cNvSpPr/>
          <p:nvPr/>
        </p:nvSpPr>
        <p:spPr>
          <a:xfrm>
            <a:off x="2322623" y="5568767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8</a:t>
            </a:r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236307D0-08F3-8FAD-E1DF-E075BFFFFA17}"/>
              </a:ext>
            </a:extLst>
          </p:cNvPr>
          <p:cNvSpPr/>
          <p:nvPr/>
        </p:nvSpPr>
        <p:spPr>
          <a:xfrm>
            <a:off x="4480951" y="5568767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9</a:t>
            </a:r>
          </a:p>
        </p:txBody>
      </p:sp>
      <p:graphicFrame>
        <p:nvGraphicFramePr>
          <p:cNvPr id="77" name="Tableau 39">
            <a:extLst>
              <a:ext uri="{FF2B5EF4-FFF2-40B4-BE49-F238E27FC236}">
                <a16:creationId xmlns:a16="http://schemas.microsoft.com/office/drawing/2014/main" id="{29CA3CE1-7ECE-1C9A-7D0A-8048624A9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566909"/>
              </p:ext>
            </p:extLst>
          </p:nvPr>
        </p:nvGraphicFramePr>
        <p:xfrm>
          <a:off x="320733" y="7705173"/>
          <a:ext cx="1975382" cy="20157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8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270339216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3518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1709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113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850143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78" name="Ellipse 77">
            <a:extLst>
              <a:ext uri="{FF2B5EF4-FFF2-40B4-BE49-F238E27FC236}">
                <a16:creationId xmlns:a16="http://schemas.microsoft.com/office/drawing/2014/main" id="{A80D7C4A-ECA5-FE9C-0C1C-8F4F5DA065D5}"/>
              </a:ext>
            </a:extLst>
          </p:cNvPr>
          <p:cNvSpPr/>
          <p:nvPr/>
        </p:nvSpPr>
        <p:spPr>
          <a:xfrm>
            <a:off x="187815" y="7702713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sz="12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10</a:t>
            </a:r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E891F8B4-5083-720A-7031-CB6C85E87B02}"/>
              </a:ext>
            </a:extLst>
          </p:cNvPr>
          <p:cNvSpPr/>
          <p:nvPr/>
        </p:nvSpPr>
        <p:spPr>
          <a:xfrm>
            <a:off x="2342634" y="7702713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sz="12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11</a:t>
            </a:r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66509DEE-A5A1-6F1D-CC1E-B531F78C5CF1}"/>
              </a:ext>
            </a:extLst>
          </p:cNvPr>
          <p:cNvSpPr/>
          <p:nvPr/>
        </p:nvSpPr>
        <p:spPr>
          <a:xfrm>
            <a:off x="4484189" y="7702713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sz="12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12</a:t>
            </a:r>
          </a:p>
        </p:txBody>
      </p:sp>
      <p:graphicFrame>
        <p:nvGraphicFramePr>
          <p:cNvPr id="81" name="Tableau 39">
            <a:extLst>
              <a:ext uri="{FF2B5EF4-FFF2-40B4-BE49-F238E27FC236}">
                <a16:creationId xmlns:a16="http://schemas.microsoft.com/office/drawing/2014/main" id="{D2E590CC-E050-BCD0-565F-E95331F80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5135846"/>
              </p:ext>
            </p:extLst>
          </p:nvPr>
        </p:nvGraphicFramePr>
        <p:xfrm>
          <a:off x="2478674" y="7702714"/>
          <a:ext cx="1975382" cy="2016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8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657129262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3518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313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1542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521789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82" name="Tableau 39">
            <a:extLst>
              <a:ext uri="{FF2B5EF4-FFF2-40B4-BE49-F238E27FC236}">
                <a16:creationId xmlns:a16="http://schemas.microsoft.com/office/drawing/2014/main" id="{7B21C842-CFEC-06D3-B5C9-2D98D6D03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550844"/>
              </p:ext>
            </p:extLst>
          </p:nvPr>
        </p:nvGraphicFramePr>
        <p:xfrm>
          <a:off x="4633483" y="7690326"/>
          <a:ext cx="1975382" cy="2028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8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27061708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3518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435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290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638520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83" name="Tableau 39">
            <a:extLst>
              <a:ext uri="{FF2B5EF4-FFF2-40B4-BE49-F238E27FC236}">
                <a16:creationId xmlns:a16="http://schemas.microsoft.com/office/drawing/2014/main" id="{046BD03A-DFA2-E92E-6A49-1C9BF58F9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933642"/>
              </p:ext>
            </p:extLst>
          </p:nvPr>
        </p:nvGraphicFramePr>
        <p:xfrm>
          <a:off x="315899" y="5579377"/>
          <a:ext cx="1969607" cy="20157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7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5910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1709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113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850143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84" name="Tableau 39">
            <a:extLst>
              <a:ext uri="{FF2B5EF4-FFF2-40B4-BE49-F238E27FC236}">
                <a16:creationId xmlns:a16="http://schemas.microsoft.com/office/drawing/2014/main" id="{CBF14B31-9084-59F5-6247-D624EB588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208062"/>
              </p:ext>
            </p:extLst>
          </p:nvPr>
        </p:nvGraphicFramePr>
        <p:xfrm>
          <a:off x="2473840" y="5576918"/>
          <a:ext cx="1969606" cy="2016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7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590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313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1542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521789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85" name="Tableau 39">
            <a:extLst>
              <a:ext uri="{FF2B5EF4-FFF2-40B4-BE49-F238E27FC236}">
                <a16:creationId xmlns:a16="http://schemas.microsoft.com/office/drawing/2014/main" id="{C19CDF38-9A74-6A0A-2D7B-7B137894F8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1731659"/>
              </p:ext>
            </p:extLst>
          </p:nvPr>
        </p:nvGraphicFramePr>
        <p:xfrm>
          <a:off x="4628649" y="5564530"/>
          <a:ext cx="1966327" cy="20286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776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5283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435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290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638520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……</a:t>
                      </a:r>
                      <a:endParaRPr lang="fr-FR" sz="8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775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A070E879-EA40-8961-D9D2-46160731D7AE}"/>
              </a:ext>
            </a:extLst>
          </p:cNvPr>
          <p:cNvSpPr/>
          <p:nvPr/>
        </p:nvSpPr>
        <p:spPr>
          <a:xfrm>
            <a:off x="47195" y="859086"/>
            <a:ext cx="6748861" cy="9004635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5" name="Tableau 39">
            <a:extLst>
              <a:ext uri="{FF2B5EF4-FFF2-40B4-BE49-F238E27FC236}">
                <a16:creationId xmlns:a16="http://schemas.microsoft.com/office/drawing/2014/main" id="{B279383B-CE95-C760-8FA2-2FC8976CAD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475471"/>
              </p:ext>
            </p:extLst>
          </p:nvPr>
        </p:nvGraphicFramePr>
        <p:xfrm>
          <a:off x="255494" y="952374"/>
          <a:ext cx="6339481" cy="6308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686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110005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144581">
                  <a:extLst>
                    <a:ext uri="{9D8B030D-6E8A-4147-A177-3AD203B41FA5}">
                      <a16:colId xmlns:a16="http://schemas.microsoft.com/office/drawing/2014/main" val="2341648051"/>
                    </a:ext>
                  </a:extLst>
                </a:gridCol>
                <a:gridCol w="366686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1100058">
                  <a:extLst>
                    <a:ext uri="{9D8B030D-6E8A-4147-A177-3AD203B41FA5}">
                      <a16:colId xmlns:a16="http://schemas.microsoft.com/office/drawing/2014/main" val="3841158019"/>
                    </a:ext>
                  </a:extLst>
                </a:gridCol>
                <a:gridCol w="144581">
                  <a:extLst>
                    <a:ext uri="{9D8B030D-6E8A-4147-A177-3AD203B41FA5}">
                      <a16:colId xmlns:a16="http://schemas.microsoft.com/office/drawing/2014/main" val="3927578199"/>
                    </a:ext>
                  </a:extLst>
                </a:gridCol>
                <a:gridCol w="366686">
                  <a:extLst>
                    <a:ext uri="{9D8B030D-6E8A-4147-A177-3AD203B41FA5}">
                      <a16:colId xmlns:a16="http://schemas.microsoft.com/office/drawing/2014/main" val="3313600819"/>
                    </a:ext>
                  </a:extLst>
                </a:gridCol>
                <a:gridCol w="1100058">
                  <a:extLst>
                    <a:ext uri="{9D8B030D-6E8A-4147-A177-3AD203B41FA5}">
                      <a16:colId xmlns:a16="http://schemas.microsoft.com/office/drawing/2014/main" val="585165663"/>
                    </a:ext>
                  </a:extLst>
                </a:gridCol>
                <a:gridCol w="183343">
                  <a:extLst>
                    <a:ext uri="{9D8B030D-6E8A-4147-A177-3AD203B41FA5}">
                      <a16:colId xmlns:a16="http://schemas.microsoft.com/office/drawing/2014/main" val="2767646659"/>
                    </a:ext>
                  </a:extLst>
                </a:gridCol>
                <a:gridCol w="366686">
                  <a:extLst>
                    <a:ext uri="{9D8B030D-6E8A-4147-A177-3AD203B41FA5}">
                      <a16:colId xmlns:a16="http://schemas.microsoft.com/office/drawing/2014/main" val="2917078231"/>
                    </a:ext>
                  </a:extLst>
                </a:gridCol>
                <a:gridCol w="1100058">
                  <a:extLst>
                    <a:ext uri="{9D8B030D-6E8A-4147-A177-3AD203B41FA5}">
                      <a16:colId xmlns:a16="http://schemas.microsoft.com/office/drawing/2014/main" val="3075174293"/>
                    </a:ext>
                  </a:extLst>
                </a:gridCol>
              </a:tblGrid>
              <a:tr h="21029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245 x 13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580 x 47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349 x 726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9 971 x 658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94933976"/>
                  </a:ext>
                </a:extLst>
              </a:tr>
              <a:tr h="21029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516 x 28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6 322 x 21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928 x 635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5 294 x 306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10294"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903 x 25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5 045 x 34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763 x 524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1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6 758 x 480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6007473"/>
                  </a:ext>
                </a:extLst>
              </a:tr>
            </a:tbl>
          </a:graphicData>
        </a:graphic>
      </p:graphicFrame>
      <p:sp>
        <p:nvSpPr>
          <p:cNvPr id="46" name="ZoneTexte 45">
            <a:extLst>
              <a:ext uri="{FF2B5EF4-FFF2-40B4-BE49-F238E27FC236}">
                <a16:creationId xmlns:a16="http://schemas.microsoft.com/office/drawing/2014/main" id="{59B9A76A-744A-4B4C-5193-1245C8BF9A50}"/>
              </a:ext>
            </a:extLst>
          </p:cNvPr>
          <p:cNvSpPr txBox="1"/>
          <p:nvPr/>
        </p:nvSpPr>
        <p:spPr>
          <a:xfrm>
            <a:off x="47196" y="487319"/>
            <a:ext cx="6747484" cy="28814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fr-FR" sz="1400" b="1" dirty="0">
                <a:solidFill>
                  <a:srgbClr val="FF0000"/>
                </a:solidFill>
                <a:latin typeface="Hachi Maru Pop" pitchFamily="2" charset="-128"/>
                <a:ea typeface="Hachi Maru Pop" pitchFamily="2" charset="-128"/>
              </a:rPr>
              <a:t>CORRECTION</a:t>
            </a:r>
            <a:endParaRPr lang="fr-FR" sz="1200" b="1" dirty="0">
              <a:solidFill>
                <a:srgbClr val="FF0000"/>
              </a:solidFill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8CB18C-F2C9-AE21-A766-E2A7B0CECF6E}"/>
              </a:ext>
            </a:extLst>
          </p:cNvPr>
          <p:cNvSpPr txBox="1"/>
          <p:nvPr/>
        </p:nvSpPr>
        <p:spPr>
          <a:xfrm>
            <a:off x="45819" y="51935"/>
            <a:ext cx="6748861" cy="38048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tIns="36000" bIns="36000" rtlCol="0">
            <a:spAutoFit/>
          </a:bodyPr>
          <a:lstStyle/>
          <a:p>
            <a:pPr algn="ctr"/>
            <a:r>
              <a:rPr lang="fr-FR" sz="2000" dirty="0">
                <a:latin typeface="Hachi Maru Pop" pitchFamily="2" charset="-128"/>
                <a:ea typeface="Hachi Maru Pop" pitchFamily="2" charset="-128"/>
              </a:rPr>
              <a:t>LA MULTIPLICATION POSÉE</a:t>
            </a:r>
          </a:p>
        </p:txBody>
      </p:sp>
      <p:graphicFrame>
        <p:nvGraphicFramePr>
          <p:cNvPr id="5" name="Tableau 39">
            <a:extLst>
              <a:ext uri="{FF2B5EF4-FFF2-40B4-BE49-F238E27FC236}">
                <a16:creationId xmlns:a16="http://schemas.microsoft.com/office/drawing/2014/main" id="{F2CF2FDA-A5CB-543B-B279-C9862188B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430090"/>
              </p:ext>
            </p:extLst>
          </p:nvPr>
        </p:nvGraphicFramePr>
        <p:xfrm>
          <a:off x="315898" y="1710371"/>
          <a:ext cx="1819979" cy="18229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11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6878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546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0206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086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A3D6E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1  1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086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8865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cole" pitchFamily="2" charset="0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cole" pitchFamily="2" charset="0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47" name="Ellipse 46">
            <a:extLst>
              <a:ext uri="{FF2B5EF4-FFF2-40B4-BE49-F238E27FC236}">
                <a16:creationId xmlns:a16="http://schemas.microsoft.com/office/drawing/2014/main" id="{E30E99CD-D0FE-2685-6EBE-29A7DD56D413}"/>
              </a:ext>
            </a:extLst>
          </p:cNvPr>
          <p:cNvSpPr/>
          <p:nvPr/>
        </p:nvSpPr>
        <p:spPr>
          <a:xfrm>
            <a:off x="180060" y="1711811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1</a:t>
            </a:r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4D9D660A-E11F-8933-2BFF-AC746D719D03}"/>
              </a:ext>
            </a:extLst>
          </p:cNvPr>
          <p:cNvSpPr/>
          <p:nvPr/>
        </p:nvSpPr>
        <p:spPr>
          <a:xfrm>
            <a:off x="2341388" y="1705819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2</a:t>
            </a:r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20988397-F76A-6969-EA29-27A08B4A4E2D}"/>
              </a:ext>
            </a:extLst>
          </p:cNvPr>
          <p:cNvSpPr/>
          <p:nvPr/>
        </p:nvSpPr>
        <p:spPr>
          <a:xfrm>
            <a:off x="4480950" y="1703091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3</a:t>
            </a:r>
          </a:p>
        </p:txBody>
      </p:sp>
      <p:graphicFrame>
        <p:nvGraphicFramePr>
          <p:cNvPr id="50" name="Tableau 39">
            <a:extLst>
              <a:ext uri="{FF2B5EF4-FFF2-40B4-BE49-F238E27FC236}">
                <a16:creationId xmlns:a16="http://schemas.microsoft.com/office/drawing/2014/main" id="{36C36BA5-C2F4-9725-9F83-B32108AD88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9652372"/>
              </p:ext>
            </p:extLst>
          </p:nvPr>
        </p:nvGraphicFramePr>
        <p:xfrm>
          <a:off x="2473839" y="1707912"/>
          <a:ext cx="1819980" cy="18305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11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687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636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08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2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4  1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2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51" name="Tableau 39">
            <a:extLst>
              <a:ext uri="{FF2B5EF4-FFF2-40B4-BE49-F238E27FC236}">
                <a16:creationId xmlns:a16="http://schemas.microsoft.com/office/drawing/2014/main" id="{BEEAFF06-63AE-A279-3144-A8BE5FF2C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0814668"/>
              </p:ext>
            </p:extLst>
          </p:nvPr>
        </p:nvGraphicFramePr>
        <p:xfrm>
          <a:off x="4628648" y="1695526"/>
          <a:ext cx="1819980" cy="1853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5611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5949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9687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237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9172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9172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671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417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417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91723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52" name="Tableau 39">
            <a:extLst>
              <a:ext uri="{FF2B5EF4-FFF2-40B4-BE49-F238E27FC236}">
                <a16:creationId xmlns:a16="http://schemas.microsoft.com/office/drawing/2014/main" id="{F150CCE3-A41A-C45B-EA52-8F737FF45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665334"/>
              </p:ext>
            </p:extLst>
          </p:nvPr>
        </p:nvGraphicFramePr>
        <p:xfrm>
          <a:off x="310124" y="3666592"/>
          <a:ext cx="1975383" cy="183228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3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7012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3813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90127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901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5317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245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245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901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53" name="Ellipse 52">
            <a:extLst>
              <a:ext uri="{FF2B5EF4-FFF2-40B4-BE49-F238E27FC236}">
                <a16:creationId xmlns:a16="http://schemas.microsoft.com/office/drawing/2014/main" id="{2EAA1344-E2F9-E97B-297B-89E4F65D6E70}"/>
              </a:ext>
            </a:extLst>
          </p:cNvPr>
          <p:cNvSpPr/>
          <p:nvPr/>
        </p:nvSpPr>
        <p:spPr>
          <a:xfrm>
            <a:off x="180059" y="3667481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4</a:t>
            </a:r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765E10D4-AB21-7B38-3FD0-53FF5C8C1962}"/>
              </a:ext>
            </a:extLst>
          </p:cNvPr>
          <p:cNvSpPr/>
          <p:nvPr/>
        </p:nvSpPr>
        <p:spPr>
          <a:xfrm>
            <a:off x="2336922" y="3664134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5</a:t>
            </a: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F7C7D50C-EF57-1333-DBB5-8585ED5365D2}"/>
              </a:ext>
            </a:extLst>
          </p:cNvPr>
          <p:cNvSpPr/>
          <p:nvPr/>
        </p:nvSpPr>
        <p:spPr>
          <a:xfrm>
            <a:off x="4477432" y="3654939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6</a:t>
            </a:r>
          </a:p>
        </p:txBody>
      </p:sp>
      <p:graphicFrame>
        <p:nvGraphicFramePr>
          <p:cNvPr id="57" name="Tableau 39">
            <a:extLst>
              <a:ext uri="{FF2B5EF4-FFF2-40B4-BE49-F238E27FC236}">
                <a16:creationId xmlns:a16="http://schemas.microsoft.com/office/drawing/2014/main" id="{9CA1671B-CADB-0FCB-8D31-DE13A7C94B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144523"/>
              </p:ext>
            </p:extLst>
          </p:nvPr>
        </p:nvGraphicFramePr>
        <p:xfrm>
          <a:off x="2468065" y="3664134"/>
          <a:ext cx="1975383" cy="183059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3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7012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636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082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2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246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901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58" name="Tableau 39">
            <a:extLst>
              <a:ext uri="{FF2B5EF4-FFF2-40B4-BE49-F238E27FC236}">
                <a16:creationId xmlns:a16="http://schemas.microsoft.com/office/drawing/2014/main" id="{983ACB88-6220-29FB-3859-D759BDF51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842923"/>
              </p:ext>
            </p:extLst>
          </p:nvPr>
        </p:nvGraphicFramePr>
        <p:xfrm>
          <a:off x="4622874" y="3651748"/>
          <a:ext cx="1975383" cy="182810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323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650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7012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107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89649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8964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5089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31194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2 1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31194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8964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61" name="Ellipse 60">
            <a:extLst>
              <a:ext uri="{FF2B5EF4-FFF2-40B4-BE49-F238E27FC236}">
                <a16:creationId xmlns:a16="http://schemas.microsoft.com/office/drawing/2014/main" id="{0979C561-35F1-E66B-1E62-6497079891BF}"/>
              </a:ext>
            </a:extLst>
          </p:cNvPr>
          <p:cNvSpPr/>
          <p:nvPr/>
        </p:nvSpPr>
        <p:spPr>
          <a:xfrm>
            <a:off x="180058" y="5591767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7</a:t>
            </a:r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154CDFE3-397E-700D-41DF-23022E0434DE}"/>
              </a:ext>
            </a:extLst>
          </p:cNvPr>
          <p:cNvSpPr/>
          <p:nvPr/>
        </p:nvSpPr>
        <p:spPr>
          <a:xfrm>
            <a:off x="2322623" y="5584669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8</a:t>
            </a:r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236307D0-08F3-8FAD-E1DF-E075BFFFFA17}"/>
              </a:ext>
            </a:extLst>
          </p:cNvPr>
          <p:cNvSpPr/>
          <p:nvPr/>
        </p:nvSpPr>
        <p:spPr>
          <a:xfrm>
            <a:off x="4480951" y="5584669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9</a:t>
            </a:r>
          </a:p>
        </p:txBody>
      </p:sp>
      <p:graphicFrame>
        <p:nvGraphicFramePr>
          <p:cNvPr id="77" name="Tableau 39">
            <a:extLst>
              <a:ext uri="{FF2B5EF4-FFF2-40B4-BE49-F238E27FC236}">
                <a16:creationId xmlns:a16="http://schemas.microsoft.com/office/drawing/2014/main" id="{29CA3CE1-7ECE-1C9A-7D0A-8048624A9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3610785"/>
              </p:ext>
            </p:extLst>
          </p:nvPr>
        </p:nvGraphicFramePr>
        <p:xfrm>
          <a:off x="320733" y="7729026"/>
          <a:ext cx="1975382" cy="20462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8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270339216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3518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1709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113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5 7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3 4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850143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4 5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sp>
        <p:nvSpPr>
          <p:cNvPr id="78" name="Ellipse 77">
            <a:extLst>
              <a:ext uri="{FF2B5EF4-FFF2-40B4-BE49-F238E27FC236}">
                <a16:creationId xmlns:a16="http://schemas.microsoft.com/office/drawing/2014/main" id="{A80D7C4A-ECA5-FE9C-0C1C-8F4F5DA065D5}"/>
              </a:ext>
            </a:extLst>
          </p:cNvPr>
          <p:cNvSpPr/>
          <p:nvPr/>
        </p:nvSpPr>
        <p:spPr>
          <a:xfrm>
            <a:off x="187815" y="7726566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sz="12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10</a:t>
            </a:r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E891F8B4-5083-720A-7031-CB6C85E87B02}"/>
              </a:ext>
            </a:extLst>
          </p:cNvPr>
          <p:cNvSpPr/>
          <p:nvPr/>
        </p:nvSpPr>
        <p:spPr>
          <a:xfrm>
            <a:off x="2342634" y="7726566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sz="12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11</a:t>
            </a:r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66509DEE-A5A1-6F1D-CC1E-B531F78C5CF1}"/>
              </a:ext>
            </a:extLst>
          </p:cNvPr>
          <p:cNvSpPr/>
          <p:nvPr/>
        </p:nvSpPr>
        <p:spPr>
          <a:xfrm>
            <a:off x="4484189" y="7726566"/>
            <a:ext cx="215877" cy="24218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fr-FR" sz="1200" b="1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Script cole" pitchFamily="2" charset="0"/>
              </a:rPr>
              <a:t>12</a:t>
            </a:r>
          </a:p>
        </p:txBody>
      </p:sp>
      <p:graphicFrame>
        <p:nvGraphicFramePr>
          <p:cNvPr id="81" name="Tableau 39">
            <a:extLst>
              <a:ext uri="{FF2B5EF4-FFF2-40B4-BE49-F238E27FC236}">
                <a16:creationId xmlns:a16="http://schemas.microsoft.com/office/drawing/2014/main" id="{D2E590CC-E050-BCD0-565F-E95331F80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580130"/>
              </p:ext>
            </p:extLst>
          </p:nvPr>
        </p:nvGraphicFramePr>
        <p:xfrm>
          <a:off x="2478674" y="7726567"/>
          <a:ext cx="1975382" cy="2046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8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657129262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3518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313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 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1542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2 5 1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521789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1 2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82" name="Tableau 39">
            <a:extLst>
              <a:ext uri="{FF2B5EF4-FFF2-40B4-BE49-F238E27FC236}">
                <a16:creationId xmlns:a16="http://schemas.microsoft.com/office/drawing/2014/main" id="{7B21C842-CFEC-06D3-B5C9-2D98D6D03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754114"/>
              </p:ext>
            </p:extLst>
          </p:nvPr>
        </p:nvGraphicFramePr>
        <p:xfrm>
          <a:off x="4633483" y="7714179"/>
          <a:ext cx="1975382" cy="20581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8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27061708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19159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35184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435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  <a:endParaRPr lang="fr-FR" sz="1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290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-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6 4 6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638520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3 2 3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83" name="Tableau 39">
            <a:extLst>
              <a:ext uri="{FF2B5EF4-FFF2-40B4-BE49-F238E27FC236}">
                <a16:creationId xmlns:a16="http://schemas.microsoft.com/office/drawing/2014/main" id="{046BD03A-DFA2-E92E-6A49-1C9BF58F9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091155"/>
              </p:ext>
            </p:extLst>
          </p:nvPr>
        </p:nvGraphicFramePr>
        <p:xfrm>
          <a:off x="315899" y="5587328"/>
          <a:ext cx="1969607" cy="204624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7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5910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1709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113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5 2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3850143"/>
                  </a:ext>
                </a:extLst>
              </a:tr>
              <a:tr h="295727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6 3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459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84" name="Tableau 39">
            <a:extLst>
              <a:ext uri="{FF2B5EF4-FFF2-40B4-BE49-F238E27FC236}">
                <a16:creationId xmlns:a16="http://schemas.microsoft.com/office/drawing/2014/main" id="{CBF14B31-9084-59F5-6247-D624EB588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119157"/>
              </p:ext>
            </p:extLst>
          </p:nvPr>
        </p:nvGraphicFramePr>
        <p:xfrm>
          <a:off x="2473840" y="5584869"/>
          <a:ext cx="1969606" cy="2046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975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5787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5909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7313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1542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4 1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521789"/>
                  </a:ext>
                </a:extLst>
              </a:tr>
              <a:tr h="2958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4 1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467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  <p:graphicFrame>
        <p:nvGraphicFramePr>
          <p:cNvPr id="85" name="Tableau 39">
            <a:extLst>
              <a:ext uri="{FF2B5EF4-FFF2-40B4-BE49-F238E27FC236}">
                <a16:creationId xmlns:a16="http://schemas.microsoft.com/office/drawing/2014/main" id="{C19CDF38-9A74-6A0A-2D7B-7B137894F8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872937"/>
              </p:ext>
            </p:extLst>
          </p:nvPr>
        </p:nvGraphicFramePr>
        <p:xfrm>
          <a:off x="4628649" y="5572481"/>
          <a:ext cx="1966327" cy="20581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776">
                  <a:extLst>
                    <a:ext uri="{9D8B030D-6E8A-4147-A177-3AD203B41FA5}">
                      <a16:colId xmlns:a16="http://schemas.microsoft.com/office/drawing/2014/main" val="3488453407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2423476338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1290538897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1412200168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2192476299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2931443328"/>
                    </a:ext>
                  </a:extLst>
                </a:gridCol>
                <a:gridCol w="245378">
                  <a:extLst>
                    <a:ext uri="{9D8B030D-6E8A-4147-A177-3AD203B41FA5}">
                      <a16:colId xmlns:a16="http://schemas.microsoft.com/office/drawing/2014/main" val="3766783118"/>
                    </a:ext>
                  </a:extLst>
                </a:gridCol>
                <a:gridCol w="375283">
                  <a:extLst>
                    <a:ext uri="{9D8B030D-6E8A-4147-A177-3AD203B41FA5}">
                      <a16:colId xmlns:a16="http://schemas.microsoft.com/office/drawing/2014/main" val="1404970383"/>
                    </a:ext>
                  </a:extLst>
                </a:gridCol>
              </a:tblGrid>
              <a:tr h="184356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um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c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d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u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595444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7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33871858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u="none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x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4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1100" dirty="0"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6053012"/>
                  </a:ext>
                </a:extLst>
              </a:tr>
              <a:tr h="12290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7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4384546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1 2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648170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000" b="1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6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638520"/>
                  </a:ext>
                </a:extLst>
              </a:tr>
              <a:tr h="29753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+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5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0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 1 3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853953"/>
                  </a:ext>
                </a:extLst>
              </a:tr>
              <a:tr h="276268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400" b="1" dirty="0">
                        <a:solidFill>
                          <a:srgbClr val="FA3D6E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3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9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8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1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000" b="1" dirty="0">
                          <a:solidFill>
                            <a:srgbClr val="FF0000"/>
                          </a:solidFill>
                          <a:latin typeface="Script Ecole 2" panose="02000400000000000000" pitchFamily="2" charset="77"/>
                          <a:ea typeface="Script Ecole 2" panose="02000400000000000000" pitchFamily="2" charset="77"/>
                        </a:rPr>
                        <a:t>2</a:t>
                      </a: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1000" dirty="0">
                        <a:solidFill>
                          <a:srgbClr val="FF0000"/>
                        </a:solidFill>
                        <a:latin typeface="Script Ecole 2" panose="02000400000000000000" pitchFamily="2" charset="77"/>
                        <a:ea typeface="Script Ecole 2" panose="02000400000000000000" pitchFamily="2" charset="77"/>
                      </a:endParaRPr>
                    </a:p>
                  </a:txBody>
                  <a:tcPr marL="0" marR="0" marT="0" marB="0" anchor="b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9006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0168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3552</TotalTime>
  <Words>1118</Words>
  <Application>Microsoft Macintosh PowerPoint</Application>
  <PresentationFormat>Format A4 (210 x 297 mm)</PresentationFormat>
  <Paragraphs>1005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9" baseType="lpstr">
      <vt:lpstr>Hachi Maru Pop</vt:lpstr>
      <vt:lpstr>Arial</vt:lpstr>
      <vt:lpstr>Calibri</vt:lpstr>
      <vt:lpstr>Calibri Light</vt:lpstr>
      <vt:lpstr>Script cole</vt:lpstr>
      <vt:lpstr>Script Ecole 2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 BonanBrou</dc:creator>
  <cp:lastModifiedBy>Sandrine BonanBrou</cp:lastModifiedBy>
  <cp:revision>30</cp:revision>
  <dcterms:created xsi:type="dcterms:W3CDTF">2022-12-27T10:38:08Z</dcterms:created>
  <dcterms:modified xsi:type="dcterms:W3CDTF">2023-11-20T15:05:59Z</dcterms:modified>
</cp:coreProperties>
</file>