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5"/>
  </p:notesMasterIdLst>
  <p:sldIdLst>
    <p:sldId id="256" r:id="rId2"/>
    <p:sldId id="257" r:id="rId3"/>
    <p:sldId id="258" r:id="rId4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D7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74"/>
    <p:restoredTop sz="94640"/>
  </p:normalViewPr>
  <p:slideViewPr>
    <p:cSldViewPr snapToGrid="0">
      <p:cViewPr>
        <p:scale>
          <a:sx n="146" d="100"/>
          <a:sy n="146" d="100"/>
        </p:scale>
        <p:origin x="36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15T15:04:26.47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167 48 24575,'54'0'0,"-16"0"0,-7 0 0,-15 0 0,-3 0 0,-1 0 0,0 0 0,6 0 0,4 0 0,5 0 0,-1 0 0,-5 0 0,-2 0 0,-6 0 0,-6 0 0,-43-4 0,-2 3 0,-36-3 0,18 4 0,7 0 0,9 0 0,12 0 0,10 0 0,7 0 0,5 0 0,-5 0 0,1 0 0,-10 0 0,3 0 0,-4-2 0,0 0 0,3-2 0,4-2 0,7 2 0,27-6 0,-7 7 0,19-4 0,-16 7 0,1 0 0,-1 0 0,-2 4 0,-3 3 0,-2 3 0,-4 3 0,0 0 0,-1 1 0,-1 2 0,-2 0 0,-1 1 0,0-1 0,0-1 0,0-1 0,0 0 0,0-1 0,0 0 0,0-2 0,0-2 0,0 0 0,0 3 0,0-2 0,0 3 0,0-3 0,0-2 0,0 1 0,0 1 0,0 3 0,0 1 0,0 3 0,0 1 0,0 3 0,0 2 0,0 5 0,0 1 0,0 1 0,0-2 0,0-4 0,0-4 0,0-6 0,0-5 0,0-1 0,0 4 0,0 10 0,0 13 0,2 7 0,1 1 0,-1-8 0,0-10 0,-1-10 0,1-5 0,0-4 0,0 10 0,-2 4 0,2 14 0,0-2 0,0-1 0,0-6 0,-2-7 0,0-6 0,1-6 0,2 3 0,-2 4 0,1 9 0,-2 10 0,0 5 0,0-2 0,0-7 0,0-9 0,0-8 0,0-4 0,1-38 0,3-11 0,1-20 0,2 12 0,-2 20 0,-2 13 0,-1 5 0,-2 0 0,0-6 0,0-17 0,2-13 0,1-7 0,-1 4 0,0 15 0,-2 12 0,0 10 0,0 7 0,0 0 0,0-2 0,0-8 0,0-16 0,0-17 0,0-14 0,0 1 0,0 13 0,0 19 0,0 14 0,0 9 0,0 2 0,0-5 0,0-5 0,0-8 0,2-2 0,2 0 0,0 9 0,1 8 0,0 5 0,4 22 0,-4-7 0,3 16 0,-6-8 0,-1 1 0,-1 6 0,0 2 0,2 5 0,1 10 0,2 4 0,0 4 0,0-5 0,-1-10 0,-2-6 0,1 1 0,1 8 0,3 12 0,3 0 0,-3-6 0,-3-12 0,-2-6 0,0 6 0,0 5 0,3 7 0,-1-4 0,-2-9 0,0-8 0,-2-5 0,0-2 0,0 5 0,0 6 0,0 3 0,0-2 0,0-4 0,0-9 0,1-5 0,1-6 0,11-3 0,-3-1 0,9-1 0,-5 0 0,1 0 0,-4 0 0,-2 0 0,1-3 0,-2-6 0,3-7 0,-2-11 0,-2-12 0,-3-10 0,-2-6 0,-2-4 0,2-3 0,5-8 0,3-8 0,2-1 0,0 7 0,-1 14 0,-2 11 0,-2 8 0,-3 2 0,-2 1 0,-2 0 0,0 6 0,0 6 0,0 8 0,-2 8 0,-3 32 0,-3 5 0,-4 26 0,-2-6 0,-1 4 0,-2 4 0,-2 10 0,1 7 0,2-1 0,3-10 0,2-15 0,3-16 0,1-8 0,0-1 0,0 5 0,0 1 0,0-1 0,2-4 0,0 1 0,-2 8 0,-2 8 0,1 7 0,1-1 0,1-10 0,2-10 0,0-11 0,0-6 0,-2-5 0,-5-3 0,0 1 0,-7-1 0,0-1 0,-2 0 0,-2-1 0,2 0 0,4 0 0,4 0 0,4 0 0,-5 0 0,0 0 0,-6 2 0,-2 4 0,0 3 0,1 2 0,4-4 0,6-3 0,4-4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2CA06B-567B-CF44-A9DB-DDD03AED9A76}" type="datetimeFigureOut">
              <a:rPr lang="fr-FR" smtClean="0"/>
              <a:t>16/07/2023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44EE7-B8B2-2140-AF03-D3656D6644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5559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B44EE7-B8B2-2140-AF03-D3656D66440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2309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27522-70EF-6D4B-BBDD-19849DAD62FB}" type="datetimeFigureOut">
              <a:rPr lang="fr-FR" smtClean="0"/>
              <a:t>16/07/2023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21454-19D4-824A-9CF4-2F3936909E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970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27522-70EF-6D4B-BBDD-19849DAD62FB}" type="datetimeFigureOut">
              <a:rPr lang="fr-FR" smtClean="0"/>
              <a:t>16/07/2023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21454-19D4-824A-9CF4-2F3936909E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0929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27522-70EF-6D4B-BBDD-19849DAD62FB}" type="datetimeFigureOut">
              <a:rPr lang="fr-FR" smtClean="0"/>
              <a:t>16/07/2023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21454-19D4-824A-9CF4-2F3936909E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1143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27522-70EF-6D4B-BBDD-19849DAD62FB}" type="datetimeFigureOut">
              <a:rPr lang="fr-FR" smtClean="0"/>
              <a:t>16/07/2023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21454-19D4-824A-9CF4-2F3936909E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4919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27522-70EF-6D4B-BBDD-19849DAD62FB}" type="datetimeFigureOut">
              <a:rPr lang="fr-FR" smtClean="0"/>
              <a:t>16/07/2023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21454-19D4-824A-9CF4-2F3936909E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7898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27522-70EF-6D4B-BBDD-19849DAD62FB}" type="datetimeFigureOut">
              <a:rPr lang="fr-FR" smtClean="0"/>
              <a:t>16/07/2023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21454-19D4-824A-9CF4-2F3936909E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4296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27522-70EF-6D4B-BBDD-19849DAD62FB}" type="datetimeFigureOut">
              <a:rPr lang="fr-FR" smtClean="0"/>
              <a:t>16/07/2023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21454-19D4-824A-9CF4-2F3936909E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5671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27522-70EF-6D4B-BBDD-19849DAD62FB}" type="datetimeFigureOut">
              <a:rPr lang="fr-FR" smtClean="0"/>
              <a:t>16/07/2023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21454-19D4-824A-9CF4-2F3936909E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2044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27522-70EF-6D4B-BBDD-19849DAD62FB}" type="datetimeFigureOut">
              <a:rPr lang="fr-FR" smtClean="0"/>
              <a:t>16/07/2023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21454-19D4-824A-9CF4-2F3936909E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3172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27522-70EF-6D4B-BBDD-19849DAD62FB}" type="datetimeFigureOut">
              <a:rPr lang="fr-FR" smtClean="0"/>
              <a:t>16/07/2023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21454-19D4-824A-9CF4-2F3936909E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0376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27522-70EF-6D4B-BBDD-19849DAD62FB}" type="datetimeFigureOut">
              <a:rPr lang="fr-FR" smtClean="0"/>
              <a:t>16/07/2023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21454-19D4-824A-9CF4-2F3936909E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0496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D27522-70EF-6D4B-BBDD-19849DAD62FB}" type="datetimeFigureOut">
              <a:rPr lang="fr-FR" smtClean="0"/>
              <a:t>16/07/2023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21454-19D4-824A-9CF4-2F3936909E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1552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file:////var/folders/qr/504djr4j3dv0y33960tj4gjr0000gn/T/com.microsoft.Word/WebArchiveCopyPasteTempFiles/image-plante-d-interieur-dm29844.jpg" TargetMode="External"/><Relationship Id="rId11" Type="http://schemas.openxmlformats.org/officeDocument/2006/relationships/image" Target="../media/image6.png"/><Relationship Id="rId5" Type="http://schemas.openxmlformats.org/officeDocument/2006/relationships/image" Target="../media/image2.jpeg"/><Relationship Id="rId10" Type="http://schemas.openxmlformats.org/officeDocument/2006/relationships/customXml" Target="../ink/ink1.xml"/><Relationship Id="rId4" Type="http://schemas.openxmlformats.org/officeDocument/2006/relationships/image" Target="file:////var/folders/qr/504djr4j3dv0y33960tj4gjr0000gn/T/com.microsoft.Word/WebArchiveCopyPasteTempFiles/metiers_012-ae424.png" TargetMode="External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gif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24F83A-A78B-7D3D-E601-8EBEEE7383D6}"/>
              </a:ext>
            </a:extLst>
          </p:cNvPr>
          <p:cNvSpPr/>
          <p:nvPr/>
        </p:nvSpPr>
        <p:spPr>
          <a:xfrm>
            <a:off x="226422" y="156753"/>
            <a:ext cx="6453052" cy="1846217"/>
          </a:xfrm>
          <a:prstGeom prst="roundRect">
            <a:avLst/>
          </a:prstGeom>
          <a:noFill/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8000" b="1" dirty="0">
                <a:ln w="285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BDD7EE"/>
                </a:solidFill>
                <a:latin typeface="Comic Sans MS" panose="030F0902030302020204" pitchFamily="66" charset="0"/>
                <a:ea typeface="Chewy" panose="02000000000000000000" pitchFamily="2" charset="0"/>
                <a:cs typeface="Baloo Bhaijaan" panose="03080902040302020200" pitchFamily="66" charset="-78"/>
              </a:rPr>
              <a:t>Président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A656CC4-A303-AFCA-DCC8-5CDFA5639E94}"/>
              </a:ext>
            </a:extLst>
          </p:cNvPr>
          <p:cNvSpPr/>
          <p:nvPr/>
        </p:nvSpPr>
        <p:spPr>
          <a:xfrm>
            <a:off x="280850" y="2147863"/>
            <a:ext cx="6453052" cy="1846217"/>
          </a:xfrm>
          <a:prstGeom prst="roundRect">
            <a:avLst/>
          </a:prstGeom>
          <a:noFill/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8000" b="1">
                <a:ln w="285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BDD7EE"/>
                </a:solidFill>
                <a:latin typeface="Comic Sans MS" panose="030F0902030302020204" pitchFamily="66" charset="0"/>
                <a:ea typeface="Chewy" panose="02000000000000000000" pitchFamily="2" charset="0"/>
                <a:cs typeface="Baloo Bhaijaan" panose="03080902040302020200" pitchFamily="66" charset="-78"/>
              </a:rPr>
              <a:t>Secrétaire </a:t>
            </a:r>
            <a:endParaRPr lang="fr-FR" sz="8000" b="1" dirty="0">
              <a:ln w="28575">
                <a:solidFill>
                  <a:schemeClr val="accent1">
                    <a:lumMod val="75000"/>
                  </a:schemeClr>
                </a:solidFill>
              </a:ln>
              <a:solidFill>
                <a:srgbClr val="BDD7EE"/>
              </a:solidFill>
              <a:latin typeface="Comic Sans MS" panose="030F0902030302020204" pitchFamily="66" charset="0"/>
              <a:ea typeface="Chewy" panose="02000000000000000000" pitchFamily="2" charset="0"/>
              <a:cs typeface="Baloo Bhaijaan" panose="03080902040302020200" pitchFamily="66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93204E52-5027-7061-C75B-569800431ABB}"/>
              </a:ext>
            </a:extLst>
          </p:cNvPr>
          <p:cNvSpPr/>
          <p:nvPr/>
        </p:nvSpPr>
        <p:spPr>
          <a:xfrm>
            <a:off x="280850" y="6173082"/>
            <a:ext cx="6453052" cy="1846217"/>
          </a:xfrm>
          <a:prstGeom prst="roundRect">
            <a:avLst/>
          </a:prstGeom>
          <a:noFill/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8000" b="1" dirty="0">
                <a:ln w="285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BDD7EE"/>
                </a:solidFill>
                <a:latin typeface="Comic Sans MS" panose="030F0902030302020204" pitchFamily="66" charset="0"/>
                <a:ea typeface="Chewy" panose="02000000000000000000" pitchFamily="2" charset="0"/>
                <a:cs typeface="Baloo Bhaijaan" panose="03080902040302020200" pitchFamily="66" charset="-78"/>
              </a:rPr>
              <a:t>Messager 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B69721-D4A1-DB20-F377-1E54527E2430}"/>
              </a:ext>
            </a:extLst>
          </p:cNvPr>
          <p:cNvSpPr/>
          <p:nvPr/>
        </p:nvSpPr>
        <p:spPr>
          <a:xfrm>
            <a:off x="226422" y="4161274"/>
            <a:ext cx="6453052" cy="1846217"/>
          </a:xfrm>
          <a:prstGeom prst="roundRect">
            <a:avLst/>
          </a:prstGeom>
          <a:noFill/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8000" b="1" dirty="0">
                <a:ln w="285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BDD7EE"/>
                </a:solidFill>
                <a:latin typeface="Comic Sans MS" panose="030F0902030302020204" pitchFamily="66" charset="0"/>
                <a:ea typeface="Chewy" panose="02000000000000000000" pitchFamily="2" charset="0"/>
                <a:cs typeface="Baloo Bhaijaan" panose="03080902040302020200" pitchFamily="66" charset="-78"/>
              </a:rPr>
              <a:t>					Plantes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D389FDB-4B77-C104-B44A-A28E99E7DA2B}"/>
              </a:ext>
            </a:extLst>
          </p:cNvPr>
          <p:cNvSpPr/>
          <p:nvPr/>
        </p:nvSpPr>
        <p:spPr>
          <a:xfrm>
            <a:off x="280850" y="8196223"/>
            <a:ext cx="6453052" cy="1846217"/>
          </a:xfrm>
          <a:prstGeom prst="roundRect">
            <a:avLst/>
          </a:prstGeom>
          <a:noFill/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0" bIns="0" rtlCol="0" anchor="ctr"/>
          <a:lstStyle/>
          <a:p>
            <a:pPr algn="r">
              <a:lnSpc>
                <a:spcPct val="70000"/>
              </a:lnSpc>
            </a:pPr>
            <a:r>
              <a:rPr lang="fr-FR" sz="8000" b="1" dirty="0">
                <a:ln w="285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BDD7EE"/>
                </a:solidFill>
                <a:latin typeface="Comic Sans MS" panose="030F0902030302020204" pitchFamily="66" charset="0"/>
                <a:ea typeface="Chewy" panose="02000000000000000000" pitchFamily="2" charset="0"/>
                <a:cs typeface="Baloo Bhaijaan" panose="03080902040302020200" pitchFamily="66" charset="-78"/>
              </a:rPr>
              <a:t>Distribuer </a:t>
            </a:r>
          </a:p>
        </p:txBody>
      </p:sp>
      <p:pic>
        <p:nvPicPr>
          <p:cNvPr id="1025" name="Image 2" descr="Résultat de recherche d'images pour &quot;facteur maternelle&quot;">
            <a:extLst>
              <a:ext uri="{FF2B5EF4-FFF2-40B4-BE49-F238E27FC236}">
                <a16:creationId xmlns:a16="http://schemas.microsoft.com/office/drawing/2014/main" id="{5565CF2D-59F1-B334-4368-9857494E4D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9" t="19377" r="13531" b="10536"/>
          <a:stretch>
            <a:fillRect/>
          </a:stretch>
        </p:blipFill>
        <p:spPr bwMode="auto">
          <a:xfrm>
            <a:off x="947687" y="6255298"/>
            <a:ext cx="1069946" cy="1400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4">
            <a:extLst>
              <a:ext uri="{FF2B5EF4-FFF2-40B4-BE49-F238E27FC236}">
                <a16:creationId xmlns:a16="http://schemas.microsoft.com/office/drawing/2014/main" id="{C80DF744-11CB-A559-648E-41E1369D71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7687" y="4603056"/>
            <a:ext cx="1017225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027" name="Image 11" descr="Image plante d'intÃ©rieur">
            <a:extLst>
              <a:ext uri="{FF2B5EF4-FFF2-40B4-BE49-F238E27FC236}">
                <a16:creationId xmlns:a16="http://schemas.microsoft.com/office/drawing/2014/main" id="{DAE44E6C-500E-B4BB-C833-C95C0F8C2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20" y="4190778"/>
            <a:ext cx="1262113" cy="1620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0A907E16-9616-E8B2-670B-78213B59ED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71" y="367284"/>
            <a:ext cx="1251858" cy="1564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7F5C8ADE-A286-2C0F-AC28-F1E884D4F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22" y="8329773"/>
            <a:ext cx="1445303" cy="144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7E05C6D8-7160-2BD1-98D0-924EEEF9F0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335"/>
          <a:stretch/>
        </p:blipFill>
        <p:spPr bwMode="auto">
          <a:xfrm>
            <a:off x="457828" y="2177745"/>
            <a:ext cx="850877" cy="1697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13" name="Encre 12">
                <a:extLst>
                  <a:ext uri="{FF2B5EF4-FFF2-40B4-BE49-F238E27FC236}">
                    <a16:creationId xmlns:a16="http://schemas.microsoft.com/office/drawing/2014/main" id="{919473CD-F249-D994-D2BE-95130C15495E}"/>
                  </a:ext>
                </a:extLst>
              </p14:cNvPr>
              <p14:cNvContentPartPr/>
              <p14:nvPr/>
            </p14:nvContentPartPr>
            <p14:xfrm>
              <a:off x="1112743" y="2271124"/>
              <a:ext cx="208800" cy="544680"/>
            </p14:xfrm>
          </p:contentPart>
        </mc:Choice>
        <mc:Fallback>
          <p:pic>
            <p:nvPicPr>
              <p:cNvPr id="13" name="Encre 12">
                <a:extLst>
                  <a:ext uri="{FF2B5EF4-FFF2-40B4-BE49-F238E27FC236}">
                    <a16:creationId xmlns:a16="http://schemas.microsoft.com/office/drawing/2014/main" id="{919473CD-F249-D994-D2BE-95130C15495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49743" y="2208082"/>
                <a:ext cx="334440" cy="670403"/>
              </a:xfrm>
              <a:prstGeom prst="rect">
                <a:avLst/>
              </a:prstGeom>
            </p:spPr>
          </p:pic>
        </mc:Fallback>
      </mc:AlternateContent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FCF8DE7-C6CC-96A6-DEBB-2796D8498F0A}"/>
              </a:ext>
            </a:extLst>
          </p:cNvPr>
          <p:cNvSpPr/>
          <p:nvPr/>
        </p:nvSpPr>
        <p:spPr>
          <a:xfrm>
            <a:off x="280850" y="10220594"/>
            <a:ext cx="6453052" cy="1846217"/>
          </a:xfrm>
          <a:prstGeom prst="roundRect">
            <a:avLst/>
          </a:prstGeom>
          <a:noFill/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0" bIns="0" rtlCol="0" anchor="ctr"/>
          <a:lstStyle/>
          <a:p>
            <a:pPr algn="r">
              <a:lnSpc>
                <a:spcPct val="70000"/>
              </a:lnSpc>
            </a:pPr>
            <a:r>
              <a:rPr lang="fr-FR" sz="8000" b="1" dirty="0">
                <a:ln w="285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BDD7EE"/>
                </a:solidFill>
                <a:latin typeface="Comic Sans MS" panose="030F0902030302020204" pitchFamily="66" charset="0"/>
                <a:ea typeface="Chewy" panose="02000000000000000000" pitchFamily="2" charset="0"/>
                <a:cs typeface="Baloo Bhaijaan" panose="03080902040302020200" pitchFamily="66" charset="-78"/>
              </a:rPr>
              <a:t>Lumières </a:t>
            </a:r>
          </a:p>
        </p:txBody>
      </p:sp>
      <p:pic>
        <p:nvPicPr>
          <p:cNvPr id="1026" name="Picture 2" descr="Ampoule Avec Lumière Brillante Style De Dessin Animé Style Plat Style  Dessiné à La Main Style Doodle Symbole De Créativité Innovation Inspiration  Invention Et Idées Illustration Vectorielle | Vecteur Premium">
            <a:extLst>
              <a:ext uri="{FF2B5EF4-FFF2-40B4-BE49-F238E27FC236}">
                <a16:creationId xmlns:a16="http://schemas.microsoft.com/office/drawing/2014/main" id="{58D04C9F-B4A7-9640-7786-AECA8C370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83" y="10459846"/>
            <a:ext cx="1358960" cy="135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947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B6147A9-BD23-F2B2-8572-CBBDF13D5D3D}"/>
              </a:ext>
            </a:extLst>
          </p:cNvPr>
          <p:cNvSpPr/>
          <p:nvPr/>
        </p:nvSpPr>
        <p:spPr>
          <a:xfrm>
            <a:off x="202474" y="120910"/>
            <a:ext cx="6453052" cy="1846217"/>
          </a:xfrm>
          <a:prstGeom prst="roundRect">
            <a:avLst/>
          </a:prstGeom>
          <a:noFill/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8000" b="1" dirty="0">
                <a:ln w="285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BDD7EE"/>
                </a:solidFill>
                <a:latin typeface="Comic Sans MS" panose="030F0902030302020204" pitchFamily="66" charset="0"/>
                <a:ea typeface="Chewy" panose="02000000000000000000" pitchFamily="2" charset="0"/>
                <a:cs typeface="Baloo Bhaijaan" panose="03080902040302020200" pitchFamily="66" charset="-78"/>
              </a:rPr>
              <a:t>Ramasser 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E08528E-254E-AA9E-7BB0-227450C277B6}"/>
              </a:ext>
            </a:extLst>
          </p:cNvPr>
          <p:cNvSpPr/>
          <p:nvPr/>
        </p:nvSpPr>
        <p:spPr>
          <a:xfrm>
            <a:off x="202474" y="2128647"/>
            <a:ext cx="6453052" cy="1846217"/>
          </a:xfrm>
          <a:prstGeom prst="roundRect">
            <a:avLst/>
          </a:prstGeom>
          <a:noFill/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8000" b="1" dirty="0">
                <a:ln w="285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BDD7EE"/>
                </a:solidFill>
                <a:latin typeface="Comic Sans MS" panose="030F0902030302020204" pitchFamily="66" charset="0"/>
                <a:ea typeface="Chewy" panose="02000000000000000000" pitchFamily="2" charset="0"/>
                <a:cs typeface="Baloo Bhaijaan" panose="03080902040302020200" pitchFamily="66" charset="-78"/>
              </a:rPr>
              <a:t>						Date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02AC371-2EE0-6E51-1A58-8525DD6ADFDC}"/>
              </a:ext>
            </a:extLst>
          </p:cNvPr>
          <p:cNvSpPr/>
          <p:nvPr/>
        </p:nvSpPr>
        <p:spPr>
          <a:xfrm>
            <a:off x="202474" y="4158686"/>
            <a:ext cx="6453052" cy="1846217"/>
          </a:xfrm>
          <a:prstGeom prst="roundRect">
            <a:avLst/>
          </a:prstGeom>
          <a:noFill/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80000"/>
              </a:lnSpc>
            </a:pPr>
            <a:r>
              <a:rPr lang="fr-FR" sz="6500" b="1" dirty="0">
                <a:ln w="285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BDD7EE"/>
                </a:solidFill>
                <a:latin typeface="Comic Sans MS" panose="030F0902030302020204" pitchFamily="66" charset="0"/>
                <a:ea typeface="Chewy" panose="02000000000000000000" pitchFamily="2" charset="0"/>
                <a:cs typeface="Baloo Bhaijaan" panose="03080902040302020200" pitchFamily="66" charset="-78"/>
              </a:rPr>
              <a:t>				Chef de </a:t>
            </a:r>
          </a:p>
          <a:p>
            <a:pPr algn="r">
              <a:lnSpc>
                <a:spcPct val="80000"/>
              </a:lnSpc>
            </a:pPr>
            <a:r>
              <a:rPr lang="fr-FR" sz="6500" b="1" dirty="0">
                <a:ln w="285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BDD7EE"/>
                </a:solidFill>
                <a:latin typeface="Comic Sans MS" panose="030F0902030302020204" pitchFamily="66" charset="0"/>
                <a:ea typeface="Chewy" panose="02000000000000000000" pitchFamily="2" charset="0"/>
                <a:cs typeface="Baloo Bhaijaan" panose="03080902040302020200" pitchFamily="66" charset="-78"/>
              </a:rPr>
              <a:t>				rang 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E8A7936-12A2-8231-CF85-E3EC3B442528}"/>
              </a:ext>
            </a:extLst>
          </p:cNvPr>
          <p:cNvSpPr/>
          <p:nvPr/>
        </p:nvSpPr>
        <p:spPr>
          <a:xfrm>
            <a:off x="202474" y="8218232"/>
            <a:ext cx="6453052" cy="1846217"/>
          </a:xfrm>
          <a:prstGeom prst="roundRect">
            <a:avLst/>
          </a:prstGeom>
          <a:noFill/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8000" b="1" dirty="0">
                <a:ln w="285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BDD7EE"/>
                </a:solidFill>
                <a:latin typeface="Comic Sans MS" panose="030F0902030302020204" pitchFamily="66" charset="0"/>
                <a:ea typeface="Chewy" panose="02000000000000000000" pitchFamily="2" charset="0"/>
                <a:cs typeface="Baloo Bhaijaan" panose="03080902040302020200" pitchFamily="66" charset="-78"/>
              </a:rPr>
              <a:t>Matériel 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AEE2B91-E544-770F-AFC8-73AAE9F2BE0E}"/>
              </a:ext>
            </a:extLst>
          </p:cNvPr>
          <p:cNvSpPr/>
          <p:nvPr/>
        </p:nvSpPr>
        <p:spPr>
          <a:xfrm>
            <a:off x="202474" y="10225969"/>
            <a:ext cx="6453052" cy="1846217"/>
          </a:xfrm>
          <a:prstGeom prst="roundRect">
            <a:avLst/>
          </a:prstGeom>
          <a:noFill/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8000" b="1" dirty="0">
                <a:ln w="285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BDD7EE"/>
                </a:solidFill>
                <a:latin typeface="Comic Sans MS" panose="030F0902030302020204" pitchFamily="66" charset="0"/>
                <a:ea typeface="Chewy" panose="02000000000000000000" pitchFamily="2" charset="0"/>
                <a:cs typeface="Baloo Bhaijaan" panose="03080902040302020200" pitchFamily="66" charset="-78"/>
              </a:rPr>
              <a:t>Rangement 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37472C6B-A01C-C3B2-7AA5-059F4D806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74" y="347332"/>
            <a:ext cx="1741714" cy="1393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806DA9E0-7F47-9A0C-8310-077244920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326" y="4647940"/>
            <a:ext cx="1972507" cy="123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alendar Illustration Images - Free Download on Freepik">
            <a:extLst>
              <a:ext uri="{FF2B5EF4-FFF2-40B4-BE49-F238E27FC236}">
                <a16:creationId xmlns:a16="http://schemas.microsoft.com/office/drawing/2014/main" id="{93ACFCBC-4607-6A5F-FA7B-41050275B1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20" y="2441711"/>
            <a:ext cx="1739530" cy="122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APE J'oZe Cabanis - Ze blog: La bibliothèque du groupe scolaire José  Cabanis 2016/2017 (1/3)">
            <a:extLst>
              <a:ext uri="{FF2B5EF4-FFF2-40B4-BE49-F238E27FC236}">
                <a16:creationId xmlns:a16="http://schemas.microsoft.com/office/drawing/2014/main" id="{09E3FD5D-CECC-FAA8-B23E-37E1C8A9A8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85" y="10735006"/>
            <a:ext cx="876606" cy="101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93CF473E-14D4-F34C-4AF0-384A76C18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20" y="8695611"/>
            <a:ext cx="673971" cy="1142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es comités sportifs et saines habitudes de vie |">
            <a:extLst>
              <a:ext uri="{FF2B5EF4-FFF2-40B4-BE49-F238E27FC236}">
                <a16:creationId xmlns:a16="http://schemas.microsoft.com/office/drawing/2014/main" id="{2DB0380B-52F6-FE9B-84D0-FF50EA568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191" y="8858363"/>
            <a:ext cx="969821" cy="759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6CC01CB-2451-75BA-8A39-33D39B70BD4E}"/>
              </a:ext>
            </a:extLst>
          </p:cNvPr>
          <p:cNvSpPr/>
          <p:nvPr/>
        </p:nvSpPr>
        <p:spPr>
          <a:xfrm>
            <a:off x="202474" y="6167655"/>
            <a:ext cx="6453052" cy="1846217"/>
          </a:xfrm>
          <a:prstGeom prst="roundRect">
            <a:avLst/>
          </a:prstGeom>
          <a:noFill/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0" rtlCol="0" anchor="ctr"/>
          <a:lstStyle/>
          <a:p>
            <a:pPr algn="r">
              <a:lnSpc>
                <a:spcPct val="80000"/>
              </a:lnSpc>
            </a:pPr>
            <a:r>
              <a:rPr lang="fr-FR" sz="6500" b="1" dirty="0">
                <a:ln w="285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BDD7EE"/>
                </a:solidFill>
                <a:latin typeface="Comic Sans MS" panose="030F0902030302020204" pitchFamily="66" charset="0"/>
                <a:ea typeface="Chewy" panose="02000000000000000000" pitchFamily="2" charset="0"/>
                <a:cs typeface="Baloo Bhaijaan" panose="03080902040302020200" pitchFamily="66" charset="-78"/>
              </a:rPr>
              <a:t>				Chef de </a:t>
            </a:r>
          </a:p>
          <a:p>
            <a:pPr>
              <a:lnSpc>
                <a:spcPct val="80000"/>
              </a:lnSpc>
            </a:pPr>
            <a:r>
              <a:rPr lang="fr-FR" sz="6500" b="1" dirty="0">
                <a:ln w="285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BDD7EE"/>
                </a:solidFill>
                <a:latin typeface="Comic Sans MS" panose="030F0902030302020204" pitchFamily="66" charset="0"/>
                <a:ea typeface="Chewy" panose="02000000000000000000" pitchFamily="2" charset="0"/>
                <a:cs typeface="Baloo Bhaijaan" panose="03080902040302020200" pitchFamily="66" charset="-78"/>
              </a:rPr>
              <a:t>				fin de rang </a:t>
            </a:r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571023FC-01FB-25DA-5775-5F9C9A17B8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326" y="6656909"/>
            <a:ext cx="1972507" cy="123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9917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E8DCACB-DC7A-7010-5267-68D34D26D15B}"/>
              </a:ext>
            </a:extLst>
          </p:cNvPr>
          <p:cNvSpPr/>
          <p:nvPr/>
        </p:nvSpPr>
        <p:spPr>
          <a:xfrm>
            <a:off x="227351" y="136968"/>
            <a:ext cx="6453052" cy="1846217"/>
          </a:xfrm>
          <a:prstGeom prst="roundRect">
            <a:avLst/>
          </a:prstGeom>
          <a:noFill/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8000" b="1" dirty="0">
                <a:ln w="285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BDD7EE"/>
                </a:solidFill>
                <a:latin typeface="Comic Sans MS" panose="030F0902030302020204" pitchFamily="66" charset="0"/>
                <a:ea typeface="Chewy" panose="02000000000000000000" pitchFamily="2" charset="0"/>
                <a:cs typeface="Baloo Bhaijaan" panose="03080902040302020200" pitchFamily="66" charset="-78"/>
              </a:rPr>
              <a:t>Remplaçant 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E6DC79D-A6ED-FEC4-7BC2-16C2DE44717F}"/>
              </a:ext>
            </a:extLst>
          </p:cNvPr>
          <p:cNvSpPr/>
          <p:nvPr/>
        </p:nvSpPr>
        <p:spPr>
          <a:xfrm>
            <a:off x="227351" y="2141030"/>
            <a:ext cx="6453052" cy="1846217"/>
          </a:xfrm>
          <a:prstGeom prst="roundRect">
            <a:avLst/>
          </a:prstGeom>
          <a:noFill/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8000" b="1" dirty="0">
                <a:ln w="285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BDD7EE"/>
                </a:solidFill>
                <a:latin typeface="Comic Sans MS" panose="030F0902030302020204" pitchFamily="66" charset="0"/>
                <a:ea typeface="Chewy" panose="02000000000000000000" pitchFamily="2" charset="0"/>
                <a:cs typeface="Baloo Bhaijaan" panose="03080902040302020200" pitchFamily="66" charset="-78"/>
              </a:rPr>
              <a:t>Propreté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4E98AF-07D5-F3BE-20DF-966BA0AEB37C}"/>
              </a:ext>
            </a:extLst>
          </p:cNvPr>
          <p:cNvSpPr/>
          <p:nvPr/>
        </p:nvSpPr>
        <p:spPr>
          <a:xfrm>
            <a:off x="202474" y="4156034"/>
            <a:ext cx="6453052" cy="1846217"/>
          </a:xfrm>
          <a:prstGeom prst="roundRect">
            <a:avLst/>
          </a:prstGeom>
          <a:noFill/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6000" b="1" dirty="0">
                <a:ln w="285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BDD7EE"/>
                </a:solidFill>
                <a:latin typeface="Comic Sans MS" panose="030F0902030302020204" pitchFamily="66" charset="0"/>
                <a:ea typeface="Chewy" panose="02000000000000000000" pitchFamily="2" charset="0"/>
                <a:cs typeface="Baloo Bhaijaan" panose="03080902040302020200" pitchFamily="66" charset="-78"/>
              </a:rPr>
              <a:t>Chaque jour compte </a:t>
            </a: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349AECAA-89B3-D8C8-7729-C7D66BCB6D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938" y="706555"/>
            <a:ext cx="1174344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BF8CA7C5-B0E7-169F-93F8-7F1E5E5FC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902" y="321113"/>
            <a:ext cx="943429" cy="1474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3EB4D707-2ADB-6871-B38E-F60124C6A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34" y="4273426"/>
            <a:ext cx="1761309" cy="1626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50BE9B1A-3385-F9A6-2E1C-5D6D2778C9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77" y="2372954"/>
            <a:ext cx="1489166" cy="1489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F876E-97CC-9F69-7E30-3AF7DB0952D3}"/>
              </a:ext>
            </a:extLst>
          </p:cNvPr>
          <p:cNvSpPr/>
          <p:nvPr/>
        </p:nvSpPr>
        <p:spPr>
          <a:xfrm>
            <a:off x="202474" y="6158588"/>
            <a:ext cx="6453052" cy="1846217"/>
          </a:xfrm>
          <a:prstGeom prst="roundRect">
            <a:avLst/>
          </a:prstGeom>
          <a:noFill/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8000" b="1" dirty="0">
                <a:ln w="285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BDD7EE"/>
                </a:solidFill>
                <a:latin typeface="Comic Sans MS" panose="030F0902030302020204" pitchFamily="66" charset="0"/>
                <a:ea typeface="Chewy" panose="02000000000000000000" pitchFamily="2" charset="0"/>
                <a:cs typeface="Baloo Bhaijaan" panose="03080902040302020200" pitchFamily="66" charset="-78"/>
              </a:rPr>
              <a:t>Météo </a:t>
            </a:r>
          </a:p>
        </p:txBody>
      </p:sp>
      <p:pic>
        <p:nvPicPr>
          <p:cNvPr id="11" name="Picture 2" descr="Page 14 | Images de Dessin Meteo – Téléchargement gratuit sur Freepik">
            <a:extLst>
              <a:ext uri="{FF2B5EF4-FFF2-40B4-BE49-F238E27FC236}">
                <a16:creationId xmlns:a16="http://schemas.microsoft.com/office/drawing/2014/main" id="{5B5C3228-F7FF-5C56-10CF-FEF877D08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57" y="6314253"/>
            <a:ext cx="1534886" cy="1534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07EC46AF-2E76-8870-4747-30EBF21B85AD}"/>
              </a:ext>
            </a:extLst>
          </p:cNvPr>
          <p:cNvSpPr/>
          <p:nvPr/>
        </p:nvSpPr>
        <p:spPr>
          <a:xfrm>
            <a:off x="202474" y="8150505"/>
            <a:ext cx="6453052" cy="1846217"/>
          </a:xfrm>
          <a:prstGeom prst="roundRect">
            <a:avLst/>
          </a:prstGeom>
          <a:noFill/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8000" b="1" dirty="0">
                <a:ln w="285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BDD7EE"/>
                </a:solidFill>
                <a:latin typeface="Comic Sans MS" panose="030F0902030302020204" pitchFamily="66" charset="0"/>
                <a:ea typeface="Chewy" panose="02000000000000000000" pitchFamily="2" charset="0"/>
                <a:cs typeface="Baloo Bhaijaan" panose="03080902040302020200" pitchFamily="66" charset="-78"/>
              </a:rPr>
              <a:t>Médiateur </a:t>
            </a:r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id="{24E5A58D-796B-AEDA-2E46-940C6CE383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74" y="8627298"/>
            <a:ext cx="1438865" cy="892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85A2CC4D-9933-47A1-6361-B178DB8A7A11}"/>
              </a:ext>
            </a:extLst>
          </p:cNvPr>
          <p:cNvSpPr/>
          <p:nvPr/>
        </p:nvSpPr>
        <p:spPr>
          <a:xfrm>
            <a:off x="202474" y="10208815"/>
            <a:ext cx="6453052" cy="1846217"/>
          </a:xfrm>
          <a:prstGeom prst="roundRect">
            <a:avLst/>
          </a:prstGeom>
          <a:noFill/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8000" b="1" dirty="0">
                <a:ln w="285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BDD7EE"/>
                </a:solidFill>
                <a:latin typeface="Comic Sans MS" panose="030F0902030302020204" pitchFamily="66" charset="0"/>
                <a:ea typeface="Chewy" panose="02000000000000000000" pitchFamily="2" charset="0"/>
                <a:cs typeface="Baloo Bhaijaan" panose="03080902040302020200" pitchFamily="66" charset="-78"/>
              </a:rPr>
              <a:t>Stores </a:t>
            </a:r>
          </a:p>
        </p:txBody>
      </p:sp>
      <p:pic>
        <p:nvPicPr>
          <p:cNvPr id="2050" name="Picture 2" descr="Stores Fenetre Vectores, Ilustraciones y Gráficos - 123RF">
            <a:extLst>
              <a:ext uri="{FF2B5EF4-FFF2-40B4-BE49-F238E27FC236}">
                <a16:creationId xmlns:a16="http://schemas.microsoft.com/office/drawing/2014/main" id="{C46EC078-18B9-0601-1B16-F4CF0FA825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5" t="5315" r="10507" b="4696"/>
          <a:stretch/>
        </p:blipFill>
        <p:spPr bwMode="auto">
          <a:xfrm>
            <a:off x="658585" y="10339443"/>
            <a:ext cx="1349829" cy="1584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82779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131</TotalTime>
  <Words>54</Words>
  <Application>Microsoft Macintosh PowerPoint</Application>
  <PresentationFormat>Grand écran</PresentationFormat>
  <Paragraphs>21</Paragraphs>
  <Slides>3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Comic Sans MS</vt:lpstr>
      <vt:lpstr>Thème Office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Nolwenn Coupel</dc:creator>
  <cp:lastModifiedBy>Sandrine BonanBrou</cp:lastModifiedBy>
  <cp:revision>8</cp:revision>
  <dcterms:created xsi:type="dcterms:W3CDTF">2023-07-14T13:38:34Z</dcterms:created>
  <dcterms:modified xsi:type="dcterms:W3CDTF">2023-07-16T12:24:01Z</dcterms:modified>
</cp:coreProperties>
</file>