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sldIdLst>
    <p:sldId id="256" r:id="rId2"/>
    <p:sldId id="257" r:id="rId3"/>
    <p:sldId id="258" r:id="rId4"/>
  </p:sldIdLst>
  <p:sldSz cx="7345363" cy="10440988"/>
  <p:notesSz cx="6735763" cy="9866313"/>
  <p:defaultTextStyle>
    <a:defPPr>
      <a:defRPr lang="fr-FR"/>
    </a:defPPr>
    <a:lvl1pPr marL="0" algn="l" defTabSz="1016356" rtl="0" eaLnBrk="1" latinLnBrk="0" hangingPunct="1">
      <a:defRPr sz="2000" kern="1200">
        <a:solidFill>
          <a:schemeClr val="tx1"/>
        </a:solidFill>
        <a:latin typeface="+mn-lt"/>
        <a:ea typeface="+mn-ea"/>
        <a:cs typeface="+mn-cs"/>
      </a:defRPr>
    </a:lvl1pPr>
    <a:lvl2pPr marL="508178" algn="l" defTabSz="1016356" rtl="0" eaLnBrk="1" latinLnBrk="0" hangingPunct="1">
      <a:defRPr sz="2000" kern="1200">
        <a:solidFill>
          <a:schemeClr val="tx1"/>
        </a:solidFill>
        <a:latin typeface="+mn-lt"/>
        <a:ea typeface="+mn-ea"/>
        <a:cs typeface="+mn-cs"/>
      </a:defRPr>
    </a:lvl2pPr>
    <a:lvl3pPr marL="1016356" algn="l" defTabSz="1016356" rtl="0" eaLnBrk="1" latinLnBrk="0" hangingPunct="1">
      <a:defRPr sz="2000" kern="1200">
        <a:solidFill>
          <a:schemeClr val="tx1"/>
        </a:solidFill>
        <a:latin typeface="+mn-lt"/>
        <a:ea typeface="+mn-ea"/>
        <a:cs typeface="+mn-cs"/>
      </a:defRPr>
    </a:lvl3pPr>
    <a:lvl4pPr marL="1524533" algn="l" defTabSz="1016356" rtl="0" eaLnBrk="1" latinLnBrk="0" hangingPunct="1">
      <a:defRPr sz="2000" kern="1200">
        <a:solidFill>
          <a:schemeClr val="tx1"/>
        </a:solidFill>
        <a:latin typeface="+mn-lt"/>
        <a:ea typeface="+mn-ea"/>
        <a:cs typeface="+mn-cs"/>
      </a:defRPr>
    </a:lvl4pPr>
    <a:lvl5pPr marL="2032711" algn="l" defTabSz="1016356" rtl="0" eaLnBrk="1" latinLnBrk="0" hangingPunct="1">
      <a:defRPr sz="2000" kern="1200">
        <a:solidFill>
          <a:schemeClr val="tx1"/>
        </a:solidFill>
        <a:latin typeface="+mn-lt"/>
        <a:ea typeface="+mn-ea"/>
        <a:cs typeface="+mn-cs"/>
      </a:defRPr>
    </a:lvl5pPr>
    <a:lvl6pPr marL="2540889" algn="l" defTabSz="1016356" rtl="0" eaLnBrk="1" latinLnBrk="0" hangingPunct="1">
      <a:defRPr sz="2000" kern="1200">
        <a:solidFill>
          <a:schemeClr val="tx1"/>
        </a:solidFill>
        <a:latin typeface="+mn-lt"/>
        <a:ea typeface="+mn-ea"/>
        <a:cs typeface="+mn-cs"/>
      </a:defRPr>
    </a:lvl6pPr>
    <a:lvl7pPr marL="3049067" algn="l" defTabSz="1016356" rtl="0" eaLnBrk="1" latinLnBrk="0" hangingPunct="1">
      <a:defRPr sz="2000" kern="1200">
        <a:solidFill>
          <a:schemeClr val="tx1"/>
        </a:solidFill>
        <a:latin typeface="+mn-lt"/>
        <a:ea typeface="+mn-ea"/>
        <a:cs typeface="+mn-cs"/>
      </a:defRPr>
    </a:lvl7pPr>
    <a:lvl8pPr marL="3557245" algn="l" defTabSz="1016356" rtl="0" eaLnBrk="1" latinLnBrk="0" hangingPunct="1">
      <a:defRPr sz="2000" kern="1200">
        <a:solidFill>
          <a:schemeClr val="tx1"/>
        </a:solidFill>
        <a:latin typeface="+mn-lt"/>
        <a:ea typeface="+mn-ea"/>
        <a:cs typeface="+mn-cs"/>
      </a:defRPr>
    </a:lvl8pPr>
    <a:lvl9pPr marL="4065422" algn="l" defTabSz="1016356" rtl="0" eaLnBrk="1" latinLnBrk="0" hangingPunct="1">
      <a:defRPr sz="20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289">
          <p15:clr>
            <a:srgbClr val="A4A3A4"/>
          </p15:clr>
        </p15:guide>
        <p15:guide id="2" pos="231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04A7B"/>
    <a:srgbClr val="CDF9FF"/>
    <a:srgbClr val="CCFFFF"/>
    <a:srgbClr val="CCECFF"/>
    <a:srgbClr val="007A3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F5AB1C69-6EDB-4FF4-983F-18BD219EF322}" styleName="Style moyen 2 - Accentuation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83" autoAdjust="0"/>
    <p:restoredTop sz="94660"/>
  </p:normalViewPr>
  <p:slideViewPr>
    <p:cSldViewPr>
      <p:cViewPr varScale="1">
        <p:scale>
          <a:sx n="70" d="100"/>
          <a:sy n="70" d="100"/>
        </p:scale>
        <p:origin x="3176" y="200"/>
      </p:cViewPr>
      <p:guideLst>
        <p:guide orient="horz" pos="3289"/>
        <p:guide pos="2314"/>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18831" cy="493316"/>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15373" y="0"/>
            <a:ext cx="2918831" cy="493316"/>
          </a:xfrm>
          <a:prstGeom prst="rect">
            <a:avLst/>
          </a:prstGeom>
        </p:spPr>
        <p:txBody>
          <a:bodyPr vert="horz" lIns="91440" tIns="45720" rIns="91440" bIns="45720" rtlCol="0"/>
          <a:lstStyle>
            <a:lvl1pPr algn="r">
              <a:defRPr sz="1200"/>
            </a:lvl1pPr>
          </a:lstStyle>
          <a:p>
            <a:fld id="{DE9C6831-DC9E-452E-A929-C2B284279061}" type="datetimeFigureOut">
              <a:rPr lang="fr-FR" smtClean="0"/>
              <a:t>07/05/2023</a:t>
            </a:fld>
            <a:endParaRPr lang="fr-FR"/>
          </a:p>
        </p:txBody>
      </p:sp>
      <p:sp>
        <p:nvSpPr>
          <p:cNvPr id="4" name="Espace réservé de l'image des diapositives 3"/>
          <p:cNvSpPr>
            <a:spLocks noGrp="1" noRot="1" noChangeAspect="1"/>
          </p:cNvSpPr>
          <p:nvPr>
            <p:ph type="sldImg" idx="2"/>
          </p:nvPr>
        </p:nvSpPr>
        <p:spPr>
          <a:xfrm>
            <a:off x="2066925" y="739775"/>
            <a:ext cx="2601913" cy="3700463"/>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73577" y="4686499"/>
            <a:ext cx="5388610" cy="4439841"/>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371285"/>
            <a:ext cx="2918831" cy="493316"/>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15373" y="9371285"/>
            <a:ext cx="2918831" cy="493316"/>
          </a:xfrm>
          <a:prstGeom prst="rect">
            <a:avLst/>
          </a:prstGeom>
        </p:spPr>
        <p:txBody>
          <a:bodyPr vert="horz" lIns="91440" tIns="45720" rIns="91440" bIns="45720" rtlCol="0" anchor="b"/>
          <a:lstStyle>
            <a:lvl1pPr algn="r">
              <a:defRPr sz="1200"/>
            </a:lvl1pPr>
          </a:lstStyle>
          <a:p>
            <a:fld id="{1D6D6634-DA6D-4104-99B8-F466701FFF6B}" type="slidenum">
              <a:rPr lang="fr-FR" smtClean="0"/>
              <a:t>‹N°›</a:t>
            </a:fld>
            <a:endParaRPr lang="fr-FR"/>
          </a:p>
        </p:txBody>
      </p:sp>
    </p:spTree>
    <p:extLst>
      <p:ext uri="{BB962C8B-B14F-4D97-AF65-F5344CB8AC3E}">
        <p14:creationId xmlns:p14="http://schemas.microsoft.com/office/powerpoint/2010/main" val="1451734694"/>
      </p:ext>
    </p:extLst>
  </p:cSld>
  <p:clrMap bg1="lt1" tx1="dk1" bg2="lt2" tx2="dk2" accent1="accent1" accent2="accent2" accent3="accent3" accent4="accent4" accent5="accent5" accent6="accent6" hlink="hlink" folHlink="folHlink"/>
  <p:notesStyle>
    <a:lvl1pPr marL="0" algn="l" defTabSz="1016356" rtl="0" eaLnBrk="1" latinLnBrk="0" hangingPunct="1">
      <a:defRPr sz="1300" kern="1200">
        <a:solidFill>
          <a:schemeClr val="tx1"/>
        </a:solidFill>
        <a:latin typeface="+mn-lt"/>
        <a:ea typeface="+mn-ea"/>
        <a:cs typeface="+mn-cs"/>
      </a:defRPr>
    </a:lvl1pPr>
    <a:lvl2pPr marL="508178" algn="l" defTabSz="1016356" rtl="0" eaLnBrk="1" latinLnBrk="0" hangingPunct="1">
      <a:defRPr sz="1300" kern="1200">
        <a:solidFill>
          <a:schemeClr val="tx1"/>
        </a:solidFill>
        <a:latin typeface="+mn-lt"/>
        <a:ea typeface="+mn-ea"/>
        <a:cs typeface="+mn-cs"/>
      </a:defRPr>
    </a:lvl2pPr>
    <a:lvl3pPr marL="1016356" algn="l" defTabSz="1016356" rtl="0" eaLnBrk="1" latinLnBrk="0" hangingPunct="1">
      <a:defRPr sz="1300" kern="1200">
        <a:solidFill>
          <a:schemeClr val="tx1"/>
        </a:solidFill>
        <a:latin typeface="+mn-lt"/>
        <a:ea typeface="+mn-ea"/>
        <a:cs typeface="+mn-cs"/>
      </a:defRPr>
    </a:lvl3pPr>
    <a:lvl4pPr marL="1524533" algn="l" defTabSz="1016356" rtl="0" eaLnBrk="1" latinLnBrk="0" hangingPunct="1">
      <a:defRPr sz="1300" kern="1200">
        <a:solidFill>
          <a:schemeClr val="tx1"/>
        </a:solidFill>
        <a:latin typeface="+mn-lt"/>
        <a:ea typeface="+mn-ea"/>
        <a:cs typeface="+mn-cs"/>
      </a:defRPr>
    </a:lvl4pPr>
    <a:lvl5pPr marL="2032711" algn="l" defTabSz="1016356" rtl="0" eaLnBrk="1" latinLnBrk="0" hangingPunct="1">
      <a:defRPr sz="1300" kern="1200">
        <a:solidFill>
          <a:schemeClr val="tx1"/>
        </a:solidFill>
        <a:latin typeface="+mn-lt"/>
        <a:ea typeface="+mn-ea"/>
        <a:cs typeface="+mn-cs"/>
      </a:defRPr>
    </a:lvl5pPr>
    <a:lvl6pPr marL="2540889" algn="l" defTabSz="1016356" rtl="0" eaLnBrk="1" latinLnBrk="0" hangingPunct="1">
      <a:defRPr sz="1300" kern="1200">
        <a:solidFill>
          <a:schemeClr val="tx1"/>
        </a:solidFill>
        <a:latin typeface="+mn-lt"/>
        <a:ea typeface="+mn-ea"/>
        <a:cs typeface="+mn-cs"/>
      </a:defRPr>
    </a:lvl6pPr>
    <a:lvl7pPr marL="3049067" algn="l" defTabSz="1016356" rtl="0" eaLnBrk="1" latinLnBrk="0" hangingPunct="1">
      <a:defRPr sz="1300" kern="1200">
        <a:solidFill>
          <a:schemeClr val="tx1"/>
        </a:solidFill>
        <a:latin typeface="+mn-lt"/>
        <a:ea typeface="+mn-ea"/>
        <a:cs typeface="+mn-cs"/>
      </a:defRPr>
    </a:lvl7pPr>
    <a:lvl8pPr marL="3557245" algn="l" defTabSz="1016356" rtl="0" eaLnBrk="1" latinLnBrk="0" hangingPunct="1">
      <a:defRPr sz="1300" kern="1200">
        <a:solidFill>
          <a:schemeClr val="tx1"/>
        </a:solidFill>
        <a:latin typeface="+mn-lt"/>
        <a:ea typeface="+mn-ea"/>
        <a:cs typeface="+mn-cs"/>
      </a:defRPr>
    </a:lvl8pPr>
    <a:lvl9pPr marL="4065422" algn="l" defTabSz="1016356" rtl="0" eaLnBrk="1" latinLnBrk="0" hangingPunct="1">
      <a:defRPr sz="13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550902" y="3243476"/>
            <a:ext cx="6243559" cy="2238045"/>
          </a:xfrm>
        </p:spPr>
        <p:txBody>
          <a:bodyPr/>
          <a:lstStyle/>
          <a:p>
            <a:r>
              <a:rPr lang="fr-FR"/>
              <a:t>Modifiez le style du titre</a:t>
            </a:r>
          </a:p>
        </p:txBody>
      </p:sp>
      <p:sp>
        <p:nvSpPr>
          <p:cNvPr id="3" name="Sous-titre 2"/>
          <p:cNvSpPr>
            <a:spLocks noGrp="1"/>
          </p:cNvSpPr>
          <p:nvPr>
            <p:ph type="subTitle" idx="1"/>
          </p:nvPr>
        </p:nvSpPr>
        <p:spPr>
          <a:xfrm>
            <a:off x="1101805" y="5916560"/>
            <a:ext cx="5141754" cy="2668252"/>
          </a:xfrm>
        </p:spPr>
        <p:txBody>
          <a:bodyPr/>
          <a:lstStyle>
            <a:lvl1pPr marL="0" indent="0" algn="ctr">
              <a:buNone/>
              <a:defRPr>
                <a:solidFill>
                  <a:schemeClr val="tx1">
                    <a:tint val="75000"/>
                  </a:schemeClr>
                </a:solidFill>
              </a:defRPr>
            </a:lvl1pPr>
            <a:lvl2pPr marL="508178" indent="0" algn="ctr">
              <a:buNone/>
              <a:defRPr>
                <a:solidFill>
                  <a:schemeClr val="tx1">
                    <a:tint val="75000"/>
                  </a:schemeClr>
                </a:solidFill>
              </a:defRPr>
            </a:lvl2pPr>
            <a:lvl3pPr marL="1016356" indent="0" algn="ctr">
              <a:buNone/>
              <a:defRPr>
                <a:solidFill>
                  <a:schemeClr val="tx1">
                    <a:tint val="75000"/>
                  </a:schemeClr>
                </a:solidFill>
              </a:defRPr>
            </a:lvl3pPr>
            <a:lvl4pPr marL="1524533" indent="0" algn="ctr">
              <a:buNone/>
              <a:defRPr>
                <a:solidFill>
                  <a:schemeClr val="tx1">
                    <a:tint val="75000"/>
                  </a:schemeClr>
                </a:solidFill>
              </a:defRPr>
            </a:lvl4pPr>
            <a:lvl5pPr marL="2032711" indent="0" algn="ctr">
              <a:buNone/>
              <a:defRPr>
                <a:solidFill>
                  <a:schemeClr val="tx1">
                    <a:tint val="75000"/>
                  </a:schemeClr>
                </a:solidFill>
              </a:defRPr>
            </a:lvl5pPr>
            <a:lvl6pPr marL="2540889" indent="0" algn="ctr">
              <a:buNone/>
              <a:defRPr>
                <a:solidFill>
                  <a:schemeClr val="tx1">
                    <a:tint val="75000"/>
                  </a:schemeClr>
                </a:solidFill>
              </a:defRPr>
            </a:lvl6pPr>
            <a:lvl7pPr marL="3049067" indent="0" algn="ctr">
              <a:buNone/>
              <a:defRPr>
                <a:solidFill>
                  <a:schemeClr val="tx1">
                    <a:tint val="75000"/>
                  </a:schemeClr>
                </a:solidFill>
              </a:defRPr>
            </a:lvl7pPr>
            <a:lvl8pPr marL="3557245" indent="0" algn="ctr">
              <a:buNone/>
              <a:defRPr>
                <a:solidFill>
                  <a:schemeClr val="tx1">
                    <a:tint val="75000"/>
                  </a:schemeClr>
                </a:solidFill>
              </a:defRPr>
            </a:lvl8pPr>
            <a:lvl9pPr marL="4065422" indent="0" algn="ctr">
              <a:buNone/>
              <a:defRPr>
                <a:solidFill>
                  <a:schemeClr val="tx1">
                    <a:tint val="75000"/>
                  </a:schemeClr>
                </a:solidFill>
              </a:defRPr>
            </a:lvl9pPr>
          </a:lstStyle>
          <a:p>
            <a:r>
              <a:rPr lang="fr-FR"/>
              <a:t>Modifiez le style des sous-titres du masque</a:t>
            </a:r>
          </a:p>
        </p:txBody>
      </p:sp>
      <p:sp>
        <p:nvSpPr>
          <p:cNvPr id="4" name="Espace réservé de la date 3"/>
          <p:cNvSpPr>
            <a:spLocks noGrp="1"/>
          </p:cNvSpPr>
          <p:nvPr>
            <p:ph type="dt" sz="half" idx="10"/>
          </p:nvPr>
        </p:nvSpPr>
        <p:spPr/>
        <p:txBody>
          <a:bodyPr/>
          <a:lstStyle/>
          <a:p>
            <a:fld id="{9D46EECC-1494-4A94-92E8-2069CFE9F7B8}" type="datetimeFigureOut">
              <a:rPr lang="fr-FR" smtClean="0"/>
              <a:t>07/05/2023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8850114-9B54-42E1-8BFB-F6F5E837C16F}" type="slidenum">
              <a:rPr lang="fr-FR" smtClean="0"/>
              <a:t>‹N°›</a:t>
            </a:fld>
            <a:endParaRPr lang="fr-FR"/>
          </a:p>
        </p:txBody>
      </p:sp>
    </p:spTree>
    <p:extLst>
      <p:ext uri="{BB962C8B-B14F-4D97-AF65-F5344CB8AC3E}">
        <p14:creationId xmlns:p14="http://schemas.microsoft.com/office/powerpoint/2010/main" val="9524177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9D46EECC-1494-4A94-92E8-2069CFE9F7B8}" type="datetimeFigureOut">
              <a:rPr lang="fr-FR" smtClean="0"/>
              <a:t>07/05/2023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8850114-9B54-42E1-8BFB-F6F5E837C16F}" type="slidenum">
              <a:rPr lang="fr-FR" smtClean="0"/>
              <a:t>‹N°›</a:t>
            </a:fld>
            <a:endParaRPr lang="fr-FR"/>
          </a:p>
        </p:txBody>
      </p:sp>
    </p:spTree>
    <p:extLst>
      <p:ext uri="{BB962C8B-B14F-4D97-AF65-F5344CB8AC3E}">
        <p14:creationId xmlns:p14="http://schemas.microsoft.com/office/powerpoint/2010/main" val="42604696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3994040" y="558304"/>
            <a:ext cx="1239531" cy="11876624"/>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275452" y="558304"/>
            <a:ext cx="3596168" cy="11876624"/>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9D46EECC-1494-4A94-92E8-2069CFE9F7B8}" type="datetimeFigureOut">
              <a:rPr lang="fr-FR" smtClean="0"/>
              <a:t>07/05/2023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8850114-9B54-42E1-8BFB-F6F5E837C16F}" type="slidenum">
              <a:rPr lang="fr-FR" smtClean="0"/>
              <a:t>‹N°›</a:t>
            </a:fld>
            <a:endParaRPr lang="fr-FR"/>
          </a:p>
        </p:txBody>
      </p:sp>
    </p:spTree>
    <p:extLst>
      <p:ext uri="{BB962C8B-B14F-4D97-AF65-F5344CB8AC3E}">
        <p14:creationId xmlns:p14="http://schemas.microsoft.com/office/powerpoint/2010/main" val="11206397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9D46EECC-1494-4A94-92E8-2069CFE9F7B8}" type="datetimeFigureOut">
              <a:rPr lang="fr-FR" smtClean="0"/>
              <a:t>07/05/2023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8850114-9B54-42E1-8BFB-F6F5E837C16F}" type="slidenum">
              <a:rPr lang="fr-FR" smtClean="0"/>
              <a:t>‹N°›</a:t>
            </a:fld>
            <a:endParaRPr lang="fr-FR"/>
          </a:p>
        </p:txBody>
      </p:sp>
    </p:spTree>
    <p:extLst>
      <p:ext uri="{BB962C8B-B14F-4D97-AF65-F5344CB8AC3E}">
        <p14:creationId xmlns:p14="http://schemas.microsoft.com/office/powerpoint/2010/main" val="16905701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580233" y="6709302"/>
            <a:ext cx="6243559" cy="2073696"/>
          </a:xfrm>
        </p:spPr>
        <p:txBody>
          <a:bodyPr anchor="t"/>
          <a:lstStyle>
            <a:lvl1pPr algn="l">
              <a:defRPr sz="4400" b="1" cap="all"/>
            </a:lvl1pPr>
          </a:lstStyle>
          <a:p>
            <a:r>
              <a:rPr lang="fr-FR"/>
              <a:t>Modifiez le style du titre</a:t>
            </a:r>
          </a:p>
        </p:txBody>
      </p:sp>
      <p:sp>
        <p:nvSpPr>
          <p:cNvPr id="3" name="Espace réservé du texte 2"/>
          <p:cNvSpPr>
            <a:spLocks noGrp="1"/>
          </p:cNvSpPr>
          <p:nvPr>
            <p:ph type="body" idx="1"/>
          </p:nvPr>
        </p:nvSpPr>
        <p:spPr>
          <a:xfrm>
            <a:off x="580233" y="4425338"/>
            <a:ext cx="6243559" cy="2283965"/>
          </a:xfrm>
        </p:spPr>
        <p:txBody>
          <a:bodyPr anchor="b"/>
          <a:lstStyle>
            <a:lvl1pPr marL="0" indent="0">
              <a:buNone/>
              <a:defRPr sz="2200">
                <a:solidFill>
                  <a:schemeClr val="tx1">
                    <a:tint val="75000"/>
                  </a:schemeClr>
                </a:solidFill>
              </a:defRPr>
            </a:lvl1pPr>
            <a:lvl2pPr marL="508178" indent="0">
              <a:buNone/>
              <a:defRPr sz="2000">
                <a:solidFill>
                  <a:schemeClr val="tx1">
                    <a:tint val="75000"/>
                  </a:schemeClr>
                </a:solidFill>
              </a:defRPr>
            </a:lvl2pPr>
            <a:lvl3pPr marL="1016356" indent="0">
              <a:buNone/>
              <a:defRPr sz="1800">
                <a:solidFill>
                  <a:schemeClr val="tx1">
                    <a:tint val="75000"/>
                  </a:schemeClr>
                </a:solidFill>
              </a:defRPr>
            </a:lvl3pPr>
            <a:lvl4pPr marL="1524533" indent="0">
              <a:buNone/>
              <a:defRPr sz="1600">
                <a:solidFill>
                  <a:schemeClr val="tx1">
                    <a:tint val="75000"/>
                  </a:schemeClr>
                </a:solidFill>
              </a:defRPr>
            </a:lvl4pPr>
            <a:lvl5pPr marL="2032711" indent="0">
              <a:buNone/>
              <a:defRPr sz="1600">
                <a:solidFill>
                  <a:schemeClr val="tx1">
                    <a:tint val="75000"/>
                  </a:schemeClr>
                </a:solidFill>
              </a:defRPr>
            </a:lvl5pPr>
            <a:lvl6pPr marL="2540889" indent="0">
              <a:buNone/>
              <a:defRPr sz="1600">
                <a:solidFill>
                  <a:schemeClr val="tx1">
                    <a:tint val="75000"/>
                  </a:schemeClr>
                </a:solidFill>
              </a:defRPr>
            </a:lvl6pPr>
            <a:lvl7pPr marL="3049067" indent="0">
              <a:buNone/>
              <a:defRPr sz="1600">
                <a:solidFill>
                  <a:schemeClr val="tx1">
                    <a:tint val="75000"/>
                  </a:schemeClr>
                </a:solidFill>
              </a:defRPr>
            </a:lvl7pPr>
            <a:lvl8pPr marL="3557245" indent="0">
              <a:buNone/>
              <a:defRPr sz="1600">
                <a:solidFill>
                  <a:schemeClr val="tx1">
                    <a:tint val="75000"/>
                  </a:schemeClr>
                </a:solidFill>
              </a:defRPr>
            </a:lvl8pPr>
            <a:lvl9pPr marL="4065422" indent="0">
              <a:buNone/>
              <a:defRPr sz="1600">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fld id="{9D46EECC-1494-4A94-92E8-2069CFE9F7B8}" type="datetimeFigureOut">
              <a:rPr lang="fr-FR" smtClean="0"/>
              <a:t>07/05/2023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8850114-9B54-42E1-8BFB-F6F5E837C16F}" type="slidenum">
              <a:rPr lang="fr-FR" smtClean="0"/>
              <a:t>‹N°›</a:t>
            </a:fld>
            <a:endParaRPr lang="fr-FR"/>
          </a:p>
        </p:txBody>
      </p:sp>
    </p:spTree>
    <p:extLst>
      <p:ext uri="{BB962C8B-B14F-4D97-AF65-F5344CB8AC3E}">
        <p14:creationId xmlns:p14="http://schemas.microsoft.com/office/powerpoint/2010/main" val="27251515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275451" y="3248308"/>
            <a:ext cx="2417849" cy="9186620"/>
          </a:xfrm>
        </p:spPr>
        <p:txBody>
          <a:bodyPr/>
          <a:lstStyle>
            <a:lvl1pPr>
              <a:defRPr sz="3100"/>
            </a:lvl1pPr>
            <a:lvl2pPr>
              <a:defRPr sz="2700"/>
            </a:lvl2pPr>
            <a:lvl3pPr>
              <a:defRPr sz="22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2815723" y="3248308"/>
            <a:ext cx="2417849" cy="9186620"/>
          </a:xfrm>
        </p:spPr>
        <p:txBody>
          <a:bodyPr/>
          <a:lstStyle>
            <a:lvl1pPr>
              <a:defRPr sz="3100"/>
            </a:lvl1pPr>
            <a:lvl2pPr>
              <a:defRPr sz="2700"/>
            </a:lvl2pPr>
            <a:lvl3pPr>
              <a:defRPr sz="22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9D46EECC-1494-4A94-92E8-2069CFE9F7B8}" type="datetimeFigureOut">
              <a:rPr lang="fr-FR" smtClean="0"/>
              <a:t>07/05/2023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8850114-9B54-42E1-8BFB-F6F5E837C16F}" type="slidenum">
              <a:rPr lang="fr-FR" smtClean="0"/>
              <a:t>‹N°›</a:t>
            </a:fld>
            <a:endParaRPr lang="fr-FR"/>
          </a:p>
        </p:txBody>
      </p:sp>
    </p:spTree>
    <p:extLst>
      <p:ext uri="{BB962C8B-B14F-4D97-AF65-F5344CB8AC3E}">
        <p14:creationId xmlns:p14="http://schemas.microsoft.com/office/powerpoint/2010/main" val="39148410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367268" y="418123"/>
            <a:ext cx="6610827" cy="1740165"/>
          </a:xfrm>
        </p:spPr>
        <p:txBody>
          <a:bodyPr/>
          <a:lstStyle>
            <a:lvl1pPr>
              <a:defRPr/>
            </a:lvl1pPr>
          </a:lstStyle>
          <a:p>
            <a:r>
              <a:rPr lang="fr-FR"/>
              <a:t>Modifiez le style du titre</a:t>
            </a:r>
          </a:p>
        </p:txBody>
      </p:sp>
      <p:sp>
        <p:nvSpPr>
          <p:cNvPr id="3" name="Espace réservé du texte 2"/>
          <p:cNvSpPr>
            <a:spLocks noGrp="1"/>
          </p:cNvSpPr>
          <p:nvPr>
            <p:ph type="body" idx="1"/>
          </p:nvPr>
        </p:nvSpPr>
        <p:spPr>
          <a:xfrm>
            <a:off x="367269" y="2337138"/>
            <a:ext cx="3245478" cy="974008"/>
          </a:xfrm>
        </p:spPr>
        <p:txBody>
          <a:bodyPr anchor="b"/>
          <a:lstStyle>
            <a:lvl1pPr marL="0" indent="0">
              <a:buNone/>
              <a:defRPr sz="2700" b="1"/>
            </a:lvl1pPr>
            <a:lvl2pPr marL="508178" indent="0">
              <a:buNone/>
              <a:defRPr sz="2200" b="1"/>
            </a:lvl2pPr>
            <a:lvl3pPr marL="1016356" indent="0">
              <a:buNone/>
              <a:defRPr sz="2000" b="1"/>
            </a:lvl3pPr>
            <a:lvl4pPr marL="1524533" indent="0">
              <a:buNone/>
              <a:defRPr sz="1800" b="1"/>
            </a:lvl4pPr>
            <a:lvl5pPr marL="2032711" indent="0">
              <a:buNone/>
              <a:defRPr sz="1800" b="1"/>
            </a:lvl5pPr>
            <a:lvl6pPr marL="2540889" indent="0">
              <a:buNone/>
              <a:defRPr sz="1800" b="1"/>
            </a:lvl6pPr>
            <a:lvl7pPr marL="3049067" indent="0">
              <a:buNone/>
              <a:defRPr sz="1800" b="1"/>
            </a:lvl7pPr>
            <a:lvl8pPr marL="3557245" indent="0">
              <a:buNone/>
              <a:defRPr sz="1800" b="1"/>
            </a:lvl8pPr>
            <a:lvl9pPr marL="4065422" indent="0">
              <a:buNone/>
              <a:defRPr sz="1800" b="1"/>
            </a:lvl9pPr>
          </a:lstStyle>
          <a:p>
            <a:pPr lvl="0"/>
            <a:r>
              <a:rPr lang="fr-FR"/>
              <a:t>Modifiez les styles du texte du masque</a:t>
            </a:r>
          </a:p>
        </p:txBody>
      </p:sp>
      <p:sp>
        <p:nvSpPr>
          <p:cNvPr id="4" name="Espace réservé du contenu 3"/>
          <p:cNvSpPr>
            <a:spLocks noGrp="1"/>
          </p:cNvSpPr>
          <p:nvPr>
            <p:ph sz="half" idx="2"/>
          </p:nvPr>
        </p:nvSpPr>
        <p:spPr>
          <a:xfrm>
            <a:off x="367269" y="3311146"/>
            <a:ext cx="3245478" cy="6015653"/>
          </a:xfrm>
        </p:spPr>
        <p:txBody>
          <a:bodyPr/>
          <a:lstStyle>
            <a:lvl1pPr>
              <a:defRPr sz="27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3731343" y="2337138"/>
            <a:ext cx="3246752" cy="974008"/>
          </a:xfrm>
        </p:spPr>
        <p:txBody>
          <a:bodyPr anchor="b"/>
          <a:lstStyle>
            <a:lvl1pPr marL="0" indent="0">
              <a:buNone/>
              <a:defRPr sz="2700" b="1"/>
            </a:lvl1pPr>
            <a:lvl2pPr marL="508178" indent="0">
              <a:buNone/>
              <a:defRPr sz="2200" b="1"/>
            </a:lvl2pPr>
            <a:lvl3pPr marL="1016356" indent="0">
              <a:buNone/>
              <a:defRPr sz="2000" b="1"/>
            </a:lvl3pPr>
            <a:lvl4pPr marL="1524533" indent="0">
              <a:buNone/>
              <a:defRPr sz="1800" b="1"/>
            </a:lvl4pPr>
            <a:lvl5pPr marL="2032711" indent="0">
              <a:buNone/>
              <a:defRPr sz="1800" b="1"/>
            </a:lvl5pPr>
            <a:lvl6pPr marL="2540889" indent="0">
              <a:buNone/>
              <a:defRPr sz="1800" b="1"/>
            </a:lvl6pPr>
            <a:lvl7pPr marL="3049067" indent="0">
              <a:buNone/>
              <a:defRPr sz="1800" b="1"/>
            </a:lvl7pPr>
            <a:lvl8pPr marL="3557245" indent="0">
              <a:buNone/>
              <a:defRPr sz="1800" b="1"/>
            </a:lvl8pPr>
            <a:lvl9pPr marL="4065422" indent="0">
              <a:buNone/>
              <a:defRPr sz="1800" b="1"/>
            </a:lvl9pPr>
          </a:lstStyle>
          <a:p>
            <a:pPr lvl="0"/>
            <a:r>
              <a:rPr lang="fr-FR"/>
              <a:t>Modifiez les styles du texte du masque</a:t>
            </a:r>
          </a:p>
        </p:txBody>
      </p:sp>
      <p:sp>
        <p:nvSpPr>
          <p:cNvPr id="6" name="Espace réservé du contenu 5"/>
          <p:cNvSpPr>
            <a:spLocks noGrp="1"/>
          </p:cNvSpPr>
          <p:nvPr>
            <p:ph sz="quarter" idx="4"/>
          </p:nvPr>
        </p:nvSpPr>
        <p:spPr>
          <a:xfrm>
            <a:off x="3731343" y="3311146"/>
            <a:ext cx="3246752" cy="6015653"/>
          </a:xfrm>
        </p:spPr>
        <p:txBody>
          <a:bodyPr/>
          <a:lstStyle>
            <a:lvl1pPr>
              <a:defRPr sz="27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9D46EECC-1494-4A94-92E8-2069CFE9F7B8}" type="datetimeFigureOut">
              <a:rPr lang="fr-FR" smtClean="0"/>
              <a:t>07/05/2023</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48850114-9B54-42E1-8BFB-F6F5E837C16F}" type="slidenum">
              <a:rPr lang="fr-FR" smtClean="0"/>
              <a:t>‹N°›</a:t>
            </a:fld>
            <a:endParaRPr lang="fr-FR"/>
          </a:p>
        </p:txBody>
      </p:sp>
    </p:spTree>
    <p:extLst>
      <p:ext uri="{BB962C8B-B14F-4D97-AF65-F5344CB8AC3E}">
        <p14:creationId xmlns:p14="http://schemas.microsoft.com/office/powerpoint/2010/main" val="27163220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9D46EECC-1494-4A94-92E8-2069CFE9F7B8}" type="datetimeFigureOut">
              <a:rPr lang="fr-FR" smtClean="0"/>
              <a:t>07/05/2023</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48850114-9B54-42E1-8BFB-F6F5E837C16F}" type="slidenum">
              <a:rPr lang="fr-FR" smtClean="0"/>
              <a:t>‹N°›</a:t>
            </a:fld>
            <a:endParaRPr lang="fr-FR"/>
          </a:p>
        </p:txBody>
      </p:sp>
    </p:spTree>
    <p:extLst>
      <p:ext uri="{BB962C8B-B14F-4D97-AF65-F5344CB8AC3E}">
        <p14:creationId xmlns:p14="http://schemas.microsoft.com/office/powerpoint/2010/main" val="27285048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D46EECC-1494-4A94-92E8-2069CFE9F7B8}" type="datetimeFigureOut">
              <a:rPr lang="fr-FR" smtClean="0"/>
              <a:t>07/05/2023</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48850114-9B54-42E1-8BFB-F6F5E837C16F}" type="slidenum">
              <a:rPr lang="fr-FR" smtClean="0"/>
              <a:t>‹N°›</a:t>
            </a:fld>
            <a:endParaRPr lang="fr-FR"/>
          </a:p>
        </p:txBody>
      </p:sp>
    </p:spTree>
    <p:extLst>
      <p:ext uri="{BB962C8B-B14F-4D97-AF65-F5344CB8AC3E}">
        <p14:creationId xmlns:p14="http://schemas.microsoft.com/office/powerpoint/2010/main" val="17901969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367269" y="415707"/>
            <a:ext cx="2416574" cy="1769167"/>
          </a:xfrm>
        </p:spPr>
        <p:txBody>
          <a:bodyPr anchor="b"/>
          <a:lstStyle>
            <a:lvl1pPr algn="l">
              <a:defRPr sz="2200" b="1"/>
            </a:lvl1pPr>
          </a:lstStyle>
          <a:p>
            <a:r>
              <a:rPr lang="fr-FR"/>
              <a:t>Modifiez le style du titre</a:t>
            </a:r>
          </a:p>
        </p:txBody>
      </p:sp>
      <p:sp>
        <p:nvSpPr>
          <p:cNvPr id="3" name="Espace réservé du contenu 2"/>
          <p:cNvSpPr>
            <a:spLocks noGrp="1"/>
          </p:cNvSpPr>
          <p:nvPr>
            <p:ph idx="1"/>
          </p:nvPr>
        </p:nvSpPr>
        <p:spPr>
          <a:xfrm>
            <a:off x="2871833" y="415707"/>
            <a:ext cx="4106262" cy="8911094"/>
          </a:xfrm>
        </p:spPr>
        <p:txBody>
          <a:bodyPr/>
          <a:lstStyle>
            <a:lvl1pPr>
              <a:defRPr sz="3600"/>
            </a:lvl1pPr>
            <a:lvl2pPr>
              <a:defRPr sz="3100"/>
            </a:lvl2pPr>
            <a:lvl3pPr>
              <a:defRPr sz="2700"/>
            </a:lvl3pPr>
            <a:lvl4pPr>
              <a:defRPr sz="2200"/>
            </a:lvl4pPr>
            <a:lvl5pPr>
              <a:defRPr sz="2200"/>
            </a:lvl5pPr>
            <a:lvl6pPr>
              <a:defRPr sz="2200"/>
            </a:lvl6pPr>
            <a:lvl7pPr>
              <a:defRPr sz="2200"/>
            </a:lvl7pPr>
            <a:lvl8pPr>
              <a:defRPr sz="2200"/>
            </a:lvl8pPr>
            <a:lvl9pPr>
              <a:defRPr sz="22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367269" y="2184874"/>
            <a:ext cx="2416574" cy="7141927"/>
          </a:xfrm>
        </p:spPr>
        <p:txBody>
          <a:bodyPr/>
          <a:lstStyle>
            <a:lvl1pPr marL="0" indent="0">
              <a:buNone/>
              <a:defRPr sz="1600"/>
            </a:lvl1pPr>
            <a:lvl2pPr marL="508178" indent="0">
              <a:buNone/>
              <a:defRPr sz="1300"/>
            </a:lvl2pPr>
            <a:lvl3pPr marL="1016356" indent="0">
              <a:buNone/>
              <a:defRPr sz="1100"/>
            </a:lvl3pPr>
            <a:lvl4pPr marL="1524533" indent="0">
              <a:buNone/>
              <a:defRPr sz="1000"/>
            </a:lvl4pPr>
            <a:lvl5pPr marL="2032711" indent="0">
              <a:buNone/>
              <a:defRPr sz="1000"/>
            </a:lvl5pPr>
            <a:lvl6pPr marL="2540889" indent="0">
              <a:buNone/>
              <a:defRPr sz="1000"/>
            </a:lvl6pPr>
            <a:lvl7pPr marL="3049067" indent="0">
              <a:buNone/>
              <a:defRPr sz="1000"/>
            </a:lvl7pPr>
            <a:lvl8pPr marL="3557245" indent="0">
              <a:buNone/>
              <a:defRPr sz="1000"/>
            </a:lvl8pPr>
            <a:lvl9pPr marL="4065422" indent="0">
              <a:buNone/>
              <a:defRPr sz="10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9D46EECC-1494-4A94-92E8-2069CFE9F7B8}" type="datetimeFigureOut">
              <a:rPr lang="fr-FR" smtClean="0"/>
              <a:t>07/05/2023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8850114-9B54-42E1-8BFB-F6F5E837C16F}" type="slidenum">
              <a:rPr lang="fr-FR" smtClean="0"/>
              <a:t>‹N°›</a:t>
            </a:fld>
            <a:endParaRPr lang="fr-FR"/>
          </a:p>
        </p:txBody>
      </p:sp>
    </p:spTree>
    <p:extLst>
      <p:ext uri="{BB962C8B-B14F-4D97-AF65-F5344CB8AC3E}">
        <p14:creationId xmlns:p14="http://schemas.microsoft.com/office/powerpoint/2010/main" val="32084768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439742" y="7308692"/>
            <a:ext cx="4407218" cy="862833"/>
          </a:xfrm>
        </p:spPr>
        <p:txBody>
          <a:bodyPr anchor="b"/>
          <a:lstStyle>
            <a:lvl1pPr algn="l">
              <a:defRPr sz="2200" b="1"/>
            </a:lvl1pPr>
          </a:lstStyle>
          <a:p>
            <a:r>
              <a:rPr lang="fr-FR"/>
              <a:t>Modifiez le style du titre</a:t>
            </a:r>
          </a:p>
        </p:txBody>
      </p:sp>
      <p:sp>
        <p:nvSpPr>
          <p:cNvPr id="3" name="Espace réservé pour une image  2"/>
          <p:cNvSpPr>
            <a:spLocks noGrp="1"/>
          </p:cNvSpPr>
          <p:nvPr>
            <p:ph type="pic" idx="1"/>
          </p:nvPr>
        </p:nvSpPr>
        <p:spPr>
          <a:xfrm>
            <a:off x="1439742" y="932921"/>
            <a:ext cx="4407218" cy="6264593"/>
          </a:xfrm>
        </p:spPr>
        <p:txBody>
          <a:bodyPr/>
          <a:lstStyle>
            <a:lvl1pPr marL="0" indent="0">
              <a:buNone/>
              <a:defRPr sz="3600"/>
            </a:lvl1pPr>
            <a:lvl2pPr marL="508178" indent="0">
              <a:buNone/>
              <a:defRPr sz="3100"/>
            </a:lvl2pPr>
            <a:lvl3pPr marL="1016356" indent="0">
              <a:buNone/>
              <a:defRPr sz="2700"/>
            </a:lvl3pPr>
            <a:lvl4pPr marL="1524533" indent="0">
              <a:buNone/>
              <a:defRPr sz="2200"/>
            </a:lvl4pPr>
            <a:lvl5pPr marL="2032711" indent="0">
              <a:buNone/>
              <a:defRPr sz="2200"/>
            </a:lvl5pPr>
            <a:lvl6pPr marL="2540889" indent="0">
              <a:buNone/>
              <a:defRPr sz="2200"/>
            </a:lvl6pPr>
            <a:lvl7pPr marL="3049067" indent="0">
              <a:buNone/>
              <a:defRPr sz="2200"/>
            </a:lvl7pPr>
            <a:lvl8pPr marL="3557245" indent="0">
              <a:buNone/>
              <a:defRPr sz="2200"/>
            </a:lvl8pPr>
            <a:lvl9pPr marL="4065422" indent="0">
              <a:buNone/>
              <a:defRPr sz="2200"/>
            </a:lvl9pPr>
          </a:lstStyle>
          <a:p>
            <a:endParaRPr lang="fr-FR"/>
          </a:p>
        </p:txBody>
      </p:sp>
      <p:sp>
        <p:nvSpPr>
          <p:cNvPr id="4" name="Espace réservé du texte 3"/>
          <p:cNvSpPr>
            <a:spLocks noGrp="1"/>
          </p:cNvSpPr>
          <p:nvPr>
            <p:ph type="body" sz="half" idx="2"/>
          </p:nvPr>
        </p:nvSpPr>
        <p:spPr>
          <a:xfrm>
            <a:off x="1439742" y="8171525"/>
            <a:ext cx="4407218" cy="1225365"/>
          </a:xfrm>
        </p:spPr>
        <p:txBody>
          <a:bodyPr/>
          <a:lstStyle>
            <a:lvl1pPr marL="0" indent="0">
              <a:buNone/>
              <a:defRPr sz="1600"/>
            </a:lvl1pPr>
            <a:lvl2pPr marL="508178" indent="0">
              <a:buNone/>
              <a:defRPr sz="1300"/>
            </a:lvl2pPr>
            <a:lvl3pPr marL="1016356" indent="0">
              <a:buNone/>
              <a:defRPr sz="1100"/>
            </a:lvl3pPr>
            <a:lvl4pPr marL="1524533" indent="0">
              <a:buNone/>
              <a:defRPr sz="1000"/>
            </a:lvl4pPr>
            <a:lvl5pPr marL="2032711" indent="0">
              <a:buNone/>
              <a:defRPr sz="1000"/>
            </a:lvl5pPr>
            <a:lvl6pPr marL="2540889" indent="0">
              <a:buNone/>
              <a:defRPr sz="1000"/>
            </a:lvl6pPr>
            <a:lvl7pPr marL="3049067" indent="0">
              <a:buNone/>
              <a:defRPr sz="1000"/>
            </a:lvl7pPr>
            <a:lvl8pPr marL="3557245" indent="0">
              <a:buNone/>
              <a:defRPr sz="1000"/>
            </a:lvl8pPr>
            <a:lvl9pPr marL="4065422" indent="0">
              <a:buNone/>
              <a:defRPr sz="10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9D46EECC-1494-4A94-92E8-2069CFE9F7B8}" type="datetimeFigureOut">
              <a:rPr lang="fr-FR" smtClean="0"/>
              <a:t>07/05/2023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8850114-9B54-42E1-8BFB-F6F5E837C16F}" type="slidenum">
              <a:rPr lang="fr-FR" smtClean="0"/>
              <a:t>‹N°›</a:t>
            </a:fld>
            <a:endParaRPr lang="fr-FR"/>
          </a:p>
        </p:txBody>
      </p:sp>
    </p:spTree>
    <p:extLst>
      <p:ext uri="{BB962C8B-B14F-4D97-AF65-F5344CB8AC3E}">
        <p14:creationId xmlns:p14="http://schemas.microsoft.com/office/powerpoint/2010/main" val="31824786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367268" y="418123"/>
            <a:ext cx="6610827" cy="1740165"/>
          </a:xfrm>
          <a:prstGeom prst="rect">
            <a:avLst/>
          </a:prstGeom>
        </p:spPr>
        <p:txBody>
          <a:bodyPr vert="horz" lIns="101636" tIns="50818" rIns="101636" bIns="50818" rtlCol="0" anchor="ctr">
            <a:normAutofit/>
          </a:bodyPr>
          <a:lstStyle/>
          <a:p>
            <a:r>
              <a:rPr lang="fr-FR"/>
              <a:t>Modifiez le style du titre</a:t>
            </a:r>
          </a:p>
        </p:txBody>
      </p:sp>
      <p:sp>
        <p:nvSpPr>
          <p:cNvPr id="3" name="Espace réservé du texte 2"/>
          <p:cNvSpPr>
            <a:spLocks noGrp="1"/>
          </p:cNvSpPr>
          <p:nvPr>
            <p:ph type="body" idx="1"/>
          </p:nvPr>
        </p:nvSpPr>
        <p:spPr>
          <a:xfrm>
            <a:off x="367268" y="2436232"/>
            <a:ext cx="6610827" cy="6890569"/>
          </a:xfrm>
          <a:prstGeom prst="rect">
            <a:avLst/>
          </a:prstGeom>
        </p:spPr>
        <p:txBody>
          <a:bodyPr vert="horz" lIns="101636" tIns="50818" rIns="101636" bIns="50818"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367268" y="9677250"/>
            <a:ext cx="1713918" cy="555886"/>
          </a:xfrm>
          <a:prstGeom prst="rect">
            <a:avLst/>
          </a:prstGeom>
        </p:spPr>
        <p:txBody>
          <a:bodyPr vert="horz" lIns="101636" tIns="50818" rIns="101636" bIns="50818" rtlCol="0" anchor="ctr"/>
          <a:lstStyle>
            <a:lvl1pPr algn="l">
              <a:defRPr sz="1300">
                <a:solidFill>
                  <a:schemeClr val="tx1">
                    <a:tint val="75000"/>
                  </a:schemeClr>
                </a:solidFill>
              </a:defRPr>
            </a:lvl1pPr>
          </a:lstStyle>
          <a:p>
            <a:fld id="{9D46EECC-1494-4A94-92E8-2069CFE9F7B8}" type="datetimeFigureOut">
              <a:rPr lang="fr-FR" smtClean="0"/>
              <a:t>07/05/2023</a:t>
            </a:fld>
            <a:endParaRPr lang="fr-FR"/>
          </a:p>
        </p:txBody>
      </p:sp>
      <p:sp>
        <p:nvSpPr>
          <p:cNvPr id="5" name="Espace réservé du pied de page 4"/>
          <p:cNvSpPr>
            <a:spLocks noGrp="1"/>
          </p:cNvSpPr>
          <p:nvPr>
            <p:ph type="ftr" sz="quarter" idx="3"/>
          </p:nvPr>
        </p:nvSpPr>
        <p:spPr>
          <a:xfrm>
            <a:off x="2509666" y="9677250"/>
            <a:ext cx="2326032" cy="555886"/>
          </a:xfrm>
          <a:prstGeom prst="rect">
            <a:avLst/>
          </a:prstGeom>
        </p:spPr>
        <p:txBody>
          <a:bodyPr vert="horz" lIns="101636" tIns="50818" rIns="101636" bIns="50818" rtlCol="0" anchor="ctr"/>
          <a:lstStyle>
            <a:lvl1pPr algn="ctr">
              <a:defRPr sz="13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5264177" y="9677250"/>
            <a:ext cx="1713918" cy="555886"/>
          </a:xfrm>
          <a:prstGeom prst="rect">
            <a:avLst/>
          </a:prstGeom>
        </p:spPr>
        <p:txBody>
          <a:bodyPr vert="horz" lIns="101636" tIns="50818" rIns="101636" bIns="50818" rtlCol="0" anchor="ctr"/>
          <a:lstStyle>
            <a:lvl1pPr algn="r">
              <a:defRPr sz="1300">
                <a:solidFill>
                  <a:schemeClr val="tx1">
                    <a:tint val="75000"/>
                  </a:schemeClr>
                </a:solidFill>
              </a:defRPr>
            </a:lvl1pPr>
          </a:lstStyle>
          <a:p>
            <a:fld id="{48850114-9B54-42E1-8BFB-F6F5E837C16F}" type="slidenum">
              <a:rPr lang="fr-FR" smtClean="0"/>
              <a:t>‹N°›</a:t>
            </a:fld>
            <a:endParaRPr lang="fr-FR"/>
          </a:p>
        </p:txBody>
      </p:sp>
    </p:spTree>
    <p:extLst>
      <p:ext uri="{BB962C8B-B14F-4D97-AF65-F5344CB8AC3E}">
        <p14:creationId xmlns:p14="http://schemas.microsoft.com/office/powerpoint/2010/main" val="31091996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016356" rtl="0" eaLnBrk="1" latinLnBrk="0" hangingPunct="1">
        <a:spcBef>
          <a:spcPct val="0"/>
        </a:spcBef>
        <a:buNone/>
        <a:defRPr sz="4900" kern="1200">
          <a:solidFill>
            <a:schemeClr val="tx1"/>
          </a:solidFill>
          <a:latin typeface="+mj-lt"/>
          <a:ea typeface="+mj-ea"/>
          <a:cs typeface="+mj-cs"/>
        </a:defRPr>
      </a:lvl1pPr>
    </p:titleStyle>
    <p:bodyStyle>
      <a:lvl1pPr marL="381133" indent="-381133" algn="l" defTabSz="1016356"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1pPr>
      <a:lvl2pPr marL="825789" indent="-317611" algn="l" defTabSz="1016356" rtl="0" eaLnBrk="1" latinLnBrk="0" hangingPunct="1">
        <a:spcBef>
          <a:spcPct val="20000"/>
        </a:spcBef>
        <a:buFont typeface="Arial" panose="020B0604020202020204" pitchFamily="34" charset="0"/>
        <a:buChar char="–"/>
        <a:defRPr sz="3100" kern="1200">
          <a:solidFill>
            <a:schemeClr val="tx1"/>
          </a:solidFill>
          <a:latin typeface="+mn-lt"/>
          <a:ea typeface="+mn-ea"/>
          <a:cs typeface="+mn-cs"/>
        </a:defRPr>
      </a:lvl2pPr>
      <a:lvl3pPr marL="1270445" indent="-254089" algn="l" defTabSz="1016356"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3pPr>
      <a:lvl4pPr marL="1778622" indent="-254089" algn="l" defTabSz="1016356"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4pPr>
      <a:lvl5pPr marL="2286800" indent="-254089" algn="l" defTabSz="1016356"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5pPr>
      <a:lvl6pPr marL="2794978" indent="-254089" algn="l" defTabSz="1016356"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6pPr>
      <a:lvl7pPr marL="3303156" indent="-254089" algn="l" defTabSz="1016356"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7pPr>
      <a:lvl8pPr marL="3811334" indent="-254089" algn="l" defTabSz="1016356"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8pPr>
      <a:lvl9pPr marL="4319511" indent="-254089" algn="l" defTabSz="1016356"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9pPr>
    </p:bodyStyle>
    <p:otherStyle>
      <a:defPPr>
        <a:defRPr lang="fr-FR"/>
      </a:defPPr>
      <a:lvl1pPr marL="0" algn="l" defTabSz="1016356" rtl="0" eaLnBrk="1" latinLnBrk="0" hangingPunct="1">
        <a:defRPr sz="2000" kern="1200">
          <a:solidFill>
            <a:schemeClr val="tx1"/>
          </a:solidFill>
          <a:latin typeface="+mn-lt"/>
          <a:ea typeface="+mn-ea"/>
          <a:cs typeface="+mn-cs"/>
        </a:defRPr>
      </a:lvl1pPr>
      <a:lvl2pPr marL="508178" algn="l" defTabSz="1016356" rtl="0" eaLnBrk="1" latinLnBrk="0" hangingPunct="1">
        <a:defRPr sz="2000" kern="1200">
          <a:solidFill>
            <a:schemeClr val="tx1"/>
          </a:solidFill>
          <a:latin typeface="+mn-lt"/>
          <a:ea typeface="+mn-ea"/>
          <a:cs typeface="+mn-cs"/>
        </a:defRPr>
      </a:lvl2pPr>
      <a:lvl3pPr marL="1016356" algn="l" defTabSz="1016356" rtl="0" eaLnBrk="1" latinLnBrk="0" hangingPunct="1">
        <a:defRPr sz="2000" kern="1200">
          <a:solidFill>
            <a:schemeClr val="tx1"/>
          </a:solidFill>
          <a:latin typeface="+mn-lt"/>
          <a:ea typeface="+mn-ea"/>
          <a:cs typeface="+mn-cs"/>
        </a:defRPr>
      </a:lvl3pPr>
      <a:lvl4pPr marL="1524533" algn="l" defTabSz="1016356" rtl="0" eaLnBrk="1" latinLnBrk="0" hangingPunct="1">
        <a:defRPr sz="2000" kern="1200">
          <a:solidFill>
            <a:schemeClr val="tx1"/>
          </a:solidFill>
          <a:latin typeface="+mn-lt"/>
          <a:ea typeface="+mn-ea"/>
          <a:cs typeface="+mn-cs"/>
        </a:defRPr>
      </a:lvl4pPr>
      <a:lvl5pPr marL="2032711" algn="l" defTabSz="1016356" rtl="0" eaLnBrk="1" latinLnBrk="0" hangingPunct="1">
        <a:defRPr sz="2000" kern="1200">
          <a:solidFill>
            <a:schemeClr val="tx1"/>
          </a:solidFill>
          <a:latin typeface="+mn-lt"/>
          <a:ea typeface="+mn-ea"/>
          <a:cs typeface="+mn-cs"/>
        </a:defRPr>
      </a:lvl5pPr>
      <a:lvl6pPr marL="2540889" algn="l" defTabSz="1016356" rtl="0" eaLnBrk="1" latinLnBrk="0" hangingPunct="1">
        <a:defRPr sz="2000" kern="1200">
          <a:solidFill>
            <a:schemeClr val="tx1"/>
          </a:solidFill>
          <a:latin typeface="+mn-lt"/>
          <a:ea typeface="+mn-ea"/>
          <a:cs typeface="+mn-cs"/>
        </a:defRPr>
      </a:lvl6pPr>
      <a:lvl7pPr marL="3049067" algn="l" defTabSz="1016356" rtl="0" eaLnBrk="1" latinLnBrk="0" hangingPunct="1">
        <a:defRPr sz="2000" kern="1200">
          <a:solidFill>
            <a:schemeClr val="tx1"/>
          </a:solidFill>
          <a:latin typeface="+mn-lt"/>
          <a:ea typeface="+mn-ea"/>
          <a:cs typeface="+mn-cs"/>
        </a:defRPr>
      </a:lvl7pPr>
      <a:lvl8pPr marL="3557245" algn="l" defTabSz="1016356" rtl="0" eaLnBrk="1" latinLnBrk="0" hangingPunct="1">
        <a:defRPr sz="2000" kern="1200">
          <a:solidFill>
            <a:schemeClr val="tx1"/>
          </a:solidFill>
          <a:latin typeface="+mn-lt"/>
          <a:ea typeface="+mn-ea"/>
          <a:cs typeface="+mn-cs"/>
        </a:defRPr>
      </a:lvl8pPr>
      <a:lvl9pPr marL="4065422" algn="l" defTabSz="1016356" rtl="0" eaLnBrk="1" latinLnBrk="0" hangingPunct="1">
        <a:defRPr sz="20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2.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20.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9.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png"/><Relationship Id="rId11" Type="http://schemas.openxmlformats.org/officeDocument/2006/relationships/image" Target="../media/image15.png"/><Relationship Id="rId5" Type="http://schemas.openxmlformats.org/officeDocument/2006/relationships/image" Target="../media/image4.png"/><Relationship Id="rId10" Type="http://schemas.openxmlformats.org/officeDocument/2006/relationships/image" Target="../media/image14.png"/><Relationship Id="rId4" Type="http://schemas.openxmlformats.org/officeDocument/2006/relationships/image" Target="../media/image3.png"/><Relationship Id="rId9"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ZoneTexte 9"/>
          <p:cNvSpPr txBox="1"/>
          <p:nvPr/>
        </p:nvSpPr>
        <p:spPr>
          <a:xfrm>
            <a:off x="4001187" y="1110192"/>
            <a:ext cx="2850707" cy="318072"/>
          </a:xfrm>
          <a:prstGeom prst="rect">
            <a:avLst/>
          </a:prstGeom>
          <a:noFill/>
        </p:spPr>
        <p:txBody>
          <a:bodyPr wrap="square" lIns="101636" tIns="50818" rIns="101636" bIns="50818" rtlCol="0">
            <a:spAutoFit/>
          </a:bodyPr>
          <a:lstStyle/>
          <a:p>
            <a:r>
              <a:rPr lang="fr-FR" sz="1400" dirty="0">
                <a:latin typeface="Our First Kiss" panose="02000603000000020004" pitchFamily="2" charset="77"/>
              </a:rPr>
              <a:t>Relie images et noms</a:t>
            </a:r>
          </a:p>
        </p:txBody>
      </p:sp>
      <p:sp>
        <p:nvSpPr>
          <p:cNvPr id="65" name="Rectangle à coins arrondis 64"/>
          <p:cNvSpPr/>
          <p:nvPr/>
        </p:nvSpPr>
        <p:spPr>
          <a:xfrm>
            <a:off x="186363" y="1002897"/>
            <a:ext cx="3085823" cy="7408821"/>
          </a:xfrm>
          <a:prstGeom prst="roundRect">
            <a:avLst>
              <a:gd name="adj" fmla="val 6339"/>
            </a:avLst>
          </a:prstGeom>
          <a:solidFill>
            <a:schemeClr val="accent4">
              <a:lumMod val="20000"/>
              <a:lumOff val="80000"/>
            </a:schemeClr>
          </a:solidFill>
          <a:ln>
            <a:solidFill>
              <a:schemeClr val="accent4"/>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01636" tIns="50818" rIns="101636" bIns="50818" rtlCol="0" anchor="ctr"/>
          <a:lstStyle/>
          <a:p>
            <a:pPr algn="ctr"/>
            <a:endParaRPr lang="fr-FR"/>
          </a:p>
        </p:txBody>
      </p:sp>
      <p:sp>
        <p:nvSpPr>
          <p:cNvPr id="14" name="Ellipse 13"/>
          <p:cNvSpPr/>
          <p:nvPr/>
        </p:nvSpPr>
        <p:spPr>
          <a:xfrm>
            <a:off x="3507413" y="1593433"/>
            <a:ext cx="513589" cy="261610"/>
          </a:xfrm>
          <a:prstGeom prst="ellipse">
            <a:avLst/>
          </a:prstGeom>
          <a:solidFill>
            <a:schemeClr val="bg1"/>
          </a:solidFill>
          <a:ln w="1905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6" name="ZoneTexte 65"/>
          <p:cNvSpPr txBox="1"/>
          <p:nvPr/>
        </p:nvSpPr>
        <p:spPr>
          <a:xfrm>
            <a:off x="186365" y="1005257"/>
            <a:ext cx="3085822" cy="7304600"/>
          </a:xfrm>
          <a:prstGeom prst="rect">
            <a:avLst/>
          </a:prstGeom>
          <a:noFill/>
        </p:spPr>
        <p:txBody>
          <a:bodyPr wrap="square" lIns="101636" tIns="50818" rIns="101636" bIns="50818" rtlCol="0">
            <a:spAutoFit/>
          </a:bodyPr>
          <a:lstStyle/>
          <a:p>
            <a:pPr>
              <a:lnSpc>
                <a:spcPct val="90000"/>
              </a:lnSpc>
            </a:pPr>
            <a:r>
              <a:rPr lang="fr-FR" sz="1500" dirty="0">
                <a:latin typeface="KG Primary Italics" panose="02000506000000020003" pitchFamily="2" charset="0"/>
                <a:ea typeface="Clensey" panose="02000603000000000000" pitchFamily="2" charset="0"/>
              </a:rPr>
              <a:t>Can </a:t>
            </a:r>
            <a:r>
              <a:rPr lang="fr-FR" sz="1500" dirty="0" err="1">
                <a:latin typeface="KG Primary Italics" panose="02000506000000020003" pitchFamily="2" charset="0"/>
                <a:ea typeface="Clensey" panose="02000603000000000000" pitchFamily="2" charset="0"/>
              </a:rPr>
              <a:t>you</a:t>
            </a:r>
            <a:r>
              <a:rPr lang="fr-FR" sz="1500" dirty="0">
                <a:latin typeface="KG Primary Italics" panose="02000506000000020003" pitchFamily="2" charset="0"/>
                <a:ea typeface="Clensey" panose="02000603000000000000" pitchFamily="2" charset="0"/>
              </a:rPr>
              <a:t> tell me </a:t>
            </a:r>
          </a:p>
          <a:p>
            <a:pPr>
              <a:lnSpc>
                <a:spcPct val="90000"/>
              </a:lnSpc>
            </a:pPr>
            <a:r>
              <a:rPr lang="fr-FR" sz="1500" dirty="0">
                <a:latin typeface="KG Primary Italics" panose="02000506000000020003" pitchFamily="2" charset="0"/>
                <a:ea typeface="Clensey" panose="02000603000000000000" pitchFamily="2" charset="0"/>
              </a:rPr>
              <a:t>How </a:t>
            </a:r>
            <a:r>
              <a:rPr lang="fr-FR" sz="1500" dirty="0" err="1">
                <a:latin typeface="KG Primary Italics" panose="02000506000000020003" pitchFamily="2" charset="0"/>
                <a:ea typeface="Clensey" panose="02000603000000000000" pitchFamily="2" charset="0"/>
              </a:rPr>
              <a:t>many</a:t>
            </a:r>
            <a:endParaRPr lang="fr-FR" sz="1500" dirty="0">
              <a:latin typeface="KG Primary Italics" panose="02000506000000020003" pitchFamily="2" charset="0"/>
              <a:ea typeface="Clensey" panose="02000603000000000000" pitchFamily="2" charset="0"/>
            </a:endParaRPr>
          </a:p>
          <a:p>
            <a:pPr>
              <a:lnSpc>
                <a:spcPct val="90000"/>
              </a:lnSpc>
            </a:pPr>
            <a:r>
              <a:rPr lang="fr-FR" sz="1500" dirty="0" err="1">
                <a:latin typeface="KG Primary Italics" panose="02000506000000020003" pitchFamily="2" charset="0"/>
                <a:ea typeface="Clensey" panose="02000603000000000000" pitchFamily="2" charset="0"/>
              </a:rPr>
              <a:t>Pens</a:t>
            </a:r>
            <a:r>
              <a:rPr lang="fr-FR" sz="1500" dirty="0">
                <a:latin typeface="KG Primary Italics" panose="02000506000000020003" pitchFamily="2" charset="0"/>
                <a:ea typeface="Clensey" panose="02000603000000000000" pitchFamily="2" charset="0"/>
              </a:rPr>
              <a:t> are </a:t>
            </a:r>
            <a:r>
              <a:rPr lang="fr-FR" sz="1500" dirty="0" err="1">
                <a:latin typeface="KG Primary Italics" panose="02000506000000020003" pitchFamily="2" charset="0"/>
                <a:ea typeface="Clensey" panose="02000603000000000000" pitchFamily="2" charset="0"/>
              </a:rPr>
              <a:t>there</a:t>
            </a:r>
            <a:r>
              <a:rPr lang="fr-FR" sz="1500" dirty="0">
                <a:latin typeface="KG Primary Italics" panose="02000506000000020003" pitchFamily="2" charset="0"/>
                <a:ea typeface="Clensey" panose="02000603000000000000" pitchFamily="2" charset="0"/>
              </a:rPr>
              <a:t> ? And crayons ?</a:t>
            </a:r>
          </a:p>
          <a:p>
            <a:pPr>
              <a:lnSpc>
                <a:spcPct val="90000"/>
              </a:lnSpc>
            </a:pPr>
            <a:r>
              <a:rPr lang="fr-FR" sz="1500" dirty="0">
                <a:latin typeface="KG Primary Italics" panose="02000506000000020003" pitchFamily="2" charset="0"/>
                <a:ea typeface="Clensey" panose="02000603000000000000" pitchFamily="2" charset="0"/>
              </a:rPr>
              <a:t>Can </a:t>
            </a:r>
            <a:r>
              <a:rPr lang="fr-FR" sz="1500" dirty="0" err="1">
                <a:latin typeface="KG Primary Italics" panose="02000506000000020003" pitchFamily="2" charset="0"/>
                <a:ea typeface="Clensey" panose="02000603000000000000" pitchFamily="2" charset="0"/>
              </a:rPr>
              <a:t>you</a:t>
            </a:r>
            <a:r>
              <a:rPr lang="fr-FR" sz="1500" dirty="0">
                <a:latin typeface="KG Primary Italics" panose="02000506000000020003" pitchFamily="2" charset="0"/>
                <a:ea typeface="Clensey" panose="02000603000000000000" pitchFamily="2" charset="0"/>
              </a:rPr>
              <a:t> tell me, how </a:t>
            </a:r>
            <a:r>
              <a:rPr lang="fr-FR" sz="1500" dirty="0" err="1">
                <a:latin typeface="KG Primary Italics" panose="02000506000000020003" pitchFamily="2" charset="0"/>
                <a:ea typeface="Clensey" panose="02000603000000000000" pitchFamily="2" charset="0"/>
              </a:rPr>
              <a:t>many</a:t>
            </a:r>
            <a:r>
              <a:rPr lang="fr-FR" sz="1500" dirty="0">
                <a:latin typeface="KG Primary Italics" panose="02000506000000020003" pitchFamily="2" charset="0"/>
                <a:ea typeface="Clensey" panose="02000603000000000000" pitchFamily="2" charset="0"/>
              </a:rPr>
              <a:t> are </a:t>
            </a:r>
            <a:r>
              <a:rPr lang="fr-FR" sz="1500" dirty="0" err="1">
                <a:latin typeface="KG Primary Italics" panose="02000506000000020003" pitchFamily="2" charset="0"/>
                <a:ea typeface="Clensey" panose="02000603000000000000" pitchFamily="2" charset="0"/>
              </a:rPr>
              <a:t>there</a:t>
            </a:r>
            <a:r>
              <a:rPr lang="fr-FR" sz="1500" dirty="0">
                <a:latin typeface="KG Primary Italics" panose="02000506000000020003" pitchFamily="2" charset="0"/>
                <a:ea typeface="Clensey" panose="02000603000000000000" pitchFamily="2" charset="0"/>
              </a:rPr>
              <a:t> ?</a:t>
            </a:r>
          </a:p>
          <a:p>
            <a:pPr>
              <a:lnSpc>
                <a:spcPct val="90000"/>
              </a:lnSpc>
            </a:pPr>
            <a:endParaRPr lang="fr-FR" sz="1500" dirty="0">
              <a:latin typeface="KG Primary Italics" panose="02000506000000020003" pitchFamily="2" charset="0"/>
              <a:ea typeface="Clensey" panose="02000603000000000000" pitchFamily="2" charset="0"/>
            </a:endParaRPr>
          </a:p>
          <a:p>
            <a:pPr>
              <a:lnSpc>
                <a:spcPct val="90000"/>
              </a:lnSpc>
            </a:pPr>
            <a:r>
              <a:rPr lang="fr-FR" sz="1500" dirty="0">
                <a:latin typeface="KG Primary Italics" panose="02000506000000020003" pitchFamily="2" charset="0"/>
                <a:ea typeface="Clensey" panose="02000603000000000000" pitchFamily="2" charset="0"/>
              </a:rPr>
              <a:t>Can </a:t>
            </a:r>
            <a:r>
              <a:rPr lang="fr-FR" sz="1500" dirty="0" err="1">
                <a:latin typeface="KG Primary Italics" panose="02000506000000020003" pitchFamily="2" charset="0"/>
                <a:ea typeface="Clensey" panose="02000603000000000000" pitchFamily="2" charset="0"/>
              </a:rPr>
              <a:t>you</a:t>
            </a:r>
            <a:r>
              <a:rPr lang="fr-FR" sz="1500" dirty="0">
                <a:latin typeface="KG Primary Italics" panose="02000506000000020003" pitchFamily="2" charset="0"/>
                <a:ea typeface="Clensey" panose="02000603000000000000" pitchFamily="2" charset="0"/>
              </a:rPr>
              <a:t> tell me</a:t>
            </a:r>
          </a:p>
          <a:p>
            <a:pPr>
              <a:lnSpc>
                <a:spcPct val="90000"/>
              </a:lnSpc>
            </a:pPr>
            <a:r>
              <a:rPr lang="fr-FR" sz="1500" dirty="0">
                <a:latin typeface="KG Primary Italics" panose="02000506000000020003" pitchFamily="2" charset="0"/>
                <a:ea typeface="Clensey" panose="02000603000000000000" pitchFamily="2" charset="0"/>
              </a:rPr>
              <a:t>How </a:t>
            </a:r>
            <a:r>
              <a:rPr lang="fr-FR" sz="1500" dirty="0" err="1">
                <a:latin typeface="KG Primary Italics" panose="02000506000000020003" pitchFamily="2" charset="0"/>
                <a:ea typeface="Clensey" panose="02000603000000000000" pitchFamily="2" charset="0"/>
              </a:rPr>
              <a:t>many</a:t>
            </a:r>
            <a:endParaRPr lang="fr-FR" sz="1500" dirty="0">
              <a:latin typeface="KG Primary Italics" panose="02000506000000020003" pitchFamily="2" charset="0"/>
              <a:ea typeface="Clensey" panose="02000603000000000000" pitchFamily="2" charset="0"/>
            </a:endParaRPr>
          </a:p>
          <a:p>
            <a:pPr>
              <a:lnSpc>
                <a:spcPct val="90000"/>
              </a:lnSpc>
            </a:pPr>
            <a:r>
              <a:rPr lang="fr-FR" sz="1500" dirty="0">
                <a:latin typeface="KG Primary Italics" panose="02000506000000020003" pitchFamily="2" charset="0"/>
                <a:ea typeface="Clensey" panose="02000603000000000000" pitchFamily="2" charset="0"/>
              </a:rPr>
              <a:t>Books are </a:t>
            </a:r>
            <a:r>
              <a:rPr lang="fr-FR" sz="1500" dirty="0" err="1">
                <a:latin typeface="KG Primary Italics" panose="02000506000000020003" pitchFamily="2" charset="0"/>
                <a:ea typeface="Clensey" panose="02000603000000000000" pitchFamily="2" charset="0"/>
              </a:rPr>
              <a:t>there</a:t>
            </a:r>
            <a:r>
              <a:rPr lang="fr-FR" sz="1500" dirty="0">
                <a:latin typeface="KG Primary Italics" panose="02000506000000020003" pitchFamily="2" charset="0"/>
                <a:ea typeface="Clensey" panose="02000603000000000000" pitchFamily="2" charset="0"/>
              </a:rPr>
              <a:t> ? And copy books ?</a:t>
            </a:r>
          </a:p>
          <a:p>
            <a:pPr>
              <a:lnSpc>
                <a:spcPct val="90000"/>
              </a:lnSpc>
            </a:pPr>
            <a:r>
              <a:rPr lang="fr-FR" sz="1500" dirty="0">
                <a:latin typeface="KG Primary Italics" panose="02000506000000020003" pitchFamily="2" charset="0"/>
                <a:ea typeface="Clensey" panose="02000603000000000000" pitchFamily="2" charset="0"/>
              </a:rPr>
              <a:t>Can </a:t>
            </a:r>
            <a:r>
              <a:rPr lang="fr-FR" sz="1500" dirty="0" err="1">
                <a:latin typeface="KG Primary Italics" panose="02000506000000020003" pitchFamily="2" charset="0"/>
                <a:ea typeface="Clensey" panose="02000603000000000000" pitchFamily="2" charset="0"/>
              </a:rPr>
              <a:t>you</a:t>
            </a:r>
            <a:r>
              <a:rPr lang="fr-FR" sz="1500" dirty="0">
                <a:latin typeface="KG Primary Italics" panose="02000506000000020003" pitchFamily="2" charset="0"/>
                <a:ea typeface="Clensey" panose="02000603000000000000" pitchFamily="2" charset="0"/>
              </a:rPr>
              <a:t> tell me, how </a:t>
            </a:r>
            <a:r>
              <a:rPr lang="fr-FR" sz="1500" dirty="0" err="1">
                <a:latin typeface="KG Primary Italics" panose="02000506000000020003" pitchFamily="2" charset="0"/>
                <a:ea typeface="Clensey" panose="02000603000000000000" pitchFamily="2" charset="0"/>
              </a:rPr>
              <a:t>many</a:t>
            </a:r>
            <a:r>
              <a:rPr lang="fr-FR" sz="1500" dirty="0">
                <a:latin typeface="KG Primary Italics" panose="02000506000000020003" pitchFamily="2" charset="0"/>
                <a:ea typeface="Clensey" panose="02000603000000000000" pitchFamily="2" charset="0"/>
              </a:rPr>
              <a:t> ?</a:t>
            </a:r>
          </a:p>
          <a:p>
            <a:pPr>
              <a:lnSpc>
                <a:spcPct val="90000"/>
              </a:lnSpc>
            </a:pPr>
            <a:endParaRPr lang="fr-FR" sz="1500" dirty="0">
              <a:latin typeface="KG Primary Italics" panose="02000506000000020003" pitchFamily="2" charset="0"/>
              <a:ea typeface="Clensey" panose="02000603000000000000" pitchFamily="2" charset="0"/>
            </a:endParaRPr>
          </a:p>
          <a:p>
            <a:pPr>
              <a:lnSpc>
                <a:spcPct val="90000"/>
              </a:lnSpc>
            </a:pPr>
            <a:r>
              <a:rPr lang="fr-FR" sz="1500" dirty="0">
                <a:latin typeface="KG Primary Italics" panose="02000506000000020003" pitchFamily="2" charset="0"/>
                <a:ea typeface="Clensey" panose="02000603000000000000" pitchFamily="2" charset="0"/>
              </a:rPr>
              <a:t>One, </a:t>
            </a:r>
            <a:r>
              <a:rPr lang="fr-FR" sz="1500" dirty="0" err="1">
                <a:latin typeface="KG Primary Italics" panose="02000506000000020003" pitchFamily="2" charset="0"/>
                <a:ea typeface="Clensey" panose="02000603000000000000" pitchFamily="2" charset="0"/>
              </a:rPr>
              <a:t>two</a:t>
            </a:r>
            <a:r>
              <a:rPr lang="fr-FR" sz="1500" dirty="0">
                <a:latin typeface="KG Primary Italics" panose="02000506000000020003" pitchFamily="2" charset="0"/>
                <a:ea typeface="Clensey" panose="02000603000000000000" pitchFamily="2" charset="0"/>
              </a:rPr>
              <a:t>, </a:t>
            </a:r>
            <a:r>
              <a:rPr lang="fr-FR" sz="1500" dirty="0" err="1">
                <a:latin typeface="KG Primary Italics" panose="02000506000000020003" pitchFamily="2" charset="0"/>
                <a:ea typeface="Clensey" panose="02000603000000000000" pitchFamily="2" charset="0"/>
              </a:rPr>
              <a:t>three</a:t>
            </a:r>
            <a:endParaRPr lang="fr-FR" sz="1500" dirty="0">
              <a:latin typeface="KG Primary Italics" panose="02000506000000020003" pitchFamily="2" charset="0"/>
              <a:ea typeface="Clensey" panose="02000603000000000000" pitchFamily="2" charset="0"/>
            </a:endParaRPr>
          </a:p>
          <a:p>
            <a:pPr>
              <a:lnSpc>
                <a:spcPct val="90000"/>
              </a:lnSpc>
            </a:pPr>
            <a:r>
              <a:rPr lang="fr-FR" sz="1500" dirty="0">
                <a:latin typeface="KG Primary Italics" panose="02000506000000020003" pitchFamily="2" charset="0"/>
                <a:ea typeface="Clensey" panose="02000603000000000000" pitchFamily="2" charset="0"/>
              </a:rPr>
              <a:t>Four, five, six, </a:t>
            </a:r>
            <a:r>
              <a:rPr lang="fr-FR" sz="1500" dirty="0" err="1">
                <a:latin typeface="KG Primary Italics" panose="02000506000000020003" pitchFamily="2" charset="0"/>
                <a:ea typeface="Clensey" panose="02000603000000000000" pitchFamily="2" charset="0"/>
              </a:rPr>
              <a:t>seven</a:t>
            </a:r>
            <a:r>
              <a:rPr lang="fr-FR" sz="1500" dirty="0">
                <a:latin typeface="KG Primary Italics" panose="02000506000000020003" pitchFamily="2" charset="0"/>
                <a:ea typeface="Clensey" panose="02000603000000000000" pitchFamily="2" charset="0"/>
              </a:rPr>
              <a:t>, </a:t>
            </a:r>
          </a:p>
          <a:p>
            <a:pPr>
              <a:lnSpc>
                <a:spcPct val="90000"/>
              </a:lnSpc>
            </a:pPr>
            <a:r>
              <a:rPr lang="fr-FR" sz="1500" dirty="0" err="1">
                <a:latin typeface="KG Primary Italics" panose="02000506000000020003" pitchFamily="2" charset="0"/>
                <a:ea typeface="Clensey" panose="02000603000000000000" pitchFamily="2" charset="0"/>
              </a:rPr>
              <a:t>Eight</a:t>
            </a:r>
            <a:r>
              <a:rPr lang="fr-FR" sz="1500" dirty="0">
                <a:latin typeface="KG Primary Italics" panose="02000506000000020003" pitchFamily="2" charset="0"/>
                <a:ea typeface="Clensey" panose="02000603000000000000" pitchFamily="2" charset="0"/>
              </a:rPr>
              <a:t>,  </a:t>
            </a:r>
            <a:r>
              <a:rPr lang="fr-FR" sz="1500" dirty="0" err="1">
                <a:latin typeface="KG Primary Italics" panose="02000506000000020003" pitchFamily="2" charset="0"/>
                <a:ea typeface="Clensey" panose="02000603000000000000" pitchFamily="2" charset="0"/>
              </a:rPr>
              <a:t>nine</a:t>
            </a:r>
            <a:r>
              <a:rPr lang="fr-FR" sz="1500" dirty="0">
                <a:latin typeface="KG Primary Italics" panose="02000506000000020003" pitchFamily="2" charset="0"/>
                <a:ea typeface="Clensey" panose="02000603000000000000" pitchFamily="2" charset="0"/>
              </a:rPr>
              <a:t>, </a:t>
            </a:r>
            <a:r>
              <a:rPr lang="fr-FR" sz="1500" dirty="0" err="1">
                <a:latin typeface="KG Primary Italics" panose="02000506000000020003" pitchFamily="2" charset="0"/>
                <a:ea typeface="Clensey" panose="02000603000000000000" pitchFamily="2" charset="0"/>
              </a:rPr>
              <a:t>ten</a:t>
            </a:r>
            <a:endParaRPr lang="fr-FR" sz="1500" dirty="0">
              <a:latin typeface="KG Primary Italics" panose="02000506000000020003" pitchFamily="2" charset="0"/>
              <a:ea typeface="Clensey" panose="02000603000000000000" pitchFamily="2" charset="0"/>
            </a:endParaRPr>
          </a:p>
          <a:p>
            <a:pPr>
              <a:lnSpc>
                <a:spcPct val="90000"/>
              </a:lnSpc>
            </a:pPr>
            <a:r>
              <a:rPr lang="fr-FR" sz="1500" dirty="0">
                <a:latin typeface="KG Primary Italics" panose="02000506000000020003" pitchFamily="2" charset="0"/>
                <a:ea typeface="Clensey" panose="02000603000000000000" pitchFamily="2" charset="0"/>
              </a:rPr>
              <a:t>On </a:t>
            </a:r>
            <a:r>
              <a:rPr lang="fr-FR" sz="1500" dirty="0" err="1">
                <a:latin typeface="KG Primary Italics" panose="02000506000000020003" pitchFamily="2" charset="0"/>
                <a:ea typeface="Clensey" panose="02000603000000000000" pitchFamily="2" charset="0"/>
              </a:rPr>
              <a:t>my</a:t>
            </a:r>
            <a:r>
              <a:rPr lang="fr-FR" sz="1500" dirty="0">
                <a:latin typeface="KG Primary Italics" panose="02000506000000020003" pitchFamily="2" charset="0"/>
                <a:ea typeface="Clensey" panose="02000603000000000000" pitchFamily="2" charset="0"/>
              </a:rPr>
              <a:t> desk,</a:t>
            </a:r>
          </a:p>
          <a:p>
            <a:pPr>
              <a:lnSpc>
                <a:spcPct val="90000"/>
              </a:lnSpc>
            </a:pPr>
            <a:r>
              <a:rPr lang="fr-FR" sz="1500" dirty="0">
                <a:latin typeface="KG Primary Italics" panose="02000506000000020003" pitchFamily="2" charset="0"/>
                <a:ea typeface="Clensey" panose="02000603000000000000" pitchFamily="2" charset="0"/>
              </a:rPr>
              <a:t>There are </a:t>
            </a:r>
            <a:r>
              <a:rPr lang="fr-FR" sz="1500" dirty="0" err="1">
                <a:latin typeface="KG Primary Italics" panose="02000506000000020003" pitchFamily="2" charset="0"/>
                <a:ea typeface="Clensey" panose="02000603000000000000" pitchFamily="2" charset="0"/>
              </a:rPr>
              <a:t>ten</a:t>
            </a:r>
            <a:r>
              <a:rPr lang="fr-FR" sz="1500" dirty="0">
                <a:latin typeface="KG Primary Italics" panose="02000506000000020003" pitchFamily="2" charset="0"/>
                <a:ea typeface="Clensey" panose="02000603000000000000" pitchFamily="2" charset="0"/>
              </a:rPr>
              <a:t> !</a:t>
            </a:r>
          </a:p>
          <a:p>
            <a:pPr>
              <a:lnSpc>
                <a:spcPct val="90000"/>
              </a:lnSpc>
            </a:pPr>
            <a:endParaRPr lang="fr-FR" sz="1600" dirty="0">
              <a:latin typeface="KG Primary Italics" panose="02000506000000020003" pitchFamily="2" charset="0"/>
              <a:ea typeface="Clensey" panose="02000603000000000000" pitchFamily="2" charset="0"/>
            </a:endParaRPr>
          </a:p>
          <a:p>
            <a:pPr>
              <a:lnSpc>
                <a:spcPct val="90000"/>
              </a:lnSpc>
            </a:pPr>
            <a:r>
              <a:rPr lang="fr-FR" sz="1100" dirty="0">
                <a:latin typeface="Century Gothic" panose="020B0502020202020204" pitchFamily="34" charset="0"/>
                <a:ea typeface="Clensey" panose="02000603000000000000" pitchFamily="2" charset="0"/>
              </a:rPr>
              <a:t>But </a:t>
            </a:r>
            <a:r>
              <a:rPr lang="fr-FR" sz="1100" dirty="0" err="1">
                <a:latin typeface="Century Gothic" panose="020B0502020202020204" pitchFamily="34" charset="0"/>
                <a:ea typeface="Clensey" panose="02000603000000000000" pitchFamily="2" charset="0"/>
              </a:rPr>
              <a:t>there’s</a:t>
            </a:r>
            <a:r>
              <a:rPr lang="fr-FR" sz="1100" dirty="0">
                <a:latin typeface="Century Gothic" panose="020B0502020202020204" pitchFamily="34" charset="0"/>
                <a:ea typeface="Clensey" panose="02000603000000000000" pitchFamily="2" charset="0"/>
              </a:rPr>
              <a:t> one </a:t>
            </a:r>
            <a:r>
              <a:rPr lang="fr-FR" sz="1100" dirty="0" err="1">
                <a:latin typeface="Century Gothic" panose="020B0502020202020204" pitchFamily="34" charset="0"/>
                <a:ea typeface="Clensey" panose="02000603000000000000" pitchFamily="2" charset="0"/>
              </a:rPr>
              <a:t>teacher</a:t>
            </a:r>
            <a:r>
              <a:rPr lang="fr-FR" sz="1100" dirty="0">
                <a:latin typeface="Century Gothic" panose="020B0502020202020204" pitchFamily="34" charset="0"/>
                <a:ea typeface="Clensey" panose="02000603000000000000" pitchFamily="2" charset="0"/>
              </a:rPr>
              <a:t> in </a:t>
            </a:r>
            <a:r>
              <a:rPr lang="fr-FR" sz="1100" dirty="0" err="1">
                <a:latin typeface="Century Gothic" panose="020B0502020202020204" pitchFamily="34" charset="0"/>
                <a:ea typeface="Clensey" panose="02000603000000000000" pitchFamily="2" charset="0"/>
              </a:rPr>
              <a:t>my</a:t>
            </a:r>
            <a:r>
              <a:rPr lang="fr-FR" sz="1100" dirty="0">
                <a:latin typeface="Century Gothic" panose="020B0502020202020204" pitchFamily="34" charset="0"/>
                <a:ea typeface="Clensey" panose="02000603000000000000" pitchFamily="2" charset="0"/>
              </a:rPr>
              <a:t> </a:t>
            </a:r>
            <a:r>
              <a:rPr lang="fr-FR" sz="1100" dirty="0" err="1">
                <a:latin typeface="Century Gothic" panose="020B0502020202020204" pitchFamily="34" charset="0"/>
                <a:ea typeface="Clensey" panose="02000603000000000000" pitchFamily="2" charset="0"/>
              </a:rPr>
              <a:t>classroom</a:t>
            </a:r>
            <a:r>
              <a:rPr lang="fr-FR" sz="1100" dirty="0">
                <a:latin typeface="Century Gothic" panose="020B0502020202020204" pitchFamily="34" charset="0"/>
                <a:ea typeface="Clensey" panose="02000603000000000000" pitchFamily="2" charset="0"/>
              </a:rPr>
              <a:t> !</a:t>
            </a:r>
          </a:p>
          <a:p>
            <a:pPr>
              <a:lnSpc>
                <a:spcPct val="90000"/>
              </a:lnSpc>
            </a:pPr>
            <a:endParaRPr lang="fr-FR" sz="1600" dirty="0">
              <a:latin typeface="KG Primary Italics" panose="02000506000000020003" pitchFamily="2" charset="0"/>
              <a:ea typeface="Clensey" panose="02000603000000000000" pitchFamily="2" charset="0"/>
            </a:endParaRPr>
          </a:p>
          <a:p>
            <a:pPr>
              <a:lnSpc>
                <a:spcPct val="90000"/>
              </a:lnSpc>
            </a:pPr>
            <a:r>
              <a:rPr lang="fr-FR" sz="1500" dirty="0">
                <a:latin typeface="KG Primary Italics" panose="02000506000000020003" pitchFamily="2" charset="0"/>
                <a:ea typeface="Clensey" panose="02000603000000000000" pitchFamily="2" charset="0"/>
              </a:rPr>
              <a:t>Can </a:t>
            </a:r>
            <a:r>
              <a:rPr lang="fr-FR" sz="1500" dirty="0" err="1">
                <a:latin typeface="KG Primary Italics" panose="02000506000000020003" pitchFamily="2" charset="0"/>
                <a:ea typeface="Clensey" panose="02000603000000000000" pitchFamily="2" charset="0"/>
              </a:rPr>
              <a:t>you</a:t>
            </a:r>
            <a:r>
              <a:rPr lang="fr-FR" sz="1500" dirty="0">
                <a:latin typeface="KG Primary Italics" panose="02000506000000020003" pitchFamily="2" charset="0"/>
                <a:ea typeface="Clensey" panose="02000603000000000000" pitchFamily="2" charset="0"/>
              </a:rPr>
              <a:t> tell me</a:t>
            </a:r>
          </a:p>
          <a:p>
            <a:pPr>
              <a:lnSpc>
                <a:spcPct val="90000"/>
              </a:lnSpc>
            </a:pPr>
            <a:r>
              <a:rPr lang="fr-FR" sz="1500" dirty="0">
                <a:latin typeface="KG Primary Italics" panose="02000506000000020003" pitchFamily="2" charset="0"/>
                <a:ea typeface="Clensey" panose="02000603000000000000" pitchFamily="2" charset="0"/>
              </a:rPr>
              <a:t>How </a:t>
            </a:r>
            <a:r>
              <a:rPr lang="fr-FR" sz="1500" dirty="0" err="1">
                <a:latin typeface="KG Primary Italics" panose="02000506000000020003" pitchFamily="2" charset="0"/>
                <a:ea typeface="Clensey" panose="02000603000000000000" pitchFamily="2" charset="0"/>
              </a:rPr>
              <a:t>many</a:t>
            </a:r>
            <a:endParaRPr lang="fr-FR" sz="1500" dirty="0">
              <a:latin typeface="KG Primary Italics" panose="02000506000000020003" pitchFamily="2" charset="0"/>
              <a:ea typeface="Clensey" panose="02000603000000000000" pitchFamily="2" charset="0"/>
            </a:endParaRPr>
          </a:p>
          <a:p>
            <a:pPr>
              <a:lnSpc>
                <a:spcPct val="90000"/>
              </a:lnSpc>
            </a:pPr>
            <a:r>
              <a:rPr lang="fr-FR" sz="1500" dirty="0" err="1">
                <a:latin typeface="KG Primary Italics" panose="02000506000000020003" pitchFamily="2" charset="0"/>
                <a:ea typeface="Clensey" panose="02000603000000000000" pitchFamily="2" charset="0"/>
              </a:rPr>
              <a:t>Bags</a:t>
            </a:r>
            <a:r>
              <a:rPr lang="fr-FR" sz="1500" dirty="0">
                <a:latin typeface="KG Primary Italics" panose="02000506000000020003" pitchFamily="2" charset="0"/>
                <a:ea typeface="Clensey" panose="02000603000000000000" pitchFamily="2" charset="0"/>
              </a:rPr>
              <a:t> are </a:t>
            </a:r>
            <a:r>
              <a:rPr lang="fr-FR" sz="1500" dirty="0" err="1">
                <a:latin typeface="KG Primary Italics" panose="02000506000000020003" pitchFamily="2" charset="0"/>
                <a:ea typeface="Clensey" panose="02000603000000000000" pitchFamily="2" charset="0"/>
              </a:rPr>
              <a:t>there</a:t>
            </a:r>
            <a:r>
              <a:rPr lang="fr-FR" sz="1500" dirty="0">
                <a:latin typeface="KG Primary Italics" panose="02000506000000020003" pitchFamily="2" charset="0"/>
                <a:ea typeface="Clensey" panose="02000603000000000000" pitchFamily="2" charset="0"/>
              </a:rPr>
              <a:t> ? And </a:t>
            </a:r>
            <a:r>
              <a:rPr lang="fr-FR" sz="1500" dirty="0" err="1">
                <a:latin typeface="KG Primary Italics" panose="02000506000000020003" pitchFamily="2" charset="0"/>
                <a:ea typeface="Clensey" panose="02000603000000000000" pitchFamily="2" charset="0"/>
              </a:rPr>
              <a:t>school</a:t>
            </a:r>
            <a:r>
              <a:rPr lang="fr-FR" sz="1500" dirty="0">
                <a:latin typeface="KG Primary Italics" panose="02000506000000020003" pitchFamily="2" charset="0"/>
                <a:ea typeface="Clensey" panose="02000603000000000000" pitchFamily="2" charset="0"/>
              </a:rPr>
              <a:t> </a:t>
            </a:r>
            <a:r>
              <a:rPr lang="fr-FR" sz="1500" dirty="0" err="1">
                <a:latin typeface="KG Primary Italics" panose="02000506000000020003" pitchFamily="2" charset="0"/>
                <a:ea typeface="Clensey" panose="02000603000000000000" pitchFamily="2" charset="0"/>
              </a:rPr>
              <a:t>bags</a:t>
            </a:r>
            <a:endParaRPr lang="fr-FR" sz="1500" dirty="0">
              <a:latin typeface="KG Primary Italics" panose="02000506000000020003" pitchFamily="2" charset="0"/>
              <a:ea typeface="Clensey" panose="02000603000000000000" pitchFamily="2" charset="0"/>
            </a:endParaRPr>
          </a:p>
          <a:p>
            <a:pPr>
              <a:lnSpc>
                <a:spcPct val="90000"/>
              </a:lnSpc>
            </a:pPr>
            <a:r>
              <a:rPr lang="fr-FR" sz="1500" dirty="0">
                <a:latin typeface="KG Primary Italics" panose="02000506000000020003" pitchFamily="2" charset="0"/>
                <a:ea typeface="Clensey" panose="02000603000000000000" pitchFamily="2" charset="0"/>
              </a:rPr>
              <a:t>Can </a:t>
            </a:r>
            <a:r>
              <a:rPr lang="fr-FR" sz="1500" dirty="0" err="1">
                <a:latin typeface="KG Primary Italics" panose="02000506000000020003" pitchFamily="2" charset="0"/>
                <a:ea typeface="Clensey" panose="02000603000000000000" pitchFamily="2" charset="0"/>
              </a:rPr>
              <a:t>you</a:t>
            </a:r>
            <a:r>
              <a:rPr lang="fr-FR" sz="1500" dirty="0">
                <a:latin typeface="KG Primary Italics" panose="02000506000000020003" pitchFamily="2" charset="0"/>
                <a:ea typeface="Clensey" panose="02000603000000000000" pitchFamily="2" charset="0"/>
              </a:rPr>
              <a:t> tell me, how </a:t>
            </a:r>
            <a:r>
              <a:rPr lang="fr-FR" sz="1500" dirty="0" err="1">
                <a:latin typeface="KG Primary Italics" panose="02000506000000020003" pitchFamily="2" charset="0"/>
                <a:ea typeface="Clensey" panose="02000603000000000000" pitchFamily="2" charset="0"/>
              </a:rPr>
              <a:t>many</a:t>
            </a:r>
            <a:r>
              <a:rPr lang="fr-FR" sz="1500" dirty="0">
                <a:latin typeface="KG Primary Italics" panose="02000506000000020003" pitchFamily="2" charset="0"/>
                <a:ea typeface="Clensey" panose="02000603000000000000" pitchFamily="2" charset="0"/>
              </a:rPr>
              <a:t> are </a:t>
            </a:r>
            <a:r>
              <a:rPr lang="fr-FR" sz="1500" dirty="0" err="1">
                <a:latin typeface="KG Primary Italics" panose="02000506000000020003" pitchFamily="2" charset="0"/>
                <a:ea typeface="Clensey" panose="02000603000000000000" pitchFamily="2" charset="0"/>
              </a:rPr>
              <a:t>there</a:t>
            </a:r>
            <a:r>
              <a:rPr lang="fr-FR" sz="1500" dirty="0">
                <a:latin typeface="KG Primary Italics" panose="02000506000000020003" pitchFamily="2" charset="0"/>
                <a:ea typeface="Clensey" panose="02000603000000000000" pitchFamily="2" charset="0"/>
              </a:rPr>
              <a:t> ?</a:t>
            </a:r>
          </a:p>
          <a:p>
            <a:pPr>
              <a:lnSpc>
                <a:spcPct val="90000"/>
              </a:lnSpc>
            </a:pPr>
            <a:endParaRPr lang="fr-FR" sz="1500" dirty="0">
              <a:latin typeface="KG Primary Italics" panose="02000506000000020003" pitchFamily="2" charset="0"/>
              <a:ea typeface="Clensey" panose="02000603000000000000" pitchFamily="2" charset="0"/>
            </a:endParaRPr>
          </a:p>
          <a:p>
            <a:pPr>
              <a:lnSpc>
                <a:spcPct val="90000"/>
              </a:lnSpc>
            </a:pPr>
            <a:r>
              <a:rPr lang="fr-FR" sz="1500" dirty="0">
                <a:latin typeface="KG Primary Italics" panose="02000506000000020003" pitchFamily="2" charset="0"/>
                <a:ea typeface="Clensey" panose="02000603000000000000" pitchFamily="2" charset="0"/>
              </a:rPr>
              <a:t>Can </a:t>
            </a:r>
            <a:r>
              <a:rPr lang="fr-FR" sz="1500" dirty="0" err="1">
                <a:latin typeface="KG Primary Italics" panose="02000506000000020003" pitchFamily="2" charset="0"/>
                <a:ea typeface="Clensey" panose="02000603000000000000" pitchFamily="2" charset="0"/>
              </a:rPr>
              <a:t>you</a:t>
            </a:r>
            <a:r>
              <a:rPr lang="fr-FR" sz="1500" dirty="0">
                <a:latin typeface="KG Primary Italics" panose="02000506000000020003" pitchFamily="2" charset="0"/>
                <a:ea typeface="Clensey" panose="02000603000000000000" pitchFamily="2" charset="0"/>
              </a:rPr>
              <a:t> tell me</a:t>
            </a:r>
          </a:p>
          <a:p>
            <a:pPr>
              <a:lnSpc>
                <a:spcPct val="90000"/>
              </a:lnSpc>
            </a:pPr>
            <a:r>
              <a:rPr lang="fr-FR" sz="1500" dirty="0">
                <a:latin typeface="KG Primary Italics" panose="02000506000000020003" pitchFamily="2" charset="0"/>
                <a:ea typeface="Clensey" panose="02000603000000000000" pitchFamily="2" charset="0"/>
              </a:rPr>
              <a:t>How </a:t>
            </a:r>
            <a:r>
              <a:rPr lang="fr-FR" sz="1500" dirty="0" err="1">
                <a:latin typeface="KG Primary Italics" panose="02000506000000020003" pitchFamily="2" charset="0"/>
                <a:ea typeface="Clensey" panose="02000603000000000000" pitchFamily="2" charset="0"/>
              </a:rPr>
              <a:t>many</a:t>
            </a:r>
            <a:endParaRPr lang="fr-FR" sz="1500" dirty="0">
              <a:latin typeface="KG Primary Italics" panose="02000506000000020003" pitchFamily="2" charset="0"/>
              <a:ea typeface="Clensey" panose="02000603000000000000" pitchFamily="2" charset="0"/>
            </a:endParaRPr>
          </a:p>
          <a:p>
            <a:pPr>
              <a:lnSpc>
                <a:spcPct val="90000"/>
              </a:lnSpc>
            </a:pPr>
            <a:r>
              <a:rPr lang="fr-FR" sz="1500" dirty="0">
                <a:latin typeface="KG Primary Italics" panose="02000506000000020003" pitchFamily="2" charset="0"/>
                <a:ea typeface="Clensey" panose="02000603000000000000" pitchFamily="2" charset="0"/>
              </a:rPr>
              <a:t>Kids are </a:t>
            </a:r>
            <a:r>
              <a:rPr lang="fr-FR" sz="1500" dirty="0" err="1">
                <a:latin typeface="KG Primary Italics" panose="02000506000000020003" pitchFamily="2" charset="0"/>
                <a:ea typeface="Clensey" panose="02000603000000000000" pitchFamily="2" charset="0"/>
              </a:rPr>
              <a:t>there</a:t>
            </a:r>
            <a:r>
              <a:rPr lang="fr-FR" sz="1500" dirty="0">
                <a:latin typeface="KG Primary Italics" panose="02000506000000020003" pitchFamily="2" charset="0"/>
                <a:ea typeface="Clensey" panose="02000603000000000000" pitchFamily="2" charset="0"/>
              </a:rPr>
              <a:t> ? And </a:t>
            </a:r>
            <a:r>
              <a:rPr lang="fr-FR" sz="1500" dirty="0" err="1">
                <a:latin typeface="KG Primary Italics" panose="02000506000000020003" pitchFamily="2" charset="0"/>
                <a:ea typeface="Clensey" panose="02000603000000000000" pitchFamily="2" charset="0"/>
              </a:rPr>
              <a:t>pupils</a:t>
            </a:r>
            <a:r>
              <a:rPr lang="fr-FR" sz="1500" dirty="0">
                <a:latin typeface="KG Primary Italics" panose="02000506000000020003" pitchFamily="2" charset="0"/>
                <a:ea typeface="Clensey" panose="02000603000000000000" pitchFamily="2" charset="0"/>
              </a:rPr>
              <a:t> ?</a:t>
            </a:r>
          </a:p>
          <a:p>
            <a:pPr>
              <a:lnSpc>
                <a:spcPct val="90000"/>
              </a:lnSpc>
            </a:pPr>
            <a:r>
              <a:rPr lang="fr-FR" sz="1500" dirty="0">
                <a:latin typeface="KG Primary Italics" panose="02000506000000020003" pitchFamily="2" charset="0"/>
                <a:ea typeface="Clensey" panose="02000603000000000000" pitchFamily="2" charset="0"/>
              </a:rPr>
              <a:t>Can </a:t>
            </a:r>
            <a:r>
              <a:rPr lang="fr-FR" sz="1500" dirty="0" err="1">
                <a:latin typeface="KG Primary Italics" panose="02000506000000020003" pitchFamily="2" charset="0"/>
                <a:ea typeface="Clensey" panose="02000603000000000000" pitchFamily="2" charset="0"/>
              </a:rPr>
              <a:t>you</a:t>
            </a:r>
            <a:r>
              <a:rPr lang="fr-FR" sz="1500" dirty="0">
                <a:latin typeface="KG Primary Italics" panose="02000506000000020003" pitchFamily="2" charset="0"/>
                <a:ea typeface="Clensey" panose="02000603000000000000" pitchFamily="2" charset="0"/>
              </a:rPr>
              <a:t> tell me, how </a:t>
            </a:r>
            <a:r>
              <a:rPr lang="fr-FR" sz="1500" dirty="0" err="1">
                <a:latin typeface="KG Primary Italics" panose="02000506000000020003" pitchFamily="2" charset="0"/>
                <a:ea typeface="Clensey" panose="02000603000000000000" pitchFamily="2" charset="0"/>
              </a:rPr>
              <a:t>many</a:t>
            </a:r>
            <a:r>
              <a:rPr lang="fr-FR" sz="1500" dirty="0">
                <a:latin typeface="KG Primary Italics" panose="02000506000000020003" pitchFamily="2" charset="0"/>
                <a:ea typeface="Clensey" panose="02000603000000000000" pitchFamily="2" charset="0"/>
              </a:rPr>
              <a:t> ?</a:t>
            </a:r>
          </a:p>
          <a:p>
            <a:pPr>
              <a:lnSpc>
                <a:spcPct val="90000"/>
              </a:lnSpc>
            </a:pPr>
            <a:endParaRPr lang="fr-FR" sz="1500" dirty="0">
              <a:latin typeface="KG Primary Italics" panose="02000506000000020003" pitchFamily="2" charset="0"/>
              <a:ea typeface="Clensey" panose="02000603000000000000" pitchFamily="2" charset="0"/>
            </a:endParaRPr>
          </a:p>
          <a:p>
            <a:pPr>
              <a:lnSpc>
                <a:spcPct val="90000"/>
              </a:lnSpc>
            </a:pPr>
            <a:r>
              <a:rPr lang="fr-FR" sz="1500" dirty="0" err="1">
                <a:latin typeface="KG Primary Italics" panose="02000506000000020003" pitchFamily="2" charset="0"/>
                <a:ea typeface="Clensey" panose="02000603000000000000" pitchFamily="2" charset="0"/>
              </a:rPr>
              <a:t>Two</a:t>
            </a:r>
            <a:r>
              <a:rPr lang="fr-FR" sz="1500" dirty="0">
                <a:latin typeface="KG Primary Italics" panose="02000506000000020003" pitchFamily="2" charset="0"/>
                <a:ea typeface="Clensey" panose="02000603000000000000" pitchFamily="2" charset="0"/>
              </a:rPr>
              <a:t>, four, six</a:t>
            </a:r>
          </a:p>
          <a:p>
            <a:pPr>
              <a:lnSpc>
                <a:spcPct val="90000"/>
              </a:lnSpc>
            </a:pPr>
            <a:r>
              <a:rPr lang="fr-FR" sz="1500" dirty="0" err="1">
                <a:latin typeface="KG Primary Italics" panose="02000506000000020003" pitchFamily="2" charset="0"/>
                <a:ea typeface="Clensey" panose="02000603000000000000" pitchFamily="2" charset="0"/>
              </a:rPr>
              <a:t>Eight</a:t>
            </a:r>
            <a:r>
              <a:rPr lang="fr-FR" sz="1500" dirty="0">
                <a:latin typeface="KG Primary Italics" panose="02000506000000020003" pitchFamily="2" charset="0"/>
                <a:ea typeface="Clensey" panose="02000603000000000000" pitchFamily="2" charset="0"/>
              </a:rPr>
              <a:t>, </a:t>
            </a:r>
            <a:r>
              <a:rPr lang="fr-FR" sz="1500" dirty="0" err="1">
                <a:latin typeface="KG Primary Italics" panose="02000506000000020003" pitchFamily="2" charset="0"/>
                <a:ea typeface="Clensey" panose="02000603000000000000" pitchFamily="2" charset="0"/>
              </a:rPr>
              <a:t>ten</a:t>
            </a:r>
            <a:r>
              <a:rPr lang="fr-FR" sz="1500" dirty="0">
                <a:latin typeface="KG Primary Italics" panose="02000506000000020003" pitchFamily="2" charset="0"/>
                <a:ea typeface="Clensey" panose="02000603000000000000" pitchFamily="2" charset="0"/>
              </a:rPr>
              <a:t>, </a:t>
            </a:r>
            <a:r>
              <a:rPr lang="fr-FR" sz="1500" dirty="0" err="1">
                <a:latin typeface="KG Primary Italics" panose="02000506000000020003" pitchFamily="2" charset="0"/>
                <a:ea typeface="Clensey" panose="02000603000000000000" pitchFamily="2" charset="0"/>
              </a:rPr>
              <a:t>twelve</a:t>
            </a:r>
            <a:r>
              <a:rPr lang="fr-FR" sz="1500" dirty="0">
                <a:latin typeface="KG Primary Italics" panose="02000506000000020003" pitchFamily="2" charset="0"/>
                <a:ea typeface="Clensey" panose="02000603000000000000" pitchFamily="2" charset="0"/>
              </a:rPr>
              <a:t> and </a:t>
            </a:r>
            <a:r>
              <a:rPr lang="fr-FR" sz="1500" dirty="0" err="1">
                <a:latin typeface="KG Primary Italics" panose="02000506000000020003" pitchFamily="2" charset="0"/>
                <a:ea typeface="Clensey" panose="02000603000000000000" pitchFamily="2" charset="0"/>
              </a:rPr>
              <a:t>fourteen</a:t>
            </a:r>
            <a:endParaRPr lang="fr-FR" sz="1500" dirty="0">
              <a:latin typeface="KG Primary Italics" panose="02000506000000020003" pitchFamily="2" charset="0"/>
              <a:ea typeface="Clensey" panose="02000603000000000000" pitchFamily="2" charset="0"/>
            </a:endParaRPr>
          </a:p>
          <a:p>
            <a:pPr>
              <a:lnSpc>
                <a:spcPct val="90000"/>
              </a:lnSpc>
            </a:pPr>
            <a:r>
              <a:rPr lang="fr-FR" sz="1500" dirty="0" err="1">
                <a:latin typeface="KG Primary Italics" panose="02000506000000020003" pitchFamily="2" charset="0"/>
                <a:ea typeface="Clensey" panose="02000603000000000000" pitchFamily="2" charset="0"/>
              </a:rPr>
              <a:t>Sixteen</a:t>
            </a:r>
            <a:r>
              <a:rPr lang="fr-FR" sz="1500" dirty="0">
                <a:latin typeface="KG Primary Italics" panose="02000506000000020003" pitchFamily="2" charset="0"/>
                <a:ea typeface="Clensey" panose="02000603000000000000" pitchFamily="2" charset="0"/>
              </a:rPr>
              <a:t>, </a:t>
            </a:r>
            <a:r>
              <a:rPr lang="fr-FR" sz="1500" dirty="0" err="1">
                <a:latin typeface="KG Primary Italics" panose="02000506000000020003" pitchFamily="2" charset="0"/>
                <a:ea typeface="Clensey" panose="02000603000000000000" pitchFamily="2" charset="0"/>
              </a:rPr>
              <a:t>eighteen</a:t>
            </a:r>
            <a:endParaRPr lang="fr-FR" sz="1500" dirty="0">
              <a:latin typeface="KG Primary Italics" panose="02000506000000020003" pitchFamily="2" charset="0"/>
              <a:ea typeface="Clensey" panose="02000603000000000000" pitchFamily="2" charset="0"/>
            </a:endParaRPr>
          </a:p>
          <a:p>
            <a:pPr>
              <a:lnSpc>
                <a:spcPct val="90000"/>
              </a:lnSpc>
            </a:pPr>
            <a:r>
              <a:rPr lang="fr-FR" sz="1500" dirty="0">
                <a:latin typeface="KG Primary Italics" panose="02000506000000020003" pitchFamily="2" charset="0"/>
                <a:ea typeface="Clensey" panose="02000603000000000000" pitchFamily="2" charset="0"/>
              </a:rPr>
              <a:t>On </a:t>
            </a:r>
            <a:r>
              <a:rPr lang="fr-FR" sz="1500" dirty="0" err="1">
                <a:latin typeface="KG Primary Italics" panose="02000506000000020003" pitchFamily="2" charset="0"/>
                <a:ea typeface="Clensey" panose="02000603000000000000" pitchFamily="2" charset="0"/>
              </a:rPr>
              <a:t>their</a:t>
            </a:r>
            <a:r>
              <a:rPr lang="fr-FR" sz="1500" dirty="0">
                <a:latin typeface="KG Primary Italics" panose="02000506000000020003" pitchFamily="2" charset="0"/>
                <a:ea typeface="Clensey" panose="02000603000000000000" pitchFamily="2" charset="0"/>
              </a:rPr>
              <a:t> chairs,</a:t>
            </a:r>
          </a:p>
          <a:p>
            <a:pPr>
              <a:lnSpc>
                <a:spcPct val="90000"/>
              </a:lnSpc>
            </a:pPr>
            <a:r>
              <a:rPr lang="fr-FR" sz="1500" dirty="0">
                <a:latin typeface="KG Primary Italics" panose="02000506000000020003" pitchFamily="2" charset="0"/>
                <a:ea typeface="Clensey" panose="02000603000000000000" pitchFamily="2" charset="0"/>
              </a:rPr>
              <a:t>There are </a:t>
            </a:r>
            <a:r>
              <a:rPr lang="fr-FR" sz="1500" dirty="0" err="1">
                <a:latin typeface="KG Primary Italics" panose="02000506000000020003" pitchFamily="2" charset="0"/>
                <a:ea typeface="Clensey" panose="02000603000000000000" pitchFamily="2" charset="0"/>
              </a:rPr>
              <a:t>twenty</a:t>
            </a:r>
            <a:r>
              <a:rPr lang="fr-FR" sz="1500" dirty="0">
                <a:latin typeface="KG Primary Italics" panose="02000506000000020003" pitchFamily="2" charset="0"/>
                <a:ea typeface="Clensey" panose="02000603000000000000" pitchFamily="2" charset="0"/>
              </a:rPr>
              <a:t>.</a:t>
            </a:r>
          </a:p>
          <a:p>
            <a:pPr>
              <a:lnSpc>
                <a:spcPct val="90000"/>
              </a:lnSpc>
            </a:pPr>
            <a:endParaRPr lang="fr-FR" sz="1600" dirty="0">
              <a:latin typeface="KG Primary Italics" panose="02000506000000020003" pitchFamily="2" charset="0"/>
              <a:ea typeface="Clensey" panose="02000603000000000000" pitchFamily="2" charset="0"/>
            </a:endParaRPr>
          </a:p>
          <a:p>
            <a:pPr>
              <a:lnSpc>
                <a:spcPct val="90000"/>
              </a:lnSpc>
            </a:pPr>
            <a:r>
              <a:rPr lang="fr-FR" sz="1100" dirty="0">
                <a:latin typeface="Century Gothic" panose="020B0502020202020204" pitchFamily="34" charset="0"/>
                <a:ea typeface="Clensey" panose="02000603000000000000" pitchFamily="2" charset="0"/>
              </a:rPr>
              <a:t>But </a:t>
            </a:r>
            <a:r>
              <a:rPr lang="fr-FR" sz="1100" dirty="0" err="1">
                <a:latin typeface="Century Gothic" panose="020B0502020202020204" pitchFamily="34" charset="0"/>
                <a:ea typeface="Clensey" panose="02000603000000000000" pitchFamily="2" charset="0"/>
              </a:rPr>
              <a:t>there’s</a:t>
            </a:r>
            <a:r>
              <a:rPr lang="fr-FR" sz="1100" dirty="0">
                <a:latin typeface="Century Gothic" panose="020B0502020202020204" pitchFamily="34" charset="0"/>
                <a:ea typeface="Clensey" panose="02000603000000000000" pitchFamily="2" charset="0"/>
              </a:rPr>
              <a:t> one </a:t>
            </a:r>
            <a:r>
              <a:rPr lang="fr-FR" sz="1100" dirty="0" err="1">
                <a:latin typeface="Century Gothic" panose="020B0502020202020204" pitchFamily="34" charset="0"/>
                <a:ea typeface="Clensey" panose="02000603000000000000" pitchFamily="2" charset="0"/>
              </a:rPr>
              <a:t>teacher</a:t>
            </a:r>
            <a:r>
              <a:rPr lang="fr-FR" sz="1100" dirty="0">
                <a:latin typeface="Century Gothic" panose="020B0502020202020204" pitchFamily="34" charset="0"/>
                <a:ea typeface="Clensey" panose="02000603000000000000" pitchFamily="2" charset="0"/>
              </a:rPr>
              <a:t> in </a:t>
            </a:r>
            <a:r>
              <a:rPr lang="fr-FR" sz="1100" dirty="0" err="1">
                <a:latin typeface="Century Gothic" panose="020B0502020202020204" pitchFamily="34" charset="0"/>
                <a:ea typeface="Clensey" panose="02000603000000000000" pitchFamily="2" charset="0"/>
              </a:rPr>
              <a:t>my</a:t>
            </a:r>
            <a:r>
              <a:rPr lang="fr-FR" sz="1100" dirty="0">
                <a:latin typeface="Century Gothic" panose="020B0502020202020204" pitchFamily="34" charset="0"/>
                <a:ea typeface="Clensey" panose="02000603000000000000" pitchFamily="2" charset="0"/>
              </a:rPr>
              <a:t> </a:t>
            </a:r>
            <a:r>
              <a:rPr lang="fr-FR" sz="1100" dirty="0" err="1">
                <a:latin typeface="Century Gothic" panose="020B0502020202020204" pitchFamily="34" charset="0"/>
                <a:ea typeface="Clensey" panose="02000603000000000000" pitchFamily="2" charset="0"/>
              </a:rPr>
              <a:t>classroom</a:t>
            </a:r>
            <a:r>
              <a:rPr lang="fr-FR" sz="1100" dirty="0">
                <a:latin typeface="Century Gothic" panose="020B0502020202020204" pitchFamily="34" charset="0"/>
                <a:ea typeface="Clensey" panose="02000603000000000000" pitchFamily="2" charset="0"/>
              </a:rPr>
              <a:t> !</a:t>
            </a:r>
          </a:p>
        </p:txBody>
      </p:sp>
      <p:sp>
        <p:nvSpPr>
          <p:cNvPr id="13" name="Étoile à 7 branches 12"/>
          <p:cNvSpPr/>
          <p:nvPr/>
        </p:nvSpPr>
        <p:spPr>
          <a:xfrm>
            <a:off x="3460855" y="972022"/>
            <a:ext cx="560148" cy="518127"/>
          </a:xfrm>
          <a:prstGeom prst="star7">
            <a:avLst/>
          </a:prstGeom>
          <a:solidFill>
            <a:schemeClr val="bg1"/>
          </a:solidFill>
          <a:ln>
            <a:solidFill>
              <a:schemeClr val="accent4"/>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5" name="Ellipse 54"/>
          <p:cNvSpPr/>
          <p:nvPr/>
        </p:nvSpPr>
        <p:spPr>
          <a:xfrm>
            <a:off x="4550944" y="1593433"/>
            <a:ext cx="513589" cy="261610"/>
          </a:xfrm>
          <a:prstGeom prst="ellipse">
            <a:avLst/>
          </a:prstGeom>
          <a:solidFill>
            <a:schemeClr val="bg1"/>
          </a:solidFill>
          <a:ln w="1905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ZoneTexte 10"/>
          <p:cNvSpPr txBox="1"/>
          <p:nvPr/>
        </p:nvSpPr>
        <p:spPr>
          <a:xfrm>
            <a:off x="3537303" y="1049064"/>
            <a:ext cx="407252" cy="379627"/>
          </a:xfrm>
          <a:prstGeom prst="rect">
            <a:avLst/>
          </a:prstGeom>
          <a:noFill/>
          <a:effectLst>
            <a:outerShdw blurRad="63500" sx="102000" sy="102000" algn="ctr" rotWithShape="0">
              <a:prstClr val="black">
                <a:alpha val="40000"/>
              </a:prstClr>
            </a:outerShdw>
          </a:effectLst>
        </p:spPr>
        <p:txBody>
          <a:bodyPr wrap="square" lIns="101636" tIns="50818" rIns="101636" bIns="50818" rtlCol="0">
            <a:spAutoFit/>
          </a:bodyPr>
          <a:lstStyle/>
          <a:p>
            <a:pPr algn="ctr"/>
            <a:r>
              <a:rPr lang="fr-FR" sz="1800" dirty="0">
                <a:effectLst>
                  <a:outerShdw blurRad="38100" dist="38100" dir="2700000" algn="tl">
                    <a:srgbClr val="000000">
                      <a:alpha val="43137"/>
                    </a:srgbClr>
                  </a:outerShdw>
                </a:effectLst>
                <a:latin typeface="Chinacat" panose="00000400000000000000" pitchFamily="2" charset="0"/>
              </a:rPr>
              <a:t>1</a:t>
            </a:r>
            <a:endParaRPr lang="fr-FR" sz="1600" dirty="0">
              <a:effectLst>
                <a:outerShdw blurRad="38100" dist="38100" dir="2700000" algn="tl">
                  <a:srgbClr val="000000">
                    <a:alpha val="43137"/>
                  </a:srgbClr>
                </a:outerShdw>
              </a:effectLst>
              <a:latin typeface="Chinacat" panose="00000400000000000000" pitchFamily="2" charset="0"/>
            </a:endParaRPr>
          </a:p>
        </p:txBody>
      </p:sp>
      <p:sp>
        <p:nvSpPr>
          <p:cNvPr id="57" name="Ellipse 56"/>
          <p:cNvSpPr/>
          <p:nvPr/>
        </p:nvSpPr>
        <p:spPr>
          <a:xfrm>
            <a:off x="6256730" y="1593433"/>
            <a:ext cx="731438" cy="261610"/>
          </a:xfrm>
          <a:prstGeom prst="ellipse">
            <a:avLst/>
          </a:prstGeom>
          <a:solidFill>
            <a:schemeClr val="bg1"/>
          </a:solidFill>
          <a:ln w="1905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6" name="Ellipse 55"/>
          <p:cNvSpPr/>
          <p:nvPr/>
        </p:nvSpPr>
        <p:spPr>
          <a:xfrm>
            <a:off x="5432834" y="1584121"/>
            <a:ext cx="513589" cy="261610"/>
          </a:xfrm>
          <a:prstGeom prst="ellipse">
            <a:avLst/>
          </a:prstGeom>
          <a:solidFill>
            <a:schemeClr val="bg1"/>
          </a:solidFill>
          <a:ln w="1905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0" name="Étoile à 7 branches 79"/>
          <p:cNvSpPr/>
          <p:nvPr/>
        </p:nvSpPr>
        <p:spPr>
          <a:xfrm>
            <a:off x="3507413" y="5220494"/>
            <a:ext cx="613327" cy="518127"/>
          </a:xfrm>
          <a:prstGeom prst="star7">
            <a:avLst/>
          </a:prstGeom>
          <a:solidFill>
            <a:schemeClr val="bg1"/>
          </a:solidFill>
          <a:ln>
            <a:solidFill>
              <a:schemeClr val="accent4"/>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1" name="ZoneTexte 80"/>
          <p:cNvSpPr txBox="1"/>
          <p:nvPr/>
        </p:nvSpPr>
        <p:spPr>
          <a:xfrm>
            <a:off x="3583861" y="5297536"/>
            <a:ext cx="445915" cy="379627"/>
          </a:xfrm>
          <a:prstGeom prst="rect">
            <a:avLst/>
          </a:prstGeom>
          <a:noFill/>
          <a:effectLst>
            <a:outerShdw blurRad="63500" sx="102000" sy="102000" algn="ctr" rotWithShape="0">
              <a:prstClr val="black">
                <a:alpha val="40000"/>
              </a:prstClr>
            </a:outerShdw>
          </a:effectLst>
        </p:spPr>
        <p:txBody>
          <a:bodyPr wrap="square" lIns="101636" tIns="50818" rIns="101636" bIns="50818" rtlCol="0">
            <a:spAutoFit/>
          </a:bodyPr>
          <a:lstStyle/>
          <a:p>
            <a:pPr algn="ctr"/>
            <a:r>
              <a:rPr lang="fr-FR" sz="1800" dirty="0">
                <a:effectLst>
                  <a:outerShdw blurRad="38100" dist="38100" dir="2700000" algn="tl">
                    <a:srgbClr val="000000">
                      <a:alpha val="43137"/>
                    </a:srgbClr>
                  </a:outerShdw>
                </a:effectLst>
                <a:latin typeface="Chinacat" panose="00000400000000000000" pitchFamily="2" charset="0"/>
              </a:rPr>
              <a:t>2</a:t>
            </a:r>
            <a:endParaRPr lang="fr-FR" sz="1600" dirty="0">
              <a:effectLst>
                <a:outerShdw blurRad="38100" dist="38100" dir="2700000" algn="tl">
                  <a:srgbClr val="000000">
                    <a:alpha val="43137"/>
                  </a:srgbClr>
                </a:outerShdw>
              </a:effectLst>
              <a:latin typeface="Chinacat" panose="00000400000000000000" pitchFamily="2" charset="0"/>
            </a:endParaRPr>
          </a:p>
        </p:txBody>
      </p:sp>
      <p:sp>
        <p:nvSpPr>
          <p:cNvPr id="25" name="ZoneTexte 24"/>
          <p:cNvSpPr txBox="1"/>
          <p:nvPr/>
        </p:nvSpPr>
        <p:spPr>
          <a:xfrm>
            <a:off x="3507413" y="1593433"/>
            <a:ext cx="3621652" cy="261610"/>
          </a:xfrm>
          <a:prstGeom prst="rect">
            <a:avLst/>
          </a:prstGeom>
          <a:noFill/>
        </p:spPr>
        <p:txBody>
          <a:bodyPr wrap="square" rtlCol="0">
            <a:spAutoFit/>
          </a:bodyPr>
          <a:lstStyle/>
          <a:p>
            <a:r>
              <a:rPr lang="fr-FR" sz="1100" dirty="0" err="1">
                <a:latin typeface="Short Stack" panose="02010500040000000007" pitchFamily="2" charset="0"/>
              </a:rPr>
              <a:t>pen</a:t>
            </a:r>
            <a:r>
              <a:rPr lang="fr-FR" sz="1100" dirty="0">
                <a:latin typeface="Short Stack" panose="02010500040000000007" pitchFamily="2" charset="0"/>
              </a:rPr>
              <a:t>	desk          book         teacher</a:t>
            </a: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609289" y="3348286"/>
            <a:ext cx="450660" cy="5218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8"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22474" y="2567155"/>
            <a:ext cx="717843" cy="499021"/>
          </a:xfrm>
          <a:prstGeom prst="rect">
            <a:avLst/>
          </a:prstGeom>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440317" y="3358233"/>
            <a:ext cx="482322" cy="5561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0" name="Picture 6"/>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6989" r="17043"/>
          <a:stretch/>
        </p:blipFill>
        <p:spPr bwMode="auto">
          <a:xfrm>
            <a:off x="6511512" y="3348286"/>
            <a:ext cx="486777" cy="5527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0" name="Ellipse 59"/>
          <p:cNvSpPr/>
          <p:nvPr/>
        </p:nvSpPr>
        <p:spPr>
          <a:xfrm>
            <a:off x="6277232" y="4695151"/>
            <a:ext cx="710936" cy="261610"/>
          </a:xfrm>
          <a:prstGeom prst="ellipse">
            <a:avLst/>
          </a:prstGeom>
          <a:solidFill>
            <a:schemeClr val="bg1"/>
          </a:solidFill>
          <a:ln w="1905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9" name="Ellipse 58"/>
          <p:cNvSpPr/>
          <p:nvPr/>
        </p:nvSpPr>
        <p:spPr>
          <a:xfrm>
            <a:off x="4840654" y="4695151"/>
            <a:ext cx="920259" cy="261610"/>
          </a:xfrm>
          <a:prstGeom prst="ellipse">
            <a:avLst/>
          </a:prstGeom>
          <a:solidFill>
            <a:schemeClr val="bg1"/>
          </a:solidFill>
          <a:ln w="1905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8" name="Ellipse 57"/>
          <p:cNvSpPr/>
          <p:nvPr/>
        </p:nvSpPr>
        <p:spPr>
          <a:xfrm>
            <a:off x="3516187" y="4695151"/>
            <a:ext cx="924130" cy="261610"/>
          </a:xfrm>
          <a:prstGeom prst="ellipse">
            <a:avLst/>
          </a:prstGeom>
          <a:solidFill>
            <a:schemeClr val="bg1"/>
          </a:solidFill>
          <a:ln w="1905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031" name="Picture 7"/>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5400000">
            <a:off x="5075242" y="2665588"/>
            <a:ext cx="448447" cy="3527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2" name="Picture 8"/>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002605" y="2617730"/>
            <a:ext cx="781424" cy="4487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ectangle 6"/>
          <p:cNvSpPr/>
          <p:nvPr/>
        </p:nvSpPr>
        <p:spPr>
          <a:xfrm>
            <a:off x="3507413" y="4695151"/>
            <a:ext cx="3693660" cy="261610"/>
          </a:xfrm>
          <a:prstGeom prst="rect">
            <a:avLst/>
          </a:prstGeom>
        </p:spPr>
        <p:txBody>
          <a:bodyPr wrap="square">
            <a:spAutoFit/>
          </a:bodyPr>
          <a:lstStyle/>
          <a:p>
            <a:pPr lvl="0"/>
            <a:r>
              <a:rPr lang="fr-FR" sz="1100" dirty="0">
                <a:solidFill>
                  <a:prstClr val="black"/>
                </a:solidFill>
                <a:latin typeface="Short Stack" panose="02010500040000000007" pitchFamily="2" charset="0"/>
              </a:rPr>
              <a:t>copy book	     classroom             crayon</a:t>
            </a:r>
          </a:p>
        </p:txBody>
      </p:sp>
      <p:sp>
        <p:nvSpPr>
          <p:cNvPr id="35" name="ZoneTexte 34"/>
          <p:cNvSpPr txBox="1"/>
          <p:nvPr/>
        </p:nvSpPr>
        <p:spPr>
          <a:xfrm>
            <a:off x="4129500" y="5344221"/>
            <a:ext cx="2850707" cy="318072"/>
          </a:xfrm>
          <a:prstGeom prst="rect">
            <a:avLst/>
          </a:prstGeom>
          <a:noFill/>
        </p:spPr>
        <p:txBody>
          <a:bodyPr wrap="square" lIns="101636" tIns="50818" rIns="101636" bIns="50818" rtlCol="0">
            <a:spAutoFit/>
          </a:bodyPr>
          <a:lstStyle/>
          <a:p>
            <a:r>
              <a:rPr lang="fr-FR" sz="1400" dirty="0">
                <a:latin typeface="Our First Kiss" panose="02000603000000020004" pitchFamily="2" charset="77"/>
              </a:rPr>
              <a:t>Recopie 3 fois chaque mot</a:t>
            </a:r>
          </a:p>
        </p:txBody>
      </p:sp>
      <p:pic>
        <p:nvPicPr>
          <p:cNvPr id="36"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547454" y="5924757"/>
            <a:ext cx="482322" cy="5561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8" name="Picture 8"/>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467984" y="7364917"/>
            <a:ext cx="781424" cy="4487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3" name="Picture 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614052" y="7967075"/>
            <a:ext cx="450850"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ZoneTexte 8"/>
          <p:cNvSpPr txBox="1"/>
          <p:nvPr/>
        </p:nvSpPr>
        <p:spPr>
          <a:xfrm>
            <a:off x="4178185" y="6047866"/>
            <a:ext cx="3022888" cy="246221"/>
          </a:xfrm>
          <a:prstGeom prst="rect">
            <a:avLst/>
          </a:prstGeom>
          <a:noFill/>
        </p:spPr>
        <p:txBody>
          <a:bodyPr wrap="square" rtlCol="0">
            <a:spAutoFit/>
          </a:bodyPr>
          <a:lstStyle/>
          <a:p>
            <a:r>
              <a:rPr lang="fr-FR" sz="1000" dirty="0">
                <a:latin typeface="Short Stack" panose="02010500040000000007" pitchFamily="2" charset="0"/>
              </a:rPr>
              <a:t>___________________________________</a:t>
            </a:r>
          </a:p>
        </p:txBody>
      </p:sp>
      <p:sp>
        <p:nvSpPr>
          <p:cNvPr id="43" name="ZoneTexte 42"/>
          <p:cNvSpPr txBox="1"/>
          <p:nvPr/>
        </p:nvSpPr>
        <p:spPr>
          <a:xfrm>
            <a:off x="4203129" y="6783093"/>
            <a:ext cx="3022888" cy="246221"/>
          </a:xfrm>
          <a:prstGeom prst="rect">
            <a:avLst/>
          </a:prstGeom>
          <a:noFill/>
        </p:spPr>
        <p:txBody>
          <a:bodyPr wrap="square" rtlCol="0">
            <a:spAutoFit/>
          </a:bodyPr>
          <a:lstStyle/>
          <a:p>
            <a:r>
              <a:rPr lang="fr-FR" sz="1000" dirty="0">
                <a:latin typeface="Short Stack" panose="02010500040000000007" pitchFamily="2" charset="0"/>
              </a:rPr>
              <a:t>___________________________________</a:t>
            </a:r>
          </a:p>
        </p:txBody>
      </p:sp>
      <p:sp>
        <p:nvSpPr>
          <p:cNvPr id="44" name="ZoneTexte 43"/>
          <p:cNvSpPr txBox="1"/>
          <p:nvPr/>
        </p:nvSpPr>
        <p:spPr>
          <a:xfrm>
            <a:off x="4203129" y="7466201"/>
            <a:ext cx="3022888" cy="246221"/>
          </a:xfrm>
          <a:prstGeom prst="rect">
            <a:avLst/>
          </a:prstGeom>
          <a:noFill/>
        </p:spPr>
        <p:txBody>
          <a:bodyPr wrap="square" rtlCol="0">
            <a:spAutoFit/>
          </a:bodyPr>
          <a:lstStyle/>
          <a:p>
            <a:r>
              <a:rPr lang="fr-FR" sz="1000" dirty="0">
                <a:latin typeface="Short Stack" panose="02010500040000000007" pitchFamily="2" charset="0"/>
              </a:rPr>
              <a:t>___________________________________</a:t>
            </a:r>
          </a:p>
        </p:txBody>
      </p:sp>
      <p:sp>
        <p:nvSpPr>
          <p:cNvPr id="45" name="ZoneTexte 44"/>
          <p:cNvSpPr txBox="1"/>
          <p:nvPr/>
        </p:nvSpPr>
        <p:spPr>
          <a:xfrm>
            <a:off x="4203129" y="8165497"/>
            <a:ext cx="3022888" cy="246221"/>
          </a:xfrm>
          <a:prstGeom prst="rect">
            <a:avLst/>
          </a:prstGeom>
          <a:noFill/>
        </p:spPr>
        <p:txBody>
          <a:bodyPr wrap="square" rtlCol="0">
            <a:spAutoFit/>
          </a:bodyPr>
          <a:lstStyle/>
          <a:p>
            <a:r>
              <a:rPr lang="fr-FR" sz="1000" dirty="0">
                <a:latin typeface="Short Stack" panose="02010500040000000007" pitchFamily="2" charset="0"/>
              </a:rPr>
              <a:t>___________________________________</a:t>
            </a:r>
          </a:p>
        </p:txBody>
      </p:sp>
      <p:sp>
        <p:nvSpPr>
          <p:cNvPr id="46" name="Étoile à 7 branches 45"/>
          <p:cNvSpPr/>
          <p:nvPr/>
        </p:nvSpPr>
        <p:spPr>
          <a:xfrm>
            <a:off x="179920" y="8676878"/>
            <a:ext cx="613327" cy="518127"/>
          </a:xfrm>
          <a:prstGeom prst="star7">
            <a:avLst/>
          </a:prstGeom>
          <a:solidFill>
            <a:schemeClr val="bg1"/>
          </a:solidFill>
          <a:ln>
            <a:solidFill>
              <a:schemeClr val="accent4"/>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ZoneTexte 46"/>
          <p:cNvSpPr txBox="1"/>
          <p:nvPr/>
        </p:nvSpPr>
        <p:spPr>
          <a:xfrm>
            <a:off x="256368" y="8753920"/>
            <a:ext cx="445915" cy="379627"/>
          </a:xfrm>
          <a:prstGeom prst="rect">
            <a:avLst/>
          </a:prstGeom>
          <a:noFill/>
          <a:effectLst>
            <a:outerShdw blurRad="63500" sx="102000" sy="102000" algn="ctr" rotWithShape="0">
              <a:prstClr val="black">
                <a:alpha val="40000"/>
              </a:prstClr>
            </a:outerShdw>
          </a:effectLst>
        </p:spPr>
        <p:txBody>
          <a:bodyPr wrap="square" lIns="101636" tIns="50818" rIns="101636" bIns="50818" rtlCol="0">
            <a:spAutoFit/>
          </a:bodyPr>
          <a:lstStyle/>
          <a:p>
            <a:pPr algn="ctr"/>
            <a:r>
              <a:rPr lang="fr-FR" sz="1800" dirty="0">
                <a:effectLst>
                  <a:outerShdw blurRad="38100" dist="38100" dir="2700000" algn="tl">
                    <a:srgbClr val="000000">
                      <a:alpha val="43137"/>
                    </a:srgbClr>
                  </a:outerShdw>
                </a:effectLst>
                <a:latin typeface="Chinacat" panose="00000400000000000000" pitchFamily="2" charset="0"/>
              </a:rPr>
              <a:t>3</a:t>
            </a:r>
            <a:endParaRPr lang="fr-FR" sz="1600" dirty="0">
              <a:effectLst>
                <a:outerShdw blurRad="38100" dist="38100" dir="2700000" algn="tl">
                  <a:srgbClr val="000000">
                    <a:alpha val="43137"/>
                  </a:srgbClr>
                </a:outerShdw>
              </a:effectLst>
              <a:latin typeface="Chinacat" panose="00000400000000000000" pitchFamily="2" charset="0"/>
            </a:endParaRPr>
          </a:p>
        </p:txBody>
      </p:sp>
      <p:sp>
        <p:nvSpPr>
          <p:cNvPr id="48" name="ZoneTexte 47"/>
          <p:cNvSpPr txBox="1"/>
          <p:nvPr/>
        </p:nvSpPr>
        <p:spPr>
          <a:xfrm>
            <a:off x="809967" y="8798397"/>
            <a:ext cx="4616573" cy="318072"/>
          </a:xfrm>
          <a:prstGeom prst="rect">
            <a:avLst/>
          </a:prstGeom>
          <a:noFill/>
        </p:spPr>
        <p:txBody>
          <a:bodyPr wrap="square" lIns="101636" tIns="50818" rIns="101636" bIns="50818" rtlCol="0">
            <a:spAutoFit/>
          </a:bodyPr>
          <a:lstStyle/>
          <a:p>
            <a:r>
              <a:rPr lang="fr-FR" sz="1400" dirty="0">
                <a:latin typeface="Our First Kiss" panose="02000603000000020004" pitchFamily="2" charset="77"/>
              </a:rPr>
              <a:t>Observe les images et réponds à la question.</a:t>
            </a:r>
          </a:p>
        </p:txBody>
      </p:sp>
      <p:pic>
        <p:nvPicPr>
          <p:cNvPr id="1035" name="Picture 11"/>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88621" y="9308121"/>
            <a:ext cx="1242693" cy="9189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1" name="ZoneTexte 50"/>
          <p:cNvSpPr txBox="1"/>
          <p:nvPr/>
        </p:nvSpPr>
        <p:spPr>
          <a:xfrm>
            <a:off x="1606810" y="9308121"/>
            <a:ext cx="2200008" cy="861774"/>
          </a:xfrm>
          <a:prstGeom prst="rect">
            <a:avLst/>
          </a:prstGeom>
          <a:noFill/>
        </p:spPr>
        <p:txBody>
          <a:bodyPr wrap="square" rtlCol="0">
            <a:spAutoFit/>
          </a:bodyPr>
          <a:lstStyle/>
          <a:p>
            <a:r>
              <a:rPr lang="fr-FR" sz="1000" dirty="0">
                <a:latin typeface="Short Stack" panose="02010500040000000007" pitchFamily="2" charset="0"/>
              </a:rPr>
              <a:t>How many </a:t>
            </a:r>
            <a:r>
              <a:rPr lang="fr-FR" sz="1000" dirty="0" err="1">
                <a:latin typeface="Short Stack" panose="02010500040000000007" pitchFamily="2" charset="0"/>
              </a:rPr>
              <a:t>dogs</a:t>
            </a:r>
            <a:r>
              <a:rPr lang="fr-FR" sz="1000" dirty="0">
                <a:latin typeface="Short Stack" panose="02010500040000000007" pitchFamily="2" charset="0"/>
              </a:rPr>
              <a:t> are there ?</a:t>
            </a:r>
          </a:p>
          <a:p>
            <a:endParaRPr lang="fr-FR" sz="1000" dirty="0">
              <a:latin typeface="Short Stack" panose="02010500040000000007" pitchFamily="2" charset="0"/>
            </a:endParaRPr>
          </a:p>
          <a:p>
            <a:r>
              <a:rPr lang="fr-FR" sz="1000" dirty="0">
                <a:latin typeface="Short Stack" panose="02010500040000000007" pitchFamily="2" charset="0"/>
              </a:rPr>
              <a:t>________________________</a:t>
            </a:r>
          </a:p>
          <a:p>
            <a:pPr>
              <a:lnSpc>
                <a:spcPct val="200000"/>
              </a:lnSpc>
            </a:pPr>
            <a:r>
              <a:rPr lang="fr-FR" sz="1000" dirty="0">
                <a:latin typeface="Short Stack" panose="02010500040000000007" pitchFamily="2" charset="0"/>
              </a:rPr>
              <a:t>________________________</a:t>
            </a:r>
          </a:p>
        </p:txBody>
      </p:sp>
      <p:pic>
        <p:nvPicPr>
          <p:cNvPr id="1037" name="Picture 13"/>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305700" y="9308121"/>
            <a:ext cx="542078" cy="7868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3" name="ZoneTexte 52"/>
          <p:cNvSpPr txBox="1"/>
          <p:nvPr/>
        </p:nvSpPr>
        <p:spPr>
          <a:xfrm>
            <a:off x="4847778" y="9308121"/>
            <a:ext cx="2378239" cy="861774"/>
          </a:xfrm>
          <a:prstGeom prst="rect">
            <a:avLst/>
          </a:prstGeom>
          <a:noFill/>
        </p:spPr>
        <p:txBody>
          <a:bodyPr wrap="square" rtlCol="0">
            <a:spAutoFit/>
          </a:bodyPr>
          <a:lstStyle/>
          <a:p>
            <a:r>
              <a:rPr lang="fr-FR" sz="1000" dirty="0">
                <a:latin typeface="Short Stack" panose="02010500040000000007" pitchFamily="2" charset="0"/>
              </a:rPr>
              <a:t>How </a:t>
            </a:r>
            <a:r>
              <a:rPr lang="fr-FR" sz="1000" dirty="0" err="1">
                <a:latin typeface="Short Stack" panose="02010500040000000007" pitchFamily="2" charset="0"/>
              </a:rPr>
              <a:t>many</a:t>
            </a:r>
            <a:r>
              <a:rPr lang="fr-FR" sz="1000" dirty="0">
                <a:latin typeface="Short Stack" panose="02010500040000000007" pitchFamily="2" charset="0"/>
              </a:rPr>
              <a:t> </a:t>
            </a:r>
            <a:r>
              <a:rPr lang="fr-FR" sz="1000" dirty="0" err="1">
                <a:latin typeface="Short Stack" panose="02010500040000000007" pitchFamily="2" charset="0"/>
              </a:rPr>
              <a:t>flowers</a:t>
            </a:r>
            <a:r>
              <a:rPr lang="fr-FR" sz="1000" dirty="0">
                <a:latin typeface="Short Stack" panose="02010500040000000007" pitchFamily="2" charset="0"/>
              </a:rPr>
              <a:t> are there ?</a:t>
            </a:r>
          </a:p>
          <a:p>
            <a:endParaRPr lang="fr-FR" sz="1000" dirty="0">
              <a:latin typeface="Short Stack" panose="02010500040000000007" pitchFamily="2" charset="0"/>
            </a:endParaRPr>
          </a:p>
          <a:p>
            <a:r>
              <a:rPr lang="fr-FR" sz="1000" dirty="0">
                <a:latin typeface="Short Stack" panose="02010500040000000007" pitchFamily="2" charset="0"/>
              </a:rPr>
              <a:t>________________________</a:t>
            </a:r>
          </a:p>
          <a:p>
            <a:pPr>
              <a:lnSpc>
                <a:spcPct val="200000"/>
              </a:lnSpc>
            </a:pPr>
            <a:r>
              <a:rPr lang="fr-FR" sz="1000" dirty="0">
                <a:latin typeface="Short Stack" panose="02010500040000000007" pitchFamily="2" charset="0"/>
              </a:rPr>
              <a:t>________________________</a:t>
            </a:r>
          </a:p>
        </p:txBody>
      </p:sp>
      <p:pic>
        <p:nvPicPr>
          <p:cNvPr id="8" name="Picture 2"/>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524049" y="3263149"/>
            <a:ext cx="478556" cy="6378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3596717" y="6584049"/>
            <a:ext cx="483402" cy="6443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9" name="Organigramme : Document 48"/>
          <p:cNvSpPr/>
          <p:nvPr/>
        </p:nvSpPr>
        <p:spPr>
          <a:xfrm>
            <a:off x="0" y="0"/>
            <a:ext cx="7345363" cy="765082"/>
          </a:xfrm>
          <a:prstGeom prst="flowChartDocument">
            <a:avLst/>
          </a:prstGeom>
          <a:solidFill>
            <a:schemeClr val="accent4">
              <a:lumMod val="20000"/>
              <a:lumOff val="8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a:solidFill>
                  <a:schemeClr val="accent4"/>
                </a:solidFill>
              </a:ln>
            </a:endParaRPr>
          </a:p>
        </p:txBody>
      </p:sp>
      <p:sp>
        <p:nvSpPr>
          <p:cNvPr id="50" name="Rectangle 49"/>
          <p:cNvSpPr/>
          <p:nvPr/>
        </p:nvSpPr>
        <p:spPr>
          <a:xfrm>
            <a:off x="1155998" y="0"/>
            <a:ext cx="5180979" cy="779737"/>
          </a:xfrm>
          <a:prstGeom prst="rect">
            <a:avLst/>
          </a:prstGeom>
          <a:noFill/>
        </p:spPr>
        <p:txBody>
          <a:bodyPr wrap="none" lIns="101636" tIns="50818" rIns="101636" bIns="50818">
            <a:spAutoFit/>
          </a:bodyPr>
          <a:lstStyle/>
          <a:p>
            <a:pPr algn="ctr"/>
            <a:r>
              <a:rPr lang="fr-FR" sz="4400" b="1" dirty="0">
                <a:ln w="6350" cmpd="sng">
                  <a:solidFill>
                    <a:schemeClr val="accent4">
                      <a:lumMod val="75000"/>
                    </a:schemeClr>
                  </a:solidFill>
                  <a:prstDash val="solid"/>
                </a:ln>
                <a:solidFill>
                  <a:srgbClr val="FFFFFF"/>
                </a:solidFill>
                <a:effectLst>
                  <a:outerShdw blurRad="63500" dir="3600000" algn="tl" rotWithShape="0">
                    <a:srgbClr val="000000">
                      <a:alpha val="70000"/>
                    </a:srgbClr>
                  </a:outerShdw>
                </a:effectLst>
                <a:latin typeface="Chewy" panose="02000000000000000000" pitchFamily="2" charset="0"/>
                <a:ea typeface="Chewy" panose="02000000000000000000" pitchFamily="2" charset="0"/>
              </a:rPr>
              <a:t>How </a:t>
            </a:r>
            <a:r>
              <a:rPr lang="fr-FR" sz="4400" b="1" dirty="0" err="1">
                <a:ln w="6350" cmpd="sng">
                  <a:solidFill>
                    <a:schemeClr val="accent4">
                      <a:lumMod val="75000"/>
                    </a:schemeClr>
                  </a:solidFill>
                  <a:prstDash val="solid"/>
                </a:ln>
                <a:solidFill>
                  <a:srgbClr val="FFFFFF"/>
                </a:solidFill>
                <a:effectLst>
                  <a:outerShdw blurRad="63500" dir="3600000" algn="tl" rotWithShape="0">
                    <a:srgbClr val="000000">
                      <a:alpha val="70000"/>
                    </a:srgbClr>
                  </a:outerShdw>
                </a:effectLst>
                <a:latin typeface="Chewy" panose="02000000000000000000" pitchFamily="2" charset="0"/>
                <a:ea typeface="Chewy" panose="02000000000000000000" pitchFamily="2" charset="0"/>
              </a:rPr>
              <a:t>many</a:t>
            </a:r>
            <a:r>
              <a:rPr lang="fr-FR" sz="4400" b="1" dirty="0">
                <a:ln w="6350" cmpd="sng">
                  <a:solidFill>
                    <a:schemeClr val="accent4">
                      <a:lumMod val="75000"/>
                    </a:schemeClr>
                  </a:solidFill>
                  <a:prstDash val="solid"/>
                </a:ln>
                <a:solidFill>
                  <a:srgbClr val="FFFFFF"/>
                </a:solidFill>
                <a:effectLst>
                  <a:outerShdw blurRad="63500" dir="3600000" algn="tl" rotWithShape="0">
                    <a:srgbClr val="000000">
                      <a:alpha val="70000"/>
                    </a:srgbClr>
                  </a:outerShdw>
                </a:effectLst>
                <a:latin typeface="Chewy" panose="02000000000000000000" pitchFamily="2" charset="0"/>
                <a:ea typeface="Chewy" panose="02000000000000000000" pitchFamily="2" charset="0"/>
              </a:rPr>
              <a:t> are </a:t>
            </a:r>
            <a:r>
              <a:rPr lang="fr-FR" sz="4400" b="1" dirty="0" err="1">
                <a:ln w="6350" cmpd="sng">
                  <a:solidFill>
                    <a:schemeClr val="accent4">
                      <a:lumMod val="75000"/>
                    </a:schemeClr>
                  </a:solidFill>
                  <a:prstDash val="solid"/>
                </a:ln>
                <a:solidFill>
                  <a:srgbClr val="FFFFFF"/>
                </a:solidFill>
                <a:effectLst>
                  <a:outerShdw blurRad="63500" dir="3600000" algn="tl" rotWithShape="0">
                    <a:srgbClr val="000000">
                      <a:alpha val="70000"/>
                    </a:srgbClr>
                  </a:outerShdw>
                </a:effectLst>
                <a:latin typeface="Chewy" panose="02000000000000000000" pitchFamily="2" charset="0"/>
                <a:ea typeface="Chewy" panose="02000000000000000000" pitchFamily="2" charset="0"/>
              </a:rPr>
              <a:t>there</a:t>
            </a:r>
            <a:r>
              <a:rPr lang="fr-FR" sz="4400" b="1" dirty="0">
                <a:ln w="6350" cmpd="sng">
                  <a:solidFill>
                    <a:schemeClr val="accent4">
                      <a:lumMod val="75000"/>
                    </a:schemeClr>
                  </a:solidFill>
                  <a:prstDash val="solid"/>
                </a:ln>
                <a:solidFill>
                  <a:srgbClr val="FFFFFF"/>
                </a:solidFill>
                <a:effectLst>
                  <a:outerShdw blurRad="63500" dir="3600000" algn="tl" rotWithShape="0">
                    <a:srgbClr val="000000">
                      <a:alpha val="70000"/>
                    </a:srgbClr>
                  </a:outerShdw>
                </a:effectLst>
                <a:latin typeface="Chewy" panose="02000000000000000000" pitchFamily="2" charset="0"/>
                <a:ea typeface="Chewy" panose="02000000000000000000" pitchFamily="2" charset="0"/>
              </a:rPr>
              <a:t> ?</a:t>
            </a:r>
            <a:endParaRPr lang="fr-FR" sz="3200" b="1" dirty="0">
              <a:ln w="6350" cmpd="sng">
                <a:solidFill>
                  <a:schemeClr val="accent4">
                    <a:lumMod val="75000"/>
                  </a:schemeClr>
                </a:solidFill>
                <a:prstDash val="solid"/>
              </a:ln>
              <a:solidFill>
                <a:srgbClr val="FFFFFF"/>
              </a:solidFill>
              <a:effectLst>
                <a:outerShdw blurRad="63500" dir="3600000" algn="tl" rotWithShape="0">
                  <a:srgbClr val="000000">
                    <a:alpha val="70000"/>
                  </a:srgbClr>
                </a:outerShdw>
              </a:effectLst>
              <a:latin typeface="Chewy" panose="02000000000000000000" pitchFamily="2" charset="0"/>
              <a:ea typeface="Chewy" panose="02000000000000000000" pitchFamily="2" charset="0"/>
            </a:endParaRPr>
          </a:p>
        </p:txBody>
      </p:sp>
      <p:sp>
        <p:nvSpPr>
          <p:cNvPr id="52" name="Ellipse 51"/>
          <p:cNvSpPr/>
          <p:nvPr/>
        </p:nvSpPr>
        <p:spPr>
          <a:xfrm>
            <a:off x="79729" y="244665"/>
            <a:ext cx="1116497" cy="580648"/>
          </a:xfrm>
          <a:prstGeom prst="ellipse">
            <a:avLst/>
          </a:prstGeom>
          <a:solidFill>
            <a:schemeClr val="bg1"/>
          </a:solidFill>
          <a:ln>
            <a:solidFill>
              <a:schemeClr val="accent4"/>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01636" tIns="50818" rIns="101636" bIns="50818" rtlCol="0" anchor="ctr"/>
          <a:lstStyle/>
          <a:p>
            <a:pPr algn="ctr"/>
            <a:endParaRPr lang="fr-FR" sz="3600" dirty="0">
              <a:solidFill>
                <a:schemeClr val="tx1"/>
              </a:solidFill>
              <a:effectLst>
                <a:outerShdw blurRad="38100" dist="38100" dir="2700000" algn="tl">
                  <a:srgbClr val="000000">
                    <a:alpha val="43137"/>
                  </a:srgbClr>
                </a:outerShdw>
              </a:effectLst>
              <a:latin typeface="Fineliner Script" pitchFamily="50" charset="0"/>
              <a:ea typeface="Clensey" panose="02000603000000000000" pitchFamily="2" charset="0"/>
            </a:endParaRPr>
          </a:p>
        </p:txBody>
      </p:sp>
      <p:sp>
        <p:nvSpPr>
          <p:cNvPr id="54" name="Rectangle 53"/>
          <p:cNvSpPr/>
          <p:nvPr/>
        </p:nvSpPr>
        <p:spPr>
          <a:xfrm>
            <a:off x="273" y="285354"/>
            <a:ext cx="1320258" cy="471960"/>
          </a:xfrm>
          <a:prstGeom prst="rect">
            <a:avLst/>
          </a:prstGeom>
        </p:spPr>
        <p:txBody>
          <a:bodyPr wrap="square" lIns="101636" tIns="50818" rIns="101636" bIns="50818">
            <a:spAutoFit/>
          </a:bodyPr>
          <a:lstStyle/>
          <a:p>
            <a:pPr lvl="0" algn="ctr"/>
            <a:r>
              <a:rPr lang="fr-FR" sz="2400" dirty="0">
                <a:solidFill>
                  <a:schemeClr val="accent4"/>
                </a:solidFill>
                <a:effectLst>
                  <a:outerShdw blurRad="38100" dist="38100" dir="2700000" algn="tl">
                    <a:srgbClr val="000000">
                      <a:alpha val="43137"/>
                    </a:srgbClr>
                  </a:outerShdw>
                </a:effectLst>
                <a:latin typeface="Fineliner Script" pitchFamily="50" charset="0"/>
                <a:ea typeface="Clensey" panose="02000603000000000000" pitchFamily="2" charset="0"/>
              </a:rPr>
              <a:t>Anglais </a:t>
            </a:r>
          </a:p>
        </p:txBody>
      </p:sp>
      <p:sp>
        <p:nvSpPr>
          <p:cNvPr id="61" name="Rectangle à coins arrondis 60"/>
          <p:cNvSpPr/>
          <p:nvPr/>
        </p:nvSpPr>
        <p:spPr>
          <a:xfrm>
            <a:off x="6256720" y="356933"/>
            <a:ext cx="972755" cy="410973"/>
          </a:xfrm>
          <a:prstGeom prst="roundRect">
            <a:avLst>
              <a:gd name="adj" fmla="val 36197"/>
            </a:avLst>
          </a:prstGeom>
          <a:solidFill>
            <a:schemeClr val="accent4">
              <a:lumMod val="60000"/>
              <a:lumOff val="40000"/>
            </a:schemeClr>
          </a:solidFill>
          <a:ln>
            <a:solidFill>
              <a:schemeClr val="accent4"/>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2" name="Rectangle à coins arrondis 61"/>
          <p:cNvSpPr/>
          <p:nvPr/>
        </p:nvSpPr>
        <p:spPr>
          <a:xfrm>
            <a:off x="6349964" y="695180"/>
            <a:ext cx="789081" cy="348850"/>
          </a:xfrm>
          <a:prstGeom prst="roundRect">
            <a:avLst>
              <a:gd name="adj" fmla="val 33049"/>
            </a:avLst>
          </a:prstGeom>
          <a:solidFill>
            <a:schemeClr val="bg1"/>
          </a:solidFill>
          <a:ln>
            <a:solidFill>
              <a:schemeClr val="accent4"/>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a:solidFill>
                  <a:schemeClr val="accent4"/>
                </a:solidFill>
              </a:ln>
              <a:solidFill>
                <a:schemeClr val="accent4"/>
              </a:solidFill>
            </a:endParaRPr>
          </a:p>
        </p:txBody>
      </p:sp>
      <p:sp>
        <p:nvSpPr>
          <p:cNvPr id="63" name="ZoneTexte 62"/>
          <p:cNvSpPr txBox="1"/>
          <p:nvPr/>
        </p:nvSpPr>
        <p:spPr>
          <a:xfrm>
            <a:off x="6195534" y="366306"/>
            <a:ext cx="1072041" cy="369332"/>
          </a:xfrm>
          <a:prstGeom prst="rect">
            <a:avLst/>
          </a:prstGeom>
          <a:noFill/>
        </p:spPr>
        <p:txBody>
          <a:bodyPr wrap="square" rtlCol="0">
            <a:spAutoFit/>
          </a:bodyPr>
          <a:lstStyle/>
          <a:p>
            <a:pPr algn="ctr"/>
            <a:r>
              <a:rPr lang="fr-FR" sz="1800" b="1" dirty="0">
                <a:ln w="12700">
                  <a:solidFill>
                    <a:schemeClr val="bg1"/>
                  </a:solidFill>
                  <a:prstDash val="solid"/>
                </a:ln>
                <a:solidFill>
                  <a:schemeClr val="bg2">
                    <a:tint val="85000"/>
                    <a:satMod val="155000"/>
                  </a:schemeClr>
                </a:solidFill>
                <a:effectLst>
                  <a:outerShdw blurRad="41275" dist="20320" dir="1800000" algn="tl" rotWithShape="0">
                    <a:srgbClr val="000000">
                      <a:alpha val="40000"/>
                    </a:srgbClr>
                  </a:outerShdw>
                </a:effectLst>
                <a:latin typeface="Fineliner Script" pitchFamily="50" charset="0"/>
              </a:rPr>
              <a:t>Grammaire</a:t>
            </a:r>
            <a:endParaRPr lang="fr-FR" sz="1100" dirty="0">
              <a:ln w="12700">
                <a:solidFill>
                  <a:schemeClr val="bg1"/>
                </a:solidFill>
                <a:prstDash val="solid"/>
              </a:ln>
              <a:latin typeface="Fineliner Script" pitchFamily="50" charset="0"/>
            </a:endParaRPr>
          </a:p>
        </p:txBody>
      </p:sp>
      <p:sp>
        <p:nvSpPr>
          <p:cNvPr id="64" name="ZoneTexte 63"/>
          <p:cNvSpPr txBox="1"/>
          <p:nvPr/>
        </p:nvSpPr>
        <p:spPr>
          <a:xfrm>
            <a:off x="6349964" y="695180"/>
            <a:ext cx="789081" cy="348850"/>
          </a:xfrm>
          <a:prstGeom prst="rect">
            <a:avLst/>
          </a:prstGeom>
          <a:noFill/>
        </p:spPr>
        <p:txBody>
          <a:bodyPr wrap="square" lIns="101636" tIns="50818" rIns="101636" bIns="50818" rtlCol="0">
            <a:spAutoFit/>
          </a:bodyPr>
          <a:lstStyle/>
          <a:p>
            <a:pPr algn="ctr"/>
            <a:r>
              <a:rPr lang="fr-FR" sz="1600" b="1" dirty="0">
                <a:latin typeface="Fineliner Script" pitchFamily="50" charset="0"/>
              </a:rPr>
              <a:t>Cycle 3</a:t>
            </a:r>
            <a:endParaRPr lang="fr-FR" sz="1800" b="1" dirty="0">
              <a:latin typeface="Fineliner Script" pitchFamily="50" charset="0"/>
            </a:endParaRPr>
          </a:p>
        </p:txBody>
      </p:sp>
    </p:spTree>
    <p:extLst>
      <p:ext uri="{BB962C8B-B14F-4D97-AF65-F5344CB8AC3E}">
        <p14:creationId xmlns:p14="http://schemas.microsoft.com/office/powerpoint/2010/main" val="31186989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ZoneTexte 12"/>
          <p:cNvSpPr txBox="1"/>
          <p:nvPr/>
        </p:nvSpPr>
        <p:spPr>
          <a:xfrm>
            <a:off x="693464" y="1103242"/>
            <a:ext cx="4196864" cy="318072"/>
          </a:xfrm>
          <a:prstGeom prst="rect">
            <a:avLst/>
          </a:prstGeom>
          <a:noFill/>
        </p:spPr>
        <p:txBody>
          <a:bodyPr wrap="square" lIns="101636" tIns="50818" rIns="101636" bIns="50818" rtlCol="0">
            <a:spAutoFit/>
          </a:bodyPr>
          <a:lstStyle/>
          <a:p>
            <a:r>
              <a:rPr lang="fr-FR" sz="1400" dirty="0">
                <a:latin typeface="Our First Kiss" panose="02000603000000020004" pitchFamily="2" charset="77"/>
              </a:rPr>
              <a:t>Ecris les noms suivants sous les images</a:t>
            </a:r>
          </a:p>
        </p:txBody>
      </p:sp>
      <p:sp>
        <p:nvSpPr>
          <p:cNvPr id="15" name="Étoile à 7 branches 14"/>
          <p:cNvSpPr/>
          <p:nvPr/>
        </p:nvSpPr>
        <p:spPr>
          <a:xfrm>
            <a:off x="139806" y="988953"/>
            <a:ext cx="560148" cy="518127"/>
          </a:xfrm>
          <a:prstGeom prst="star7">
            <a:avLst/>
          </a:prstGeom>
          <a:solidFill>
            <a:schemeClr val="bg1"/>
          </a:solidFill>
          <a:ln>
            <a:solidFill>
              <a:schemeClr val="accent4"/>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7" name="ZoneTexte 16"/>
          <p:cNvSpPr txBox="1"/>
          <p:nvPr/>
        </p:nvSpPr>
        <p:spPr>
          <a:xfrm>
            <a:off x="216254" y="1065995"/>
            <a:ext cx="407252" cy="379627"/>
          </a:xfrm>
          <a:prstGeom prst="rect">
            <a:avLst/>
          </a:prstGeom>
          <a:noFill/>
          <a:effectLst>
            <a:outerShdw blurRad="63500" sx="102000" sy="102000" algn="ctr" rotWithShape="0">
              <a:prstClr val="black">
                <a:alpha val="40000"/>
              </a:prstClr>
            </a:outerShdw>
          </a:effectLst>
        </p:spPr>
        <p:txBody>
          <a:bodyPr wrap="square" lIns="101636" tIns="50818" rIns="101636" bIns="50818" rtlCol="0">
            <a:spAutoFit/>
          </a:bodyPr>
          <a:lstStyle/>
          <a:p>
            <a:pPr algn="ctr"/>
            <a:r>
              <a:rPr lang="fr-FR" sz="1800" dirty="0">
                <a:effectLst>
                  <a:outerShdw blurRad="38100" dist="38100" dir="2700000" algn="tl">
                    <a:srgbClr val="000000">
                      <a:alpha val="43137"/>
                    </a:srgbClr>
                  </a:outerShdw>
                </a:effectLst>
                <a:latin typeface="Chinacat" panose="00000400000000000000" pitchFamily="2" charset="0"/>
              </a:rPr>
              <a:t>4</a:t>
            </a:r>
            <a:endParaRPr lang="fr-FR" sz="1600" dirty="0">
              <a:effectLst>
                <a:outerShdw blurRad="38100" dist="38100" dir="2700000" algn="tl">
                  <a:srgbClr val="000000">
                    <a:alpha val="43137"/>
                  </a:srgbClr>
                </a:outerShdw>
              </a:effectLst>
              <a:latin typeface="Chinacat" panose="00000400000000000000" pitchFamily="2" charset="0"/>
            </a:endParaRPr>
          </a:p>
        </p:txBody>
      </p:sp>
      <p:sp>
        <p:nvSpPr>
          <p:cNvPr id="20" name="ZoneTexte 19"/>
          <p:cNvSpPr txBox="1"/>
          <p:nvPr/>
        </p:nvSpPr>
        <p:spPr>
          <a:xfrm>
            <a:off x="956229" y="1538193"/>
            <a:ext cx="5637024" cy="261610"/>
          </a:xfrm>
          <a:prstGeom prst="rect">
            <a:avLst/>
          </a:prstGeom>
          <a:noFill/>
        </p:spPr>
        <p:txBody>
          <a:bodyPr wrap="square" rtlCol="0">
            <a:spAutoFit/>
          </a:bodyPr>
          <a:lstStyle/>
          <a:p>
            <a:r>
              <a:rPr lang="fr-FR" sz="1100" dirty="0" err="1">
                <a:latin typeface="Short Stack" panose="02010500040000000007" pitchFamily="2" charset="0"/>
              </a:rPr>
              <a:t>pupil</a:t>
            </a:r>
            <a:r>
              <a:rPr lang="fr-FR" sz="1100" dirty="0">
                <a:latin typeface="Short Stack" panose="02010500040000000007" pitchFamily="2" charset="0"/>
              </a:rPr>
              <a:t>	 </a:t>
            </a:r>
            <a:r>
              <a:rPr lang="fr-FR" sz="1100" dirty="0" err="1">
                <a:latin typeface="Short Stack" panose="02010500040000000007" pitchFamily="2" charset="0"/>
              </a:rPr>
              <a:t>school</a:t>
            </a:r>
            <a:r>
              <a:rPr lang="fr-FR" sz="1100" dirty="0">
                <a:latin typeface="Short Stack" panose="02010500040000000007" pitchFamily="2" charset="0"/>
              </a:rPr>
              <a:t> bag	            chair                bag	 kid</a:t>
            </a:r>
          </a:p>
        </p:txBody>
      </p:sp>
      <p:pic>
        <p:nvPicPr>
          <p:cNvPr id="2053" name="Picture 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23506" y="2052142"/>
            <a:ext cx="619541" cy="8640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5" name="Picture 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88023" y="2103599"/>
            <a:ext cx="769316" cy="7693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6"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40722" y="2039758"/>
            <a:ext cx="584110" cy="8888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7" name="Picture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74399" y="2039758"/>
            <a:ext cx="619125" cy="8858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60" name="Picture 12"/>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25778" r="13003"/>
          <a:stretch/>
        </p:blipFill>
        <p:spPr bwMode="auto">
          <a:xfrm>
            <a:off x="6192961" y="2075718"/>
            <a:ext cx="536227" cy="8759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Ellipse 4"/>
          <p:cNvSpPr/>
          <p:nvPr/>
        </p:nvSpPr>
        <p:spPr>
          <a:xfrm>
            <a:off x="274672" y="2986365"/>
            <a:ext cx="1332258" cy="433929"/>
          </a:xfrm>
          <a:prstGeom prst="ellipse">
            <a:avLst/>
          </a:prstGeom>
          <a:solidFill>
            <a:schemeClr val="bg1"/>
          </a:solidFill>
          <a:ln w="1905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Ellipse 28"/>
          <p:cNvSpPr/>
          <p:nvPr/>
        </p:nvSpPr>
        <p:spPr>
          <a:xfrm>
            <a:off x="1640233" y="2993111"/>
            <a:ext cx="1332258" cy="427183"/>
          </a:xfrm>
          <a:prstGeom prst="ellipse">
            <a:avLst/>
          </a:prstGeom>
          <a:solidFill>
            <a:schemeClr val="bg1"/>
          </a:solidFill>
          <a:ln w="1905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0" name="Ellipse 29"/>
          <p:cNvSpPr/>
          <p:nvPr/>
        </p:nvSpPr>
        <p:spPr>
          <a:xfrm>
            <a:off x="3006552" y="2993111"/>
            <a:ext cx="1332258" cy="427183"/>
          </a:xfrm>
          <a:prstGeom prst="ellipse">
            <a:avLst/>
          </a:prstGeom>
          <a:solidFill>
            <a:schemeClr val="bg1"/>
          </a:solidFill>
          <a:ln w="1905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 name="Ellipse 30"/>
          <p:cNvSpPr/>
          <p:nvPr/>
        </p:nvSpPr>
        <p:spPr>
          <a:xfrm>
            <a:off x="4390599" y="2986365"/>
            <a:ext cx="1332258" cy="433929"/>
          </a:xfrm>
          <a:prstGeom prst="ellipse">
            <a:avLst/>
          </a:prstGeom>
          <a:solidFill>
            <a:schemeClr val="bg1"/>
          </a:solidFill>
          <a:ln w="1905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 name="Ellipse 31"/>
          <p:cNvSpPr/>
          <p:nvPr/>
        </p:nvSpPr>
        <p:spPr>
          <a:xfrm>
            <a:off x="5794945" y="2986365"/>
            <a:ext cx="1332258" cy="433930"/>
          </a:xfrm>
          <a:prstGeom prst="ellipse">
            <a:avLst/>
          </a:prstGeom>
          <a:solidFill>
            <a:schemeClr val="bg1"/>
          </a:solidFill>
          <a:ln w="1905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3" name="ZoneTexte 32"/>
          <p:cNvSpPr txBox="1"/>
          <p:nvPr/>
        </p:nvSpPr>
        <p:spPr>
          <a:xfrm>
            <a:off x="674243" y="3618812"/>
            <a:ext cx="6501120" cy="318072"/>
          </a:xfrm>
          <a:prstGeom prst="rect">
            <a:avLst/>
          </a:prstGeom>
          <a:noFill/>
        </p:spPr>
        <p:txBody>
          <a:bodyPr wrap="square" lIns="101636" tIns="50818" rIns="101636" bIns="50818" rtlCol="0">
            <a:spAutoFit/>
          </a:bodyPr>
          <a:lstStyle/>
          <a:p>
            <a:r>
              <a:rPr lang="fr-FR" sz="1400" dirty="0">
                <a:latin typeface="Our First Kiss" panose="02000603000000020004" pitchFamily="2" charset="77"/>
              </a:rPr>
              <a:t>Remets les mots en ordre pour retrouver des phrases de la chanson</a:t>
            </a:r>
          </a:p>
        </p:txBody>
      </p:sp>
      <p:sp>
        <p:nvSpPr>
          <p:cNvPr id="34" name="Étoile à 7 branches 33"/>
          <p:cNvSpPr/>
          <p:nvPr/>
        </p:nvSpPr>
        <p:spPr>
          <a:xfrm>
            <a:off x="139807" y="3492302"/>
            <a:ext cx="560148" cy="518127"/>
          </a:xfrm>
          <a:prstGeom prst="star7">
            <a:avLst/>
          </a:prstGeom>
          <a:solidFill>
            <a:schemeClr val="bg1"/>
          </a:solidFill>
          <a:ln>
            <a:solidFill>
              <a:schemeClr val="accent4"/>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5" name="ZoneTexte 34"/>
          <p:cNvSpPr txBox="1"/>
          <p:nvPr/>
        </p:nvSpPr>
        <p:spPr>
          <a:xfrm>
            <a:off x="216255" y="3569344"/>
            <a:ext cx="407252" cy="379627"/>
          </a:xfrm>
          <a:prstGeom prst="rect">
            <a:avLst/>
          </a:prstGeom>
          <a:noFill/>
          <a:effectLst>
            <a:outerShdw blurRad="63500" sx="102000" sy="102000" algn="ctr" rotWithShape="0">
              <a:prstClr val="black">
                <a:alpha val="40000"/>
              </a:prstClr>
            </a:outerShdw>
          </a:effectLst>
        </p:spPr>
        <p:txBody>
          <a:bodyPr wrap="square" lIns="101636" tIns="50818" rIns="101636" bIns="50818" rtlCol="0">
            <a:spAutoFit/>
          </a:bodyPr>
          <a:lstStyle/>
          <a:p>
            <a:pPr algn="ctr"/>
            <a:r>
              <a:rPr lang="fr-FR" sz="1800" dirty="0">
                <a:effectLst>
                  <a:outerShdw blurRad="38100" dist="38100" dir="2700000" algn="tl">
                    <a:srgbClr val="000000">
                      <a:alpha val="43137"/>
                    </a:srgbClr>
                  </a:outerShdw>
                </a:effectLst>
                <a:latin typeface="Chinacat" panose="00000400000000000000" pitchFamily="2" charset="0"/>
              </a:rPr>
              <a:t>5</a:t>
            </a:r>
            <a:endParaRPr lang="fr-FR" sz="1600" dirty="0">
              <a:effectLst>
                <a:outerShdw blurRad="38100" dist="38100" dir="2700000" algn="tl">
                  <a:srgbClr val="000000">
                    <a:alpha val="43137"/>
                  </a:srgbClr>
                </a:outerShdw>
              </a:effectLst>
              <a:latin typeface="Chinacat" panose="00000400000000000000" pitchFamily="2" charset="0"/>
            </a:endParaRPr>
          </a:p>
        </p:txBody>
      </p:sp>
      <p:sp>
        <p:nvSpPr>
          <p:cNvPr id="36" name="ZoneTexte 35"/>
          <p:cNvSpPr txBox="1"/>
          <p:nvPr/>
        </p:nvSpPr>
        <p:spPr>
          <a:xfrm>
            <a:off x="469511" y="4027233"/>
            <a:ext cx="5637024" cy="261610"/>
          </a:xfrm>
          <a:prstGeom prst="rect">
            <a:avLst/>
          </a:prstGeom>
          <a:noFill/>
        </p:spPr>
        <p:txBody>
          <a:bodyPr wrap="square" rtlCol="0">
            <a:spAutoFit/>
          </a:bodyPr>
          <a:lstStyle/>
          <a:p>
            <a:r>
              <a:rPr lang="fr-FR" sz="1100" dirty="0">
                <a:latin typeface="Short Stack" panose="02010500040000000007" pitchFamily="2" charset="0"/>
              </a:rPr>
              <a:t>tell  / how /  </a:t>
            </a:r>
            <a:r>
              <a:rPr lang="fr-FR" sz="1100" dirty="0" err="1">
                <a:latin typeface="Short Stack" panose="02010500040000000007" pitchFamily="2" charset="0"/>
              </a:rPr>
              <a:t>you</a:t>
            </a:r>
            <a:r>
              <a:rPr lang="fr-FR" sz="1100" dirty="0">
                <a:latin typeface="Short Stack" panose="02010500040000000007" pitchFamily="2" charset="0"/>
              </a:rPr>
              <a:t> / ? / many  /  Can  /  me, </a:t>
            </a:r>
          </a:p>
        </p:txBody>
      </p:sp>
      <p:sp>
        <p:nvSpPr>
          <p:cNvPr id="37" name="ZoneTexte 36"/>
          <p:cNvSpPr txBox="1"/>
          <p:nvPr/>
        </p:nvSpPr>
        <p:spPr>
          <a:xfrm>
            <a:off x="480968" y="4360851"/>
            <a:ext cx="6587546" cy="261610"/>
          </a:xfrm>
          <a:prstGeom prst="rect">
            <a:avLst/>
          </a:prstGeom>
          <a:noFill/>
        </p:spPr>
        <p:txBody>
          <a:bodyPr wrap="square" rtlCol="0">
            <a:spAutoFit/>
          </a:bodyPr>
          <a:lstStyle/>
          <a:p>
            <a:r>
              <a:rPr lang="fr-FR" sz="1100" dirty="0">
                <a:latin typeface="Short Stack" panose="02010500040000000007" pitchFamily="2" charset="0"/>
              </a:rPr>
              <a:t>________________________________________________________________________</a:t>
            </a:r>
          </a:p>
        </p:txBody>
      </p:sp>
      <p:sp>
        <p:nvSpPr>
          <p:cNvPr id="38" name="ZoneTexte 37"/>
          <p:cNvSpPr txBox="1"/>
          <p:nvPr/>
        </p:nvSpPr>
        <p:spPr>
          <a:xfrm>
            <a:off x="469511" y="4792899"/>
            <a:ext cx="5637024" cy="261610"/>
          </a:xfrm>
          <a:prstGeom prst="rect">
            <a:avLst/>
          </a:prstGeom>
          <a:noFill/>
        </p:spPr>
        <p:txBody>
          <a:bodyPr wrap="square" rtlCol="0">
            <a:spAutoFit/>
          </a:bodyPr>
          <a:lstStyle/>
          <a:p>
            <a:r>
              <a:rPr lang="fr-FR" sz="1100" dirty="0">
                <a:latin typeface="Short Stack" panose="02010500040000000007" pitchFamily="2" charset="0"/>
              </a:rPr>
              <a:t>desk  / are  /  . / On  /  there  /  </a:t>
            </a:r>
            <a:r>
              <a:rPr lang="fr-FR" sz="1100" dirty="0" err="1">
                <a:latin typeface="Short Stack" panose="02010500040000000007" pitchFamily="2" charset="0"/>
              </a:rPr>
              <a:t>ten</a:t>
            </a:r>
            <a:r>
              <a:rPr lang="fr-FR" sz="1100" dirty="0">
                <a:latin typeface="Short Stack" panose="02010500040000000007" pitchFamily="2" charset="0"/>
              </a:rPr>
              <a:t> / </a:t>
            </a:r>
            <a:r>
              <a:rPr lang="fr-FR" sz="1100" dirty="0" err="1">
                <a:latin typeface="Short Stack" panose="02010500040000000007" pitchFamily="2" charset="0"/>
              </a:rPr>
              <a:t>my</a:t>
            </a:r>
            <a:r>
              <a:rPr lang="fr-FR" sz="1100" dirty="0">
                <a:latin typeface="Short Stack" panose="02010500040000000007" pitchFamily="2" charset="0"/>
              </a:rPr>
              <a:t> </a:t>
            </a:r>
          </a:p>
        </p:txBody>
      </p:sp>
      <p:sp>
        <p:nvSpPr>
          <p:cNvPr id="39" name="ZoneTexte 38"/>
          <p:cNvSpPr txBox="1"/>
          <p:nvPr/>
        </p:nvSpPr>
        <p:spPr>
          <a:xfrm>
            <a:off x="480968" y="5114060"/>
            <a:ext cx="6587546" cy="261610"/>
          </a:xfrm>
          <a:prstGeom prst="rect">
            <a:avLst/>
          </a:prstGeom>
          <a:noFill/>
        </p:spPr>
        <p:txBody>
          <a:bodyPr wrap="square" rtlCol="0">
            <a:spAutoFit/>
          </a:bodyPr>
          <a:lstStyle/>
          <a:p>
            <a:r>
              <a:rPr lang="fr-FR" sz="1100" dirty="0">
                <a:latin typeface="Short Stack" panose="02010500040000000007" pitchFamily="2" charset="0"/>
              </a:rPr>
              <a:t>________________________________________________________________________</a:t>
            </a:r>
          </a:p>
        </p:txBody>
      </p:sp>
      <p:sp>
        <p:nvSpPr>
          <p:cNvPr id="40" name="ZoneTexte 39"/>
          <p:cNvSpPr txBox="1"/>
          <p:nvPr/>
        </p:nvSpPr>
        <p:spPr>
          <a:xfrm>
            <a:off x="469510" y="5546108"/>
            <a:ext cx="6599003" cy="261610"/>
          </a:xfrm>
          <a:prstGeom prst="rect">
            <a:avLst/>
          </a:prstGeom>
          <a:noFill/>
        </p:spPr>
        <p:txBody>
          <a:bodyPr wrap="square" rtlCol="0">
            <a:spAutoFit/>
          </a:bodyPr>
          <a:lstStyle/>
          <a:p>
            <a:r>
              <a:rPr lang="fr-FR" sz="1100" dirty="0" err="1">
                <a:latin typeface="Short Stack" panose="02010500040000000007" pitchFamily="2" charset="0"/>
              </a:rPr>
              <a:t>my</a:t>
            </a:r>
            <a:r>
              <a:rPr lang="fr-FR" sz="1100" dirty="0">
                <a:latin typeface="Short Stack" panose="02010500040000000007" pitchFamily="2" charset="0"/>
              </a:rPr>
              <a:t> /  teacher  /  . / classroom /  one / </a:t>
            </a:r>
            <a:r>
              <a:rPr lang="fr-FR" sz="1100" dirty="0" err="1">
                <a:latin typeface="Short Stack" panose="02010500040000000007" pitchFamily="2" charset="0"/>
              </a:rPr>
              <a:t>there</a:t>
            </a:r>
            <a:r>
              <a:rPr lang="fr-FR" sz="1100" dirty="0">
                <a:latin typeface="Short Stack" panose="02010500040000000007" pitchFamily="2" charset="0"/>
              </a:rPr>
              <a:t> / ‘s   /  But  /  in </a:t>
            </a:r>
          </a:p>
        </p:txBody>
      </p:sp>
      <p:sp>
        <p:nvSpPr>
          <p:cNvPr id="41" name="ZoneTexte 40"/>
          <p:cNvSpPr txBox="1"/>
          <p:nvPr/>
        </p:nvSpPr>
        <p:spPr>
          <a:xfrm>
            <a:off x="480968" y="5853304"/>
            <a:ext cx="6587546" cy="261610"/>
          </a:xfrm>
          <a:prstGeom prst="rect">
            <a:avLst/>
          </a:prstGeom>
          <a:noFill/>
        </p:spPr>
        <p:txBody>
          <a:bodyPr wrap="square" rtlCol="0">
            <a:spAutoFit/>
          </a:bodyPr>
          <a:lstStyle/>
          <a:p>
            <a:r>
              <a:rPr lang="fr-FR" sz="1100" dirty="0">
                <a:latin typeface="Short Stack" panose="02010500040000000007" pitchFamily="2" charset="0"/>
              </a:rPr>
              <a:t>________________________________________________________________________</a:t>
            </a:r>
          </a:p>
        </p:txBody>
      </p:sp>
      <p:sp>
        <p:nvSpPr>
          <p:cNvPr id="42" name="Rectangle à coins arrondis 41"/>
          <p:cNvSpPr/>
          <p:nvPr/>
        </p:nvSpPr>
        <p:spPr>
          <a:xfrm>
            <a:off x="3672681" y="6354851"/>
            <a:ext cx="3454521" cy="3906203"/>
          </a:xfrm>
          <a:prstGeom prst="roundRect">
            <a:avLst>
              <a:gd name="adj" fmla="val 6339"/>
            </a:avLst>
          </a:prstGeom>
          <a:solidFill>
            <a:schemeClr val="accent4">
              <a:lumMod val="20000"/>
              <a:lumOff val="80000"/>
            </a:schemeClr>
          </a:solidFill>
          <a:ln>
            <a:solidFill>
              <a:schemeClr val="accent4"/>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01636" tIns="50818" rIns="101636" bIns="50818" rtlCol="0" anchor="ctr"/>
          <a:lstStyle/>
          <a:p>
            <a:pPr algn="ctr"/>
            <a:endParaRPr lang="fr-FR"/>
          </a:p>
        </p:txBody>
      </p:sp>
      <p:sp>
        <p:nvSpPr>
          <p:cNvPr id="43" name="ZoneTexte 42"/>
          <p:cNvSpPr txBox="1"/>
          <p:nvPr/>
        </p:nvSpPr>
        <p:spPr>
          <a:xfrm>
            <a:off x="693464" y="6328477"/>
            <a:ext cx="2473021" cy="533516"/>
          </a:xfrm>
          <a:prstGeom prst="rect">
            <a:avLst/>
          </a:prstGeom>
          <a:noFill/>
        </p:spPr>
        <p:txBody>
          <a:bodyPr wrap="square" lIns="101636" tIns="50818" rIns="101636" bIns="50818" rtlCol="0">
            <a:spAutoFit/>
          </a:bodyPr>
          <a:lstStyle/>
          <a:p>
            <a:r>
              <a:rPr lang="fr-FR" sz="1400" spc="-150" dirty="0">
                <a:latin typeface="Our First Kiss" panose="02000603000000020004" pitchFamily="2" charset="77"/>
              </a:rPr>
              <a:t>El</a:t>
            </a:r>
            <a:r>
              <a:rPr lang="fr-FR" sz="1400" dirty="0">
                <a:latin typeface="Our First Kiss" panose="02000603000000020004" pitchFamily="2" charset="77"/>
              </a:rPr>
              <a:t>ément de culture : </a:t>
            </a:r>
          </a:p>
          <a:p>
            <a:r>
              <a:rPr lang="fr-FR" sz="1400" dirty="0">
                <a:latin typeface="Our First Kiss" panose="02000603000000020004" pitchFamily="2" charset="77"/>
              </a:rPr>
              <a:t>Manhattan in </a:t>
            </a:r>
            <a:r>
              <a:rPr lang="fr-FR" sz="1400" spc="-150" dirty="0">
                <a:latin typeface="Our First Kiss" panose="02000603000000020004" pitchFamily="2" charset="77"/>
              </a:rPr>
              <a:t>New York</a:t>
            </a:r>
          </a:p>
        </p:txBody>
      </p:sp>
      <p:sp>
        <p:nvSpPr>
          <p:cNvPr id="44" name="Étoile à 7 branches 43"/>
          <p:cNvSpPr/>
          <p:nvPr/>
        </p:nvSpPr>
        <p:spPr>
          <a:xfrm>
            <a:off x="139806" y="6277810"/>
            <a:ext cx="560148" cy="518127"/>
          </a:xfrm>
          <a:prstGeom prst="star7">
            <a:avLst/>
          </a:prstGeom>
          <a:solidFill>
            <a:schemeClr val="bg1"/>
          </a:solidFill>
          <a:ln>
            <a:solidFill>
              <a:schemeClr val="accent4"/>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5" name="ZoneTexte 44"/>
          <p:cNvSpPr txBox="1"/>
          <p:nvPr/>
        </p:nvSpPr>
        <p:spPr>
          <a:xfrm>
            <a:off x="216254" y="6354852"/>
            <a:ext cx="407252" cy="379627"/>
          </a:xfrm>
          <a:prstGeom prst="rect">
            <a:avLst/>
          </a:prstGeom>
          <a:noFill/>
          <a:effectLst>
            <a:outerShdw blurRad="63500" sx="102000" sy="102000" algn="ctr" rotWithShape="0">
              <a:prstClr val="black">
                <a:alpha val="40000"/>
              </a:prstClr>
            </a:outerShdw>
          </a:effectLst>
        </p:spPr>
        <p:txBody>
          <a:bodyPr wrap="square" lIns="101636" tIns="50818" rIns="101636" bIns="50818" rtlCol="0">
            <a:spAutoFit/>
          </a:bodyPr>
          <a:lstStyle/>
          <a:p>
            <a:pPr algn="ctr"/>
            <a:r>
              <a:rPr lang="fr-FR" sz="1800" dirty="0">
                <a:effectLst>
                  <a:outerShdw blurRad="38100" dist="38100" dir="2700000" algn="tl">
                    <a:srgbClr val="000000">
                      <a:alpha val="43137"/>
                    </a:srgbClr>
                  </a:outerShdw>
                </a:effectLst>
                <a:latin typeface="Chinacat" panose="00000400000000000000" pitchFamily="2" charset="0"/>
              </a:rPr>
              <a:t>6</a:t>
            </a:r>
            <a:endParaRPr lang="fr-FR" sz="1600" dirty="0">
              <a:effectLst>
                <a:outerShdw blurRad="38100" dist="38100" dir="2700000" algn="tl">
                  <a:srgbClr val="000000">
                    <a:alpha val="43137"/>
                  </a:srgbClr>
                </a:outerShdw>
              </a:effectLst>
              <a:latin typeface="Chinacat" panose="00000400000000000000" pitchFamily="2" charset="0"/>
            </a:endParaRPr>
          </a:p>
        </p:txBody>
      </p:sp>
      <p:pic>
        <p:nvPicPr>
          <p:cNvPr id="2061" name="Picture 13"/>
          <p:cNvPicPr>
            <a:picLocks noChangeAspect="1" noChangeArrowheads="1"/>
          </p:cNvPicPr>
          <p:nvPr/>
        </p:nvPicPr>
        <p:blipFill rotWithShape="1">
          <a:blip r:embed="rId7">
            <a:extLst>
              <a:ext uri="{28A0092B-C50C-407E-A947-70E740481C1C}">
                <a14:useLocalDpi xmlns:a14="http://schemas.microsoft.com/office/drawing/2010/main" val="0"/>
              </a:ext>
            </a:extLst>
          </a:blip>
          <a:srcRect l="6258" t="12912" r="8225"/>
          <a:stretch/>
        </p:blipFill>
        <p:spPr bwMode="auto">
          <a:xfrm>
            <a:off x="186365" y="7149977"/>
            <a:ext cx="2537786" cy="1935833"/>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ZoneTexte 5"/>
          <p:cNvSpPr txBox="1"/>
          <p:nvPr/>
        </p:nvSpPr>
        <p:spPr>
          <a:xfrm>
            <a:off x="268697" y="9468966"/>
            <a:ext cx="1948699" cy="400110"/>
          </a:xfrm>
          <a:prstGeom prst="rect">
            <a:avLst/>
          </a:prstGeom>
          <a:noFill/>
        </p:spPr>
        <p:txBody>
          <a:bodyPr wrap="square" rtlCol="0">
            <a:spAutoFit/>
          </a:bodyPr>
          <a:lstStyle/>
          <a:p>
            <a:r>
              <a:rPr lang="fr-FR" sz="1000" dirty="0">
                <a:latin typeface="Short Stack" panose="02010500040000000007" pitchFamily="2" charset="0"/>
              </a:rPr>
              <a:t>There are many </a:t>
            </a:r>
            <a:r>
              <a:rPr lang="fr-FR" sz="1000" dirty="0" err="1">
                <a:latin typeface="Short Stack" panose="02010500040000000007" pitchFamily="2" charset="0"/>
              </a:rPr>
              <a:t>towers</a:t>
            </a:r>
            <a:r>
              <a:rPr lang="fr-FR" sz="1000" dirty="0">
                <a:latin typeface="Short Stack" panose="02010500040000000007" pitchFamily="2" charset="0"/>
              </a:rPr>
              <a:t> in Manhattan.</a:t>
            </a:r>
          </a:p>
        </p:txBody>
      </p:sp>
      <p:sp>
        <p:nvSpPr>
          <p:cNvPr id="48" name="ZoneTexte 47"/>
          <p:cNvSpPr txBox="1"/>
          <p:nvPr/>
        </p:nvSpPr>
        <p:spPr>
          <a:xfrm>
            <a:off x="3672681" y="6372622"/>
            <a:ext cx="3456384" cy="3831818"/>
          </a:xfrm>
          <a:prstGeom prst="rect">
            <a:avLst/>
          </a:prstGeom>
          <a:noFill/>
        </p:spPr>
        <p:txBody>
          <a:bodyPr wrap="square" rtlCol="0">
            <a:spAutoFit/>
          </a:bodyPr>
          <a:lstStyle/>
          <a:p>
            <a:pPr>
              <a:lnSpc>
                <a:spcPct val="90000"/>
              </a:lnSpc>
            </a:pPr>
            <a:r>
              <a:rPr lang="fr-FR" sz="1500" dirty="0">
                <a:latin typeface="KG Primary Italics" panose="02000506000000020003" pitchFamily="2" charset="0"/>
              </a:rPr>
              <a:t>L’Empire State Building est l’immeuble le plus mythique de New York. Il est situé sur l’île de Manhattan et tire son nom du surnom de l’Etat de New York, The Empire State. </a:t>
            </a:r>
          </a:p>
          <a:p>
            <a:pPr>
              <a:lnSpc>
                <a:spcPct val="90000"/>
              </a:lnSpc>
            </a:pPr>
            <a:r>
              <a:rPr lang="fr-FR" sz="1500" dirty="0">
                <a:latin typeface="KG Primary Italics" panose="02000506000000020003" pitchFamily="2" charset="0"/>
              </a:rPr>
              <a:t>Avec sa silhouette en forme de gradins, c’est un bâtiment de type Art Déco haut de 381 mètres. A sa construction en 1931, il était le gratte-ciel le plus haut du monde. Il possède 102 étages dont deux plates-formes d’observation au 86</a:t>
            </a:r>
            <a:r>
              <a:rPr lang="fr-FR" sz="1500" baseline="30000" dirty="0">
                <a:latin typeface="KG Primary Italics" panose="02000506000000020003" pitchFamily="2" charset="0"/>
              </a:rPr>
              <a:t>ème</a:t>
            </a:r>
            <a:r>
              <a:rPr lang="fr-FR" sz="1500" dirty="0">
                <a:latin typeface="KG Primary Italics" panose="02000506000000020003" pitchFamily="2" charset="0"/>
              </a:rPr>
              <a:t> et 102</a:t>
            </a:r>
            <a:r>
              <a:rPr lang="fr-FR" sz="1500" baseline="30000" dirty="0">
                <a:latin typeface="KG Primary Italics" panose="02000506000000020003" pitchFamily="2" charset="0"/>
              </a:rPr>
              <a:t>ème</a:t>
            </a:r>
            <a:r>
              <a:rPr lang="fr-FR" sz="1500" dirty="0">
                <a:latin typeface="KG Primary Italics" panose="02000506000000020003" pitchFamily="2" charset="0"/>
              </a:rPr>
              <a:t> étage qui offrent une incroyable vue panoramique sur New York. En 1933 il est rendu célèbre par un film, King Kong où le gorille escalade le building. L’Empire State Building a malheureusement récupéré son titre de plus haut building de New York après la destruction  du World Trade Center en 2001. C’est sans doute avec la statue de la liberté, l’un des plus grands symboles de l’histoire New Yorkaise.</a:t>
            </a:r>
          </a:p>
        </p:txBody>
      </p:sp>
      <p:pic>
        <p:nvPicPr>
          <p:cNvPr id="2063" name="Picture 15" descr="https://encrypted-tbn1.gstatic.com/images?q=tbn:ANd9GcQKYriIeTm3ll5NI88y3Ftp8tLMarSyMBIoB-0p9YuuKjE6zKHP"/>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180527" y="8563577"/>
            <a:ext cx="1235715" cy="1620301"/>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
        <p:nvSpPr>
          <p:cNvPr id="46" name="Organigramme : Document 45"/>
          <p:cNvSpPr/>
          <p:nvPr/>
        </p:nvSpPr>
        <p:spPr>
          <a:xfrm>
            <a:off x="0" y="0"/>
            <a:ext cx="7345363" cy="765082"/>
          </a:xfrm>
          <a:prstGeom prst="flowChartDocument">
            <a:avLst/>
          </a:prstGeom>
          <a:solidFill>
            <a:schemeClr val="accent4">
              <a:lumMod val="20000"/>
              <a:lumOff val="8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a:solidFill>
                  <a:schemeClr val="accent4"/>
                </a:solidFill>
              </a:ln>
            </a:endParaRPr>
          </a:p>
        </p:txBody>
      </p:sp>
      <p:sp>
        <p:nvSpPr>
          <p:cNvPr id="47" name="Rectangle 46"/>
          <p:cNvSpPr/>
          <p:nvPr/>
        </p:nvSpPr>
        <p:spPr>
          <a:xfrm>
            <a:off x="1155998" y="0"/>
            <a:ext cx="5180979" cy="779737"/>
          </a:xfrm>
          <a:prstGeom prst="rect">
            <a:avLst/>
          </a:prstGeom>
          <a:noFill/>
        </p:spPr>
        <p:txBody>
          <a:bodyPr wrap="none" lIns="101636" tIns="50818" rIns="101636" bIns="50818">
            <a:spAutoFit/>
          </a:bodyPr>
          <a:lstStyle/>
          <a:p>
            <a:pPr algn="ctr"/>
            <a:r>
              <a:rPr lang="fr-FR" sz="4400" b="1" dirty="0">
                <a:ln w="6350" cmpd="sng">
                  <a:solidFill>
                    <a:schemeClr val="accent4">
                      <a:lumMod val="75000"/>
                    </a:schemeClr>
                  </a:solidFill>
                  <a:prstDash val="solid"/>
                </a:ln>
                <a:solidFill>
                  <a:srgbClr val="FFFFFF"/>
                </a:solidFill>
                <a:effectLst>
                  <a:outerShdw blurRad="63500" dir="3600000" algn="tl" rotWithShape="0">
                    <a:srgbClr val="000000">
                      <a:alpha val="70000"/>
                    </a:srgbClr>
                  </a:outerShdw>
                </a:effectLst>
                <a:latin typeface="Chewy" panose="02000000000000000000" pitchFamily="2" charset="0"/>
                <a:ea typeface="Chewy" panose="02000000000000000000" pitchFamily="2" charset="0"/>
              </a:rPr>
              <a:t>How </a:t>
            </a:r>
            <a:r>
              <a:rPr lang="fr-FR" sz="4400" b="1" dirty="0" err="1">
                <a:ln w="6350" cmpd="sng">
                  <a:solidFill>
                    <a:schemeClr val="accent4">
                      <a:lumMod val="75000"/>
                    </a:schemeClr>
                  </a:solidFill>
                  <a:prstDash val="solid"/>
                </a:ln>
                <a:solidFill>
                  <a:srgbClr val="FFFFFF"/>
                </a:solidFill>
                <a:effectLst>
                  <a:outerShdw blurRad="63500" dir="3600000" algn="tl" rotWithShape="0">
                    <a:srgbClr val="000000">
                      <a:alpha val="70000"/>
                    </a:srgbClr>
                  </a:outerShdw>
                </a:effectLst>
                <a:latin typeface="Chewy" panose="02000000000000000000" pitchFamily="2" charset="0"/>
                <a:ea typeface="Chewy" panose="02000000000000000000" pitchFamily="2" charset="0"/>
              </a:rPr>
              <a:t>many</a:t>
            </a:r>
            <a:r>
              <a:rPr lang="fr-FR" sz="4400" b="1" dirty="0">
                <a:ln w="6350" cmpd="sng">
                  <a:solidFill>
                    <a:schemeClr val="accent4">
                      <a:lumMod val="75000"/>
                    </a:schemeClr>
                  </a:solidFill>
                  <a:prstDash val="solid"/>
                </a:ln>
                <a:solidFill>
                  <a:srgbClr val="FFFFFF"/>
                </a:solidFill>
                <a:effectLst>
                  <a:outerShdw blurRad="63500" dir="3600000" algn="tl" rotWithShape="0">
                    <a:srgbClr val="000000">
                      <a:alpha val="70000"/>
                    </a:srgbClr>
                  </a:outerShdw>
                </a:effectLst>
                <a:latin typeface="Chewy" panose="02000000000000000000" pitchFamily="2" charset="0"/>
                <a:ea typeface="Chewy" panose="02000000000000000000" pitchFamily="2" charset="0"/>
              </a:rPr>
              <a:t> are </a:t>
            </a:r>
            <a:r>
              <a:rPr lang="fr-FR" sz="4400" b="1" dirty="0" err="1">
                <a:ln w="6350" cmpd="sng">
                  <a:solidFill>
                    <a:schemeClr val="accent4">
                      <a:lumMod val="75000"/>
                    </a:schemeClr>
                  </a:solidFill>
                  <a:prstDash val="solid"/>
                </a:ln>
                <a:solidFill>
                  <a:srgbClr val="FFFFFF"/>
                </a:solidFill>
                <a:effectLst>
                  <a:outerShdw blurRad="63500" dir="3600000" algn="tl" rotWithShape="0">
                    <a:srgbClr val="000000">
                      <a:alpha val="70000"/>
                    </a:srgbClr>
                  </a:outerShdw>
                </a:effectLst>
                <a:latin typeface="Chewy" panose="02000000000000000000" pitchFamily="2" charset="0"/>
                <a:ea typeface="Chewy" panose="02000000000000000000" pitchFamily="2" charset="0"/>
              </a:rPr>
              <a:t>there</a:t>
            </a:r>
            <a:r>
              <a:rPr lang="fr-FR" sz="4400" b="1" dirty="0">
                <a:ln w="6350" cmpd="sng">
                  <a:solidFill>
                    <a:schemeClr val="accent4">
                      <a:lumMod val="75000"/>
                    </a:schemeClr>
                  </a:solidFill>
                  <a:prstDash val="solid"/>
                </a:ln>
                <a:solidFill>
                  <a:srgbClr val="FFFFFF"/>
                </a:solidFill>
                <a:effectLst>
                  <a:outerShdw blurRad="63500" dir="3600000" algn="tl" rotWithShape="0">
                    <a:srgbClr val="000000">
                      <a:alpha val="70000"/>
                    </a:srgbClr>
                  </a:outerShdw>
                </a:effectLst>
                <a:latin typeface="Chewy" panose="02000000000000000000" pitchFamily="2" charset="0"/>
                <a:ea typeface="Chewy" panose="02000000000000000000" pitchFamily="2" charset="0"/>
              </a:rPr>
              <a:t> ?</a:t>
            </a:r>
            <a:endParaRPr lang="fr-FR" sz="3200" b="1" dirty="0">
              <a:ln w="6350" cmpd="sng">
                <a:solidFill>
                  <a:schemeClr val="accent4">
                    <a:lumMod val="75000"/>
                  </a:schemeClr>
                </a:solidFill>
                <a:prstDash val="solid"/>
              </a:ln>
              <a:solidFill>
                <a:srgbClr val="FFFFFF"/>
              </a:solidFill>
              <a:effectLst>
                <a:outerShdw blurRad="63500" dir="3600000" algn="tl" rotWithShape="0">
                  <a:srgbClr val="000000">
                    <a:alpha val="70000"/>
                  </a:srgbClr>
                </a:outerShdw>
              </a:effectLst>
              <a:latin typeface="Chewy" panose="02000000000000000000" pitchFamily="2" charset="0"/>
              <a:ea typeface="Chewy" panose="02000000000000000000" pitchFamily="2" charset="0"/>
            </a:endParaRPr>
          </a:p>
        </p:txBody>
      </p:sp>
      <p:sp>
        <p:nvSpPr>
          <p:cNvPr id="49" name="Ellipse 48"/>
          <p:cNvSpPr/>
          <p:nvPr/>
        </p:nvSpPr>
        <p:spPr>
          <a:xfrm>
            <a:off x="79729" y="244665"/>
            <a:ext cx="1116497" cy="580648"/>
          </a:xfrm>
          <a:prstGeom prst="ellipse">
            <a:avLst/>
          </a:prstGeom>
          <a:solidFill>
            <a:schemeClr val="bg1"/>
          </a:solidFill>
          <a:ln>
            <a:solidFill>
              <a:schemeClr val="accent4"/>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01636" tIns="50818" rIns="101636" bIns="50818" rtlCol="0" anchor="ctr"/>
          <a:lstStyle/>
          <a:p>
            <a:pPr algn="ctr"/>
            <a:endParaRPr lang="fr-FR" sz="3600" dirty="0">
              <a:solidFill>
                <a:schemeClr val="tx1"/>
              </a:solidFill>
              <a:effectLst>
                <a:outerShdw blurRad="38100" dist="38100" dir="2700000" algn="tl">
                  <a:srgbClr val="000000">
                    <a:alpha val="43137"/>
                  </a:srgbClr>
                </a:outerShdw>
              </a:effectLst>
              <a:latin typeface="Fineliner Script" pitchFamily="50" charset="0"/>
              <a:ea typeface="Clensey" panose="02000603000000000000" pitchFamily="2" charset="0"/>
            </a:endParaRPr>
          </a:p>
        </p:txBody>
      </p:sp>
      <p:sp>
        <p:nvSpPr>
          <p:cNvPr id="50" name="Rectangle 49"/>
          <p:cNvSpPr/>
          <p:nvPr/>
        </p:nvSpPr>
        <p:spPr>
          <a:xfrm>
            <a:off x="273" y="285354"/>
            <a:ext cx="1320258" cy="471960"/>
          </a:xfrm>
          <a:prstGeom prst="rect">
            <a:avLst/>
          </a:prstGeom>
        </p:spPr>
        <p:txBody>
          <a:bodyPr wrap="square" lIns="101636" tIns="50818" rIns="101636" bIns="50818">
            <a:spAutoFit/>
          </a:bodyPr>
          <a:lstStyle/>
          <a:p>
            <a:pPr lvl="0" algn="ctr"/>
            <a:r>
              <a:rPr lang="fr-FR" sz="2400" dirty="0">
                <a:solidFill>
                  <a:schemeClr val="accent4"/>
                </a:solidFill>
                <a:effectLst>
                  <a:outerShdw blurRad="38100" dist="38100" dir="2700000" algn="tl">
                    <a:srgbClr val="000000">
                      <a:alpha val="43137"/>
                    </a:srgbClr>
                  </a:outerShdw>
                </a:effectLst>
                <a:latin typeface="Fineliner Script" pitchFamily="50" charset="0"/>
                <a:ea typeface="Clensey" panose="02000603000000000000" pitchFamily="2" charset="0"/>
              </a:rPr>
              <a:t>Anglais </a:t>
            </a:r>
          </a:p>
        </p:txBody>
      </p:sp>
      <p:sp>
        <p:nvSpPr>
          <p:cNvPr id="51" name="Rectangle à coins arrondis 50"/>
          <p:cNvSpPr/>
          <p:nvPr/>
        </p:nvSpPr>
        <p:spPr>
          <a:xfrm>
            <a:off x="6256720" y="356933"/>
            <a:ext cx="972755" cy="410973"/>
          </a:xfrm>
          <a:prstGeom prst="roundRect">
            <a:avLst>
              <a:gd name="adj" fmla="val 36197"/>
            </a:avLst>
          </a:prstGeom>
          <a:solidFill>
            <a:schemeClr val="accent4">
              <a:lumMod val="60000"/>
              <a:lumOff val="40000"/>
            </a:schemeClr>
          </a:solidFill>
          <a:ln>
            <a:solidFill>
              <a:schemeClr val="accent4"/>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2" name="Rectangle à coins arrondis 51"/>
          <p:cNvSpPr/>
          <p:nvPr/>
        </p:nvSpPr>
        <p:spPr>
          <a:xfrm>
            <a:off x="6349964" y="695180"/>
            <a:ext cx="789081" cy="348850"/>
          </a:xfrm>
          <a:prstGeom prst="roundRect">
            <a:avLst>
              <a:gd name="adj" fmla="val 33049"/>
            </a:avLst>
          </a:prstGeom>
          <a:solidFill>
            <a:schemeClr val="bg1"/>
          </a:solidFill>
          <a:ln>
            <a:solidFill>
              <a:schemeClr val="accent4"/>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a:solidFill>
                  <a:schemeClr val="accent4"/>
                </a:solidFill>
              </a:ln>
              <a:solidFill>
                <a:schemeClr val="accent4"/>
              </a:solidFill>
            </a:endParaRPr>
          </a:p>
        </p:txBody>
      </p:sp>
      <p:sp>
        <p:nvSpPr>
          <p:cNvPr id="53" name="ZoneTexte 52"/>
          <p:cNvSpPr txBox="1"/>
          <p:nvPr/>
        </p:nvSpPr>
        <p:spPr>
          <a:xfrm>
            <a:off x="6195534" y="366306"/>
            <a:ext cx="1072041" cy="369332"/>
          </a:xfrm>
          <a:prstGeom prst="rect">
            <a:avLst/>
          </a:prstGeom>
          <a:noFill/>
        </p:spPr>
        <p:txBody>
          <a:bodyPr wrap="square" rtlCol="0">
            <a:spAutoFit/>
          </a:bodyPr>
          <a:lstStyle/>
          <a:p>
            <a:pPr algn="ctr"/>
            <a:r>
              <a:rPr lang="fr-FR" sz="1800" b="1" dirty="0">
                <a:ln w="12700">
                  <a:solidFill>
                    <a:schemeClr val="bg1"/>
                  </a:solidFill>
                  <a:prstDash val="solid"/>
                </a:ln>
                <a:solidFill>
                  <a:schemeClr val="bg2">
                    <a:tint val="85000"/>
                    <a:satMod val="155000"/>
                  </a:schemeClr>
                </a:solidFill>
                <a:effectLst>
                  <a:outerShdw blurRad="41275" dist="20320" dir="1800000" algn="tl" rotWithShape="0">
                    <a:srgbClr val="000000">
                      <a:alpha val="40000"/>
                    </a:srgbClr>
                  </a:outerShdw>
                </a:effectLst>
                <a:latin typeface="Fineliner Script" pitchFamily="50" charset="0"/>
              </a:rPr>
              <a:t>Grammaire</a:t>
            </a:r>
            <a:endParaRPr lang="fr-FR" sz="1100" dirty="0">
              <a:ln w="12700">
                <a:solidFill>
                  <a:schemeClr val="bg1"/>
                </a:solidFill>
                <a:prstDash val="solid"/>
              </a:ln>
              <a:latin typeface="Fineliner Script" pitchFamily="50" charset="0"/>
            </a:endParaRPr>
          </a:p>
        </p:txBody>
      </p:sp>
      <p:sp>
        <p:nvSpPr>
          <p:cNvPr id="54" name="ZoneTexte 53"/>
          <p:cNvSpPr txBox="1"/>
          <p:nvPr/>
        </p:nvSpPr>
        <p:spPr>
          <a:xfrm>
            <a:off x="6349964" y="695180"/>
            <a:ext cx="789081" cy="348850"/>
          </a:xfrm>
          <a:prstGeom prst="rect">
            <a:avLst/>
          </a:prstGeom>
          <a:noFill/>
        </p:spPr>
        <p:txBody>
          <a:bodyPr wrap="square" lIns="101636" tIns="50818" rIns="101636" bIns="50818" rtlCol="0">
            <a:spAutoFit/>
          </a:bodyPr>
          <a:lstStyle/>
          <a:p>
            <a:pPr algn="ctr"/>
            <a:r>
              <a:rPr lang="fr-FR" sz="1600" b="1" dirty="0">
                <a:latin typeface="Fineliner Script" pitchFamily="50" charset="0"/>
              </a:rPr>
              <a:t>Cycle 3</a:t>
            </a:r>
            <a:endParaRPr lang="fr-FR" sz="1800" b="1" dirty="0">
              <a:latin typeface="Fineliner Script" pitchFamily="50" charset="0"/>
            </a:endParaRPr>
          </a:p>
        </p:txBody>
      </p:sp>
    </p:spTree>
    <p:extLst>
      <p:ext uri="{BB962C8B-B14F-4D97-AF65-F5344CB8AC3E}">
        <p14:creationId xmlns:p14="http://schemas.microsoft.com/office/powerpoint/2010/main" val="35972430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Organigramme : Document 45"/>
          <p:cNvSpPr/>
          <p:nvPr/>
        </p:nvSpPr>
        <p:spPr>
          <a:xfrm>
            <a:off x="0" y="0"/>
            <a:ext cx="7345363" cy="765082"/>
          </a:xfrm>
          <a:prstGeom prst="flowChartDocument">
            <a:avLst/>
          </a:prstGeom>
          <a:solidFill>
            <a:schemeClr val="accent4">
              <a:lumMod val="20000"/>
              <a:lumOff val="8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a:solidFill>
                  <a:schemeClr val="accent4"/>
                </a:solidFill>
              </a:ln>
            </a:endParaRPr>
          </a:p>
        </p:txBody>
      </p:sp>
      <p:sp>
        <p:nvSpPr>
          <p:cNvPr id="47" name="Rectangle 46"/>
          <p:cNvSpPr/>
          <p:nvPr/>
        </p:nvSpPr>
        <p:spPr>
          <a:xfrm>
            <a:off x="1155998" y="0"/>
            <a:ext cx="5180979" cy="779737"/>
          </a:xfrm>
          <a:prstGeom prst="rect">
            <a:avLst/>
          </a:prstGeom>
          <a:noFill/>
        </p:spPr>
        <p:txBody>
          <a:bodyPr wrap="none" lIns="101636" tIns="50818" rIns="101636" bIns="50818">
            <a:spAutoFit/>
          </a:bodyPr>
          <a:lstStyle/>
          <a:p>
            <a:pPr algn="ctr"/>
            <a:r>
              <a:rPr lang="fr-FR" sz="4400" b="1" dirty="0">
                <a:ln w="6350" cmpd="sng">
                  <a:solidFill>
                    <a:schemeClr val="accent4">
                      <a:lumMod val="75000"/>
                    </a:schemeClr>
                  </a:solidFill>
                  <a:prstDash val="solid"/>
                </a:ln>
                <a:solidFill>
                  <a:srgbClr val="FFFFFF"/>
                </a:solidFill>
                <a:effectLst>
                  <a:outerShdw blurRad="63500" dir="3600000" algn="tl" rotWithShape="0">
                    <a:srgbClr val="000000">
                      <a:alpha val="70000"/>
                    </a:srgbClr>
                  </a:outerShdw>
                </a:effectLst>
                <a:latin typeface="Chewy" panose="02000000000000000000" pitchFamily="2" charset="0"/>
                <a:ea typeface="Chewy" panose="02000000000000000000" pitchFamily="2" charset="0"/>
              </a:rPr>
              <a:t>How </a:t>
            </a:r>
            <a:r>
              <a:rPr lang="fr-FR" sz="4400" b="1" dirty="0" err="1">
                <a:ln w="6350" cmpd="sng">
                  <a:solidFill>
                    <a:schemeClr val="accent4">
                      <a:lumMod val="75000"/>
                    </a:schemeClr>
                  </a:solidFill>
                  <a:prstDash val="solid"/>
                </a:ln>
                <a:solidFill>
                  <a:srgbClr val="FFFFFF"/>
                </a:solidFill>
                <a:effectLst>
                  <a:outerShdw blurRad="63500" dir="3600000" algn="tl" rotWithShape="0">
                    <a:srgbClr val="000000">
                      <a:alpha val="70000"/>
                    </a:srgbClr>
                  </a:outerShdw>
                </a:effectLst>
                <a:latin typeface="Chewy" panose="02000000000000000000" pitchFamily="2" charset="0"/>
                <a:ea typeface="Chewy" panose="02000000000000000000" pitchFamily="2" charset="0"/>
              </a:rPr>
              <a:t>many</a:t>
            </a:r>
            <a:r>
              <a:rPr lang="fr-FR" sz="4400" b="1" dirty="0">
                <a:ln w="6350" cmpd="sng">
                  <a:solidFill>
                    <a:schemeClr val="accent4">
                      <a:lumMod val="75000"/>
                    </a:schemeClr>
                  </a:solidFill>
                  <a:prstDash val="solid"/>
                </a:ln>
                <a:solidFill>
                  <a:srgbClr val="FFFFFF"/>
                </a:solidFill>
                <a:effectLst>
                  <a:outerShdw blurRad="63500" dir="3600000" algn="tl" rotWithShape="0">
                    <a:srgbClr val="000000">
                      <a:alpha val="70000"/>
                    </a:srgbClr>
                  </a:outerShdw>
                </a:effectLst>
                <a:latin typeface="Chewy" panose="02000000000000000000" pitchFamily="2" charset="0"/>
                <a:ea typeface="Chewy" panose="02000000000000000000" pitchFamily="2" charset="0"/>
              </a:rPr>
              <a:t> are </a:t>
            </a:r>
            <a:r>
              <a:rPr lang="fr-FR" sz="4400" b="1" dirty="0" err="1">
                <a:ln w="6350" cmpd="sng">
                  <a:solidFill>
                    <a:schemeClr val="accent4">
                      <a:lumMod val="75000"/>
                    </a:schemeClr>
                  </a:solidFill>
                  <a:prstDash val="solid"/>
                </a:ln>
                <a:solidFill>
                  <a:srgbClr val="FFFFFF"/>
                </a:solidFill>
                <a:effectLst>
                  <a:outerShdw blurRad="63500" dir="3600000" algn="tl" rotWithShape="0">
                    <a:srgbClr val="000000">
                      <a:alpha val="70000"/>
                    </a:srgbClr>
                  </a:outerShdw>
                </a:effectLst>
                <a:latin typeface="Chewy" panose="02000000000000000000" pitchFamily="2" charset="0"/>
                <a:ea typeface="Chewy" panose="02000000000000000000" pitchFamily="2" charset="0"/>
              </a:rPr>
              <a:t>there</a:t>
            </a:r>
            <a:r>
              <a:rPr lang="fr-FR" sz="4400" b="1" dirty="0">
                <a:ln w="6350" cmpd="sng">
                  <a:solidFill>
                    <a:schemeClr val="accent4">
                      <a:lumMod val="75000"/>
                    </a:schemeClr>
                  </a:solidFill>
                  <a:prstDash val="solid"/>
                </a:ln>
                <a:solidFill>
                  <a:srgbClr val="FFFFFF"/>
                </a:solidFill>
                <a:effectLst>
                  <a:outerShdw blurRad="63500" dir="3600000" algn="tl" rotWithShape="0">
                    <a:srgbClr val="000000">
                      <a:alpha val="70000"/>
                    </a:srgbClr>
                  </a:outerShdw>
                </a:effectLst>
                <a:latin typeface="Chewy" panose="02000000000000000000" pitchFamily="2" charset="0"/>
                <a:ea typeface="Chewy" panose="02000000000000000000" pitchFamily="2" charset="0"/>
              </a:rPr>
              <a:t> ?</a:t>
            </a:r>
            <a:endParaRPr lang="fr-FR" sz="3200" b="1" dirty="0">
              <a:ln w="6350" cmpd="sng">
                <a:solidFill>
                  <a:schemeClr val="accent4">
                    <a:lumMod val="75000"/>
                  </a:schemeClr>
                </a:solidFill>
                <a:prstDash val="solid"/>
              </a:ln>
              <a:solidFill>
                <a:srgbClr val="FFFFFF"/>
              </a:solidFill>
              <a:effectLst>
                <a:outerShdw blurRad="63500" dir="3600000" algn="tl" rotWithShape="0">
                  <a:srgbClr val="000000">
                    <a:alpha val="70000"/>
                  </a:srgbClr>
                </a:outerShdw>
              </a:effectLst>
              <a:latin typeface="Chewy" panose="02000000000000000000" pitchFamily="2" charset="0"/>
              <a:ea typeface="Chewy" panose="02000000000000000000" pitchFamily="2" charset="0"/>
            </a:endParaRPr>
          </a:p>
        </p:txBody>
      </p:sp>
      <p:sp>
        <p:nvSpPr>
          <p:cNvPr id="49" name="Ellipse 48"/>
          <p:cNvSpPr/>
          <p:nvPr/>
        </p:nvSpPr>
        <p:spPr>
          <a:xfrm>
            <a:off x="79729" y="244665"/>
            <a:ext cx="1116497" cy="580648"/>
          </a:xfrm>
          <a:prstGeom prst="ellipse">
            <a:avLst/>
          </a:prstGeom>
          <a:solidFill>
            <a:schemeClr val="bg1"/>
          </a:solidFill>
          <a:ln>
            <a:solidFill>
              <a:schemeClr val="accent4"/>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01636" tIns="50818" rIns="101636" bIns="50818" rtlCol="0" anchor="ctr"/>
          <a:lstStyle/>
          <a:p>
            <a:pPr algn="ctr"/>
            <a:endParaRPr lang="fr-FR" sz="3600" dirty="0">
              <a:solidFill>
                <a:schemeClr val="tx1"/>
              </a:solidFill>
              <a:effectLst>
                <a:outerShdw blurRad="38100" dist="38100" dir="2700000" algn="tl">
                  <a:srgbClr val="000000">
                    <a:alpha val="43137"/>
                  </a:srgbClr>
                </a:outerShdw>
              </a:effectLst>
              <a:latin typeface="Fineliner Script" pitchFamily="50" charset="0"/>
              <a:ea typeface="Clensey" panose="02000603000000000000" pitchFamily="2" charset="0"/>
            </a:endParaRPr>
          </a:p>
        </p:txBody>
      </p:sp>
      <p:sp>
        <p:nvSpPr>
          <p:cNvPr id="50" name="Rectangle 49"/>
          <p:cNvSpPr/>
          <p:nvPr/>
        </p:nvSpPr>
        <p:spPr>
          <a:xfrm>
            <a:off x="273" y="285354"/>
            <a:ext cx="1320258" cy="471960"/>
          </a:xfrm>
          <a:prstGeom prst="rect">
            <a:avLst/>
          </a:prstGeom>
        </p:spPr>
        <p:txBody>
          <a:bodyPr wrap="square" lIns="101636" tIns="50818" rIns="101636" bIns="50818">
            <a:spAutoFit/>
          </a:bodyPr>
          <a:lstStyle/>
          <a:p>
            <a:pPr lvl="0" algn="ctr"/>
            <a:r>
              <a:rPr lang="fr-FR" sz="2400" dirty="0">
                <a:solidFill>
                  <a:schemeClr val="accent4"/>
                </a:solidFill>
                <a:effectLst>
                  <a:outerShdw blurRad="38100" dist="38100" dir="2700000" algn="tl">
                    <a:srgbClr val="000000">
                      <a:alpha val="43137"/>
                    </a:srgbClr>
                  </a:outerShdw>
                </a:effectLst>
                <a:latin typeface="Fineliner Script" pitchFamily="50" charset="0"/>
                <a:ea typeface="Clensey" panose="02000603000000000000" pitchFamily="2" charset="0"/>
              </a:rPr>
              <a:t>Anglais </a:t>
            </a:r>
          </a:p>
        </p:txBody>
      </p:sp>
      <p:sp>
        <p:nvSpPr>
          <p:cNvPr id="52" name="Rectangle à coins arrondis 51"/>
          <p:cNvSpPr/>
          <p:nvPr/>
        </p:nvSpPr>
        <p:spPr>
          <a:xfrm>
            <a:off x="6349964" y="467966"/>
            <a:ext cx="789081" cy="348850"/>
          </a:xfrm>
          <a:prstGeom prst="roundRect">
            <a:avLst>
              <a:gd name="adj" fmla="val 33049"/>
            </a:avLst>
          </a:prstGeom>
          <a:solidFill>
            <a:schemeClr val="bg1"/>
          </a:solidFill>
          <a:ln>
            <a:solidFill>
              <a:schemeClr val="accent4"/>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a:solidFill>
                  <a:schemeClr val="accent4"/>
                </a:solidFill>
              </a:ln>
              <a:solidFill>
                <a:schemeClr val="accent4"/>
              </a:solidFill>
            </a:endParaRPr>
          </a:p>
        </p:txBody>
      </p:sp>
      <p:sp>
        <p:nvSpPr>
          <p:cNvPr id="54" name="ZoneTexte 53"/>
          <p:cNvSpPr txBox="1"/>
          <p:nvPr/>
        </p:nvSpPr>
        <p:spPr>
          <a:xfrm>
            <a:off x="6349964" y="467966"/>
            <a:ext cx="789081" cy="348850"/>
          </a:xfrm>
          <a:prstGeom prst="rect">
            <a:avLst/>
          </a:prstGeom>
          <a:noFill/>
        </p:spPr>
        <p:txBody>
          <a:bodyPr wrap="square" lIns="101636" tIns="50818" rIns="101636" bIns="50818" rtlCol="0">
            <a:spAutoFit/>
          </a:bodyPr>
          <a:lstStyle/>
          <a:p>
            <a:pPr algn="ctr"/>
            <a:r>
              <a:rPr lang="fr-FR" sz="1600" b="1" dirty="0">
                <a:latin typeface="Fineliner Script" pitchFamily="50" charset="0"/>
              </a:rPr>
              <a:t>Cycle 3</a:t>
            </a:r>
            <a:endParaRPr lang="fr-FR" sz="1800" b="1" dirty="0">
              <a:latin typeface="Fineliner Script" pitchFamily="50" charset="0"/>
            </a:endParaRPr>
          </a:p>
        </p:txBody>
      </p:sp>
      <p:sp>
        <p:nvSpPr>
          <p:cNvPr id="12" name="Rectangle 11">
            <a:extLst>
              <a:ext uri="{FF2B5EF4-FFF2-40B4-BE49-F238E27FC236}">
                <a16:creationId xmlns:a16="http://schemas.microsoft.com/office/drawing/2014/main" id="{D2A09F94-E239-40D5-5E68-4D1D1480EA39}"/>
              </a:ext>
            </a:extLst>
          </p:cNvPr>
          <p:cNvSpPr/>
          <p:nvPr/>
        </p:nvSpPr>
        <p:spPr>
          <a:xfrm>
            <a:off x="278589" y="1343309"/>
            <a:ext cx="6788183" cy="2917025"/>
          </a:xfrm>
          <a:prstGeom prst="rect">
            <a:avLst/>
          </a:prstGeom>
          <a:solidFill>
            <a:schemeClr val="bg1"/>
          </a:solidFill>
          <a:ln w="19050">
            <a:solidFill>
              <a:srgbClr val="9E63C8"/>
            </a:solidFill>
            <a:prstDash val="dash"/>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Rectangle 12">
            <a:extLst>
              <a:ext uri="{FF2B5EF4-FFF2-40B4-BE49-F238E27FC236}">
                <a16:creationId xmlns:a16="http://schemas.microsoft.com/office/drawing/2014/main" id="{92942C22-2470-0F64-F973-D02C7E4B4BEE}"/>
              </a:ext>
            </a:extLst>
          </p:cNvPr>
          <p:cNvSpPr/>
          <p:nvPr/>
        </p:nvSpPr>
        <p:spPr>
          <a:xfrm>
            <a:off x="282672" y="2601430"/>
            <a:ext cx="1606954" cy="230832"/>
          </a:xfrm>
          <a:prstGeom prst="rect">
            <a:avLst/>
          </a:prstGeom>
          <a:noFill/>
        </p:spPr>
        <p:txBody>
          <a:bodyPr wrap="square" lIns="36000" rIns="0">
            <a:spAutoFit/>
          </a:bodyPr>
          <a:lstStyle/>
          <a:p>
            <a:pPr lvl="0" algn="ctr"/>
            <a:r>
              <a:rPr lang="fr-FR" sz="900" dirty="0">
                <a:solidFill>
                  <a:prstClr val="black"/>
                </a:solidFill>
                <a:latin typeface="Short Stack" panose="02010500040000000007" pitchFamily="2" charset="77"/>
                <a:cs typeface="Dekko" panose="00000500000000000000" pitchFamily="2" charset="0"/>
              </a:rPr>
              <a:t>a _________________</a:t>
            </a:r>
          </a:p>
        </p:txBody>
      </p:sp>
      <p:pic>
        <p:nvPicPr>
          <p:cNvPr id="14" name="Picture 2">
            <a:extLst>
              <a:ext uri="{FF2B5EF4-FFF2-40B4-BE49-F238E27FC236}">
                <a16:creationId xmlns:a16="http://schemas.microsoft.com/office/drawing/2014/main" id="{5FD0B293-FA02-4D69-3F00-548BCFCE829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970075" y="1445296"/>
            <a:ext cx="450660" cy="5218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 name="Picture 3">
            <a:extLst>
              <a:ext uri="{FF2B5EF4-FFF2-40B4-BE49-F238E27FC236}">
                <a16:creationId xmlns:a16="http://schemas.microsoft.com/office/drawing/2014/main" id="{4FB57C40-A1F6-8655-6229-E4B4619608E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4303" y="1692588"/>
            <a:ext cx="1083693" cy="753348"/>
          </a:xfrm>
          <a:prstGeom prst="rect">
            <a:avLst/>
          </a:prstGeom>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 name="Picture 5">
            <a:extLst>
              <a:ext uri="{FF2B5EF4-FFF2-40B4-BE49-F238E27FC236}">
                <a16:creationId xmlns:a16="http://schemas.microsoft.com/office/drawing/2014/main" id="{62BA6476-F992-CE5B-4EA2-4D025DEA442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89529" y="1590718"/>
            <a:ext cx="527371" cy="6081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7" name="Picture 6">
            <a:extLst>
              <a:ext uri="{FF2B5EF4-FFF2-40B4-BE49-F238E27FC236}">
                <a16:creationId xmlns:a16="http://schemas.microsoft.com/office/drawing/2014/main" id="{012B8B34-F719-DCFB-A29F-ED7F1D977C24}"/>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6989" r="17043"/>
          <a:stretch/>
        </p:blipFill>
        <p:spPr bwMode="auto">
          <a:xfrm>
            <a:off x="742175" y="2963664"/>
            <a:ext cx="567024" cy="6438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 name="Picture 7">
            <a:extLst>
              <a:ext uri="{FF2B5EF4-FFF2-40B4-BE49-F238E27FC236}">
                <a16:creationId xmlns:a16="http://schemas.microsoft.com/office/drawing/2014/main" id="{F9FF2EFD-6723-1EF8-F6A6-2DCE23F8F7C0}"/>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5400000">
            <a:off x="2482156" y="1660610"/>
            <a:ext cx="366172" cy="2880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9" name="Picture 8">
            <a:extLst>
              <a:ext uri="{FF2B5EF4-FFF2-40B4-BE49-F238E27FC236}">
                <a16:creationId xmlns:a16="http://schemas.microsoft.com/office/drawing/2014/main" id="{AF04F3B7-5598-50EE-73C3-E31D7BDAFE25}"/>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261072" y="2818786"/>
            <a:ext cx="827189" cy="475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 name="Picture 2">
            <a:extLst>
              <a:ext uri="{FF2B5EF4-FFF2-40B4-BE49-F238E27FC236}">
                <a16:creationId xmlns:a16="http://schemas.microsoft.com/office/drawing/2014/main" id="{26D5C626-3212-7683-F150-FD034094DDFF}"/>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047799" y="1453261"/>
            <a:ext cx="629303" cy="7557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 name="Picture 7">
            <a:extLst>
              <a:ext uri="{FF2B5EF4-FFF2-40B4-BE49-F238E27FC236}">
                <a16:creationId xmlns:a16="http://schemas.microsoft.com/office/drawing/2014/main" id="{A9292C0B-47FB-5A32-8576-70E619E61A49}"/>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118276" y="3096909"/>
            <a:ext cx="673004" cy="6730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2" name="Picture 8">
            <a:extLst>
              <a:ext uri="{FF2B5EF4-FFF2-40B4-BE49-F238E27FC236}">
                <a16:creationId xmlns:a16="http://schemas.microsoft.com/office/drawing/2014/main" id="{2AA67D4C-FA14-5D72-1395-20A5BAA47DAA}"/>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2162856" y="2741555"/>
            <a:ext cx="427774" cy="6509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3" name="Picture 9">
            <a:extLst>
              <a:ext uri="{FF2B5EF4-FFF2-40B4-BE49-F238E27FC236}">
                <a16:creationId xmlns:a16="http://schemas.microsoft.com/office/drawing/2014/main" id="{7293BCF3-63AC-8006-8257-D1CD05952B32}"/>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6323371" y="2776467"/>
            <a:ext cx="427775" cy="6120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4" name="Picture 12">
            <a:extLst>
              <a:ext uri="{FF2B5EF4-FFF2-40B4-BE49-F238E27FC236}">
                <a16:creationId xmlns:a16="http://schemas.microsoft.com/office/drawing/2014/main" id="{8B28A35E-8E63-00E3-4ED1-8757127A6846}"/>
              </a:ext>
            </a:extLst>
          </p:cNvPr>
          <p:cNvPicPr>
            <a:picLocks noChangeAspect="1" noChangeArrowheads="1"/>
          </p:cNvPicPr>
          <p:nvPr/>
        </p:nvPicPr>
        <p:blipFill rotWithShape="1">
          <a:blip r:embed="rId12" cstate="print">
            <a:extLst>
              <a:ext uri="{28A0092B-C50C-407E-A947-70E740481C1C}">
                <a14:useLocalDpi xmlns:a14="http://schemas.microsoft.com/office/drawing/2010/main" val="0"/>
              </a:ext>
            </a:extLst>
          </a:blip>
          <a:srcRect l="25778" r="13003"/>
          <a:stretch/>
        </p:blipFill>
        <p:spPr bwMode="auto">
          <a:xfrm>
            <a:off x="5425547" y="2844797"/>
            <a:ext cx="491543" cy="8029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5" name="Rectangle 24">
            <a:extLst>
              <a:ext uri="{FF2B5EF4-FFF2-40B4-BE49-F238E27FC236}">
                <a16:creationId xmlns:a16="http://schemas.microsoft.com/office/drawing/2014/main" id="{96DFCC5E-EF39-D694-349F-4E33E1A93E8C}"/>
              </a:ext>
            </a:extLst>
          </p:cNvPr>
          <p:cNvSpPr/>
          <p:nvPr/>
        </p:nvSpPr>
        <p:spPr>
          <a:xfrm>
            <a:off x="4147541" y="3427084"/>
            <a:ext cx="942818" cy="230832"/>
          </a:xfrm>
          <a:prstGeom prst="rect">
            <a:avLst/>
          </a:prstGeom>
          <a:noFill/>
        </p:spPr>
        <p:txBody>
          <a:bodyPr wrap="square" lIns="36000" rIns="0">
            <a:spAutoFit/>
          </a:bodyPr>
          <a:lstStyle/>
          <a:p>
            <a:pPr lvl="0" algn="ctr"/>
            <a:r>
              <a:rPr lang="fr-FR" sz="900" dirty="0">
                <a:solidFill>
                  <a:prstClr val="black"/>
                </a:solidFill>
                <a:latin typeface="Short Stack" panose="02010500040000000007" pitchFamily="2" charset="77"/>
                <a:cs typeface="Dekko" panose="00000500000000000000" pitchFamily="2" charset="0"/>
              </a:rPr>
              <a:t>a __________</a:t>
            </a:r>
          </a:p>
        </p:txBody>
      </p:sp>
      <p:sp>
        <p:nvSpPr>
          <p:cNvPr id="26" name="Rectangle 25">
            <a:extLst>
              <a:ext uri="{FF2B5EF4-FFF2-40B4-BE49-F238E27FC236}">
                <a16:creationId xmlns:a16="http://schemas.microsoft.com/office/drawing/2014/main" id="{D6B7539C-8250-F8CC-25AE-2091D6D14800}"/>
              </a:ext>
            </a:extLst>
          </p:cNvPr>
          <p:cNvSpPr/>
          <p:nvPr/>
        </p:nvSpPr>
        <p:spPr>
          <a:xfrm>
            <a:off x="2056252" y="2043512"/>
            <a:ext cx="1224577" cy="489301"/>
          </a:xfrm>
          <a:prstGeom prst="rect">
            <a:avLst/>
          </a:prstGeom>
          <a:noFill/>
        </p:spPr>
        <p:txBody>
          <a:bodyPr wrap="square" lIns="36000" rIns="0">
            <a:spAutoFit/>
          </a:bodyPr>
          <a:lstStyle/>
          <a:p>
            <a:pPr lvl="0" algn="ctr">
              <a:lnSpc>
                <a:spcPct val="150000"/>
              </a:lnSpc>
            </a:pPr>
            <a:r>
              <a:rPr lang="fr-FR" sz="900" dirty="0">
                <a:solidFill>
                  <a:prstClr val="black"/>
                </a:solidFill>
                <a:latin typeface="Short Stack" panose="02010500040000000007" pitchFamily="2" charset="77"/>
                <a:cs typeface="Dekko" panose="00000500000000000000" pitchFamily="2" charset="0"/>
              </a:rPr>
              <a:t>a _________          a ______________</a:t>
            </a:r>
          </a:p>
        </p:txBody>
      </p:sp>
      <p:sp>
        <p:nvSpPr>
          <p:cNvPr id="27" name="Rectangle 26">
            <a:extLst>
              <a:ext uri="{FF2B5EF4-FFF2-40B4-BE49-F238E27FC236}">
                <a16:creationId xmlns:a16="http://schemas.microsoft.com/office/drawing/2014/main" id="{E63028DB-1805-DF8D-0517-C02C41942938}"/>
              </a:ext>
            </a:extLst>
          </p:cNvPr>
          <p:cNvSpPr/>
          <p:nvPr/>
        </p:nvSpPr>
        <p:spPr>
          <a:xfrm>
            <a:off x="3603381" y="2361695"/>
            <a:ext cx="942818" cy="230832"/>
          </a:xfrm>
          <a:prstGeom prst="rect">
            <a:avLst/>
          </a:prstGeom>
          <a:noFill/>
        </p:spPr>
        <p:txBody>
          <a:bodyPr wrap="square" lIns="36000" rIns="0">
            <a:spAutoFit/>
          </a:bodyPr>
          <a:lstStyle/>
          <a:p>
            <a:pPr lvl="0" algn="ctr"/>
            <a:r>
              <a:rPr lang="fr-FR" sz="900" dirty="0">
                <a:solidFill>
                  <a:prstClr val="black"/>
                </a:solidFill>
                <a:latin typeface="Short Stack" panose="02010500040000000007" pitchFamily="2" charset="77"/>
                <a:cs typeface="Dekko" panose="00000500000000000000" pitchFamily="2" charset="0"/>
              </a:rPr>
              <a:t>a __________</a:t>
            </a:r>
          </a:p>
        </p:txBody>
      </p:sp>
      <p:sp>
        <p:nvSpPr>
          <p:cNvPr id="28" name="Rectangle 27">
            <a:extLst>
              <a:ext uri="{FF2B5EF4-FFF2-40B4-BE49-F238E27FC236}">
                <a16:creationId xmlns:a16="http://schemas.microsoft.com/office/drawing/2014/main" id="{28AB25E7-20E7-DFC6-01D1-03188D64A621}"/>
              </a:ext>
            </a:extLst>
          </p:cNvPr>
          <p:cNvSpPr/>
          <p:nvPr/>
        </p:nvSpPr>
        <p:spPr>
          <a:xfrm>
            <a:off x="4618950" y="2130863"/>
            <a:ext cx="942818" cy="230832"/>
          </a:xfrm>
          <a:prstGeom prst="rect">
            <a:avLst/>
          </a:prstGeom>
          <a:noFill/>
        </p:spPr>
        <p:txBody>
          <a:bodyPr wrap="square" lIns="36000" rIns="0">
            <a:spAutoFit/>
          </a:bodyPr>
          <a:lstStyle/>
          <a:p>
            <a:pPr lvl="0" algn="ctr"/>
            <a:r>
              <a:rPr lang="fr-FR" sz="900" dirty="0">
                <a:solidFill>
                  <a:prstClr val="black"/>
                </a:solidFill>
                <a:latin typeface="Short Stack" panose="02010500040000000007" pitchFamily="2" charset="77"/>
                <a:cs typeface="Dekko" panose="00000500000000000000" pitchFamily="2" charset="0"/>
              </a:rPr>
              <a:t>a ________</a:t>
            </a:r>
          </a:p>
        </p:txBody>
      </p:sp>
      <p:sp>
        <p:nvSpPr>
          <p:cNvPr id="29" name="Rectangle 28">
            <a:extLst>
              <a:ext uri="{FF2B5EF4-FFF2-40B4-BE49-F238E27FC236}">
                <a16:creationId xmlns:a16="http://schemas.microsoft.com/office/drawing/2014/main" id="{BE3B26D6-1A5F-866B-6F58-157C4064049F}"/>
              </a:ext>
            </a:extLst>
          </p:cNvPr>
          <p:cNvSpPr/>
          <p:nvPr/>
        </p:nvSpPr>
        <p:spPr>
          <a:xfrm>
            <a:off x="5653507" y="2384222"/>
            <a:ext cx="1265370" cy="230832"/>
          </a:xfrm>
          <a:prstGeom prst="rect">
            <a:avLst/>
          </a:prstGeom>
          <a:noFill/>
        </p:spPr>
        <p:txBody>
          <a:bodyPr wrap="square" lIns="36000" rIns="0">
            <a:spAutoFit/>
          </a:bodyPr>
          <a:lstStyle/>
          <a:p>
            <a:pPr lvl="0" algn="ctr"/>
            <a:r>
              <a:rPr lang="fr-FR" sz="900" dirty="0">
                <a:solidFill>
                  <a:prstClr val="black"/>
                </a:solidFill>
                <a:latin typeface="Short Stack" panose="02010500040000000007" pitchFamily="2" charset="77"/>
                <a:cs typeface="Dekko" panose="00000500000000000000" pitchFamily="2" charset="0"/>
              </a:rPr>
              <a:t>a _______________</a:t>
            </a:r>
          </a:p>
        </p:txBody>
      </p:sp>
      <p:sp>
        <p:nvSpPr>
          <p:cNvPr id="30" name="Rectangle 29">
            <a:extLst>
              <a:ext uri="{FF2B5EF4-FFF2-40B4-BE49-F238E27FC236}">
                <a16:creationId xmlns:a16="http://schemas.microsoft.com/office/drawing/2014/main" id="{23AAC5FC-B6D4-6733-D684-A581FC9E5130}"/>
              </a:ext>
            </a:extLst>
          </p:cNvPr>
          <p:cNvSpPr/>
          <p:nvPr/>
        </p:nvSpPr>
        <p:spPr>
          <a:xfrm>
            <a:off x="289849" y="3659683"/>
            <a:ext cx="1601037" cy="261610"/>
          </a:xfrm>
          <a:prstGeom prst="rect">
            <a:avLst/>
          </a:prstGeom>
          <a:noFill/>
        </p:spPr>
        <p:txBody>
          <a:bodyPr wrap="square" lIns="36000" rIns="0">
            <a:spAutoFit/>
          </a:bodyPr>
          <a:lstStyle/>
          <a:p>
            <a:pPr lvl="0" algn="ctr"/>
            <a:r>
              <a:rPr lang="fr-FR" sz="1050" dirty="0">
                <a:solidFill>
                  <a:prstClr val="black"/>
                </a:solidFill>
                <a:latin typeface="Century Gothic" panose="020B0502020202020204" pitchFamily="34" charset="0"/>
                <a:cs typeface="Dekko" panose="00000500000000000000" pitchFamily="2" charset="0"/>
              </a:rPr>
              <a:t>a ____________________</a:t>
            </a:r>
          </a:p>
        </p:txBody>
      </p:sp>
      <p:sp>
        <p:nvSpPr>
          <p:cNvPr id="31" name="Rectangle 30">
            <a:extLst>
              <a:ext uri="{FF2B5EF4-FFF2-40B4-BE49-F238E27FC236}">
                <a16:creationId xmlns:a16="http://schemas.microsoft.com/office/drawing/2014/main" id="{41F26BCB-3F0E-D430-D15A-69A841987869}"/>
              </a:ext>
            </a:extLst>
          </p:cNvPr>
          <p:cNvSpPr/>
          <p:nvPr/>
        </p:nvSpPr>
        <p:spPr>
          <a:xfrm>
            <a:off x="1890886" y="3475497"/>
            <a:ext cx="942818" cy="261610"/>
          </a:xfrm>
          <a:prstGeom prst="rect">
            <a:avLst/>
          </a:prstGeom>
          <a:noFill/>
        </p:spPr>
        <p:txBody>
          <a:bodyPr wrap="square" lIns="36000" rIns="0">
            <a:spAutoFit/>
          </a:bodyPr>
          <a:lstStyle/>
          <a:p>
            <a:pPr lvl="0" algn="ctr"/>
            <a:r>
              <a:rPr lang="fr-FR" sz="1050" dirty="0">
                <a:solidFill>
                  <a:prstClr val="black"/>
                </a:solidFill>
                <a:latin typeface="Century Gothic" panose="020B0502020202020204" pitchFamily="34" charset="0"/>
                <a:cs typeface="Dekko" panose="00000500000000000000" pitchFamily="2" charset="0"/>
              </a:rPr>
              <a:t>a __________</a:t>
            </a:r>
          </a:p>
        </p:txBody>
      </p:sp>
      <p:sp>
        <p:nvSpPr>
          <p:cNvPr id="32" name="Rectangle 31">
            <a:extLst>
              <a:ext uri="{FF2B5EF4-FFF2-40B4-BE49-F238E27FC236}">
                <a16:creationId xmlns:a16="http://schemas.microsoft.com/office/drawing/2014/main" id="{59852DC3-3F24-A951-034D-8BD280D89C1A}"/>
              </a:ext>
            </a:extLst>
          </p:cNvPr>
          <p:cNvSpPr/>
          <p:nvPr/>
        </p:nvSpPr>
        <p:spPr>
          <a:xfrm>
            <a:off x="2665243" y="3825721"/>
            <a:ext cx="1601037" cy="230832"/>
          </a:xfrm>
          <a:prstGeom prst="rect">
            <a:avLst/>
          </a:prstGeom>
          <a:noFill/>
        </p:spPr>
        <p:txBody>
          <a:bodyPr wrap="square" lIns="36000" rIns="0">
            <a:spAutoFit/>
          </a:bodyPr>
          <a:lstStyle/>
          <a:p>
            <a:pPr lvl="0" algn="ctr"/>
            <a:r>
              <a:rPr lang="fr-FR" sz="900" dirty="0">
                <a:solidFill>
                  <a:prstClr val="black"/>
                </a:solidFill>
                <a:latin typeface="Short Stack" panose="02010500040000000007" pitchFamily="2" charset="77"/>
                <a:cs typeface="Dekko" panose="00000500000000000000" pitchFamily="2" charset="0"/>
              </a:rPr>
              <a:t>a ___________________</a:t>
            </a:r>
          </a:p>
        </p:txBody>
      </p:sp>
      <p:sp>
        <p:nvSpPr>
          <p:cNvPr id="33" name="Rectangle 32">
            <a:extLst>
              <a:ext uri="{FF2B5EF4-FFF2-40B4-BE49-F238E27FC236}">
                <a16:creationId xmlns:a16="http://schemas.microsoft.com/office/drawing/2014/main" id="{BCEB92E5-9A29-1828-9673-786821DE50F8}"/>
              </a:ext>
            </a:extLst>
          </p:cNvPr>
          <p:cNvSpPr/>
          <p:nvPr/>
        </p:nvSpPr>
        <p:spPr>
          <a:xfrm>
            <a:off x="6142215" y="3456637"/>
            <a:ext cx="788549" cy="261610"/>
          </a:xfrm>
          <a:prstGeom prst="rect">
            <a:avLst/>
          </a:prstGeom>
          <a:noFill/>
        </p:spPr>
        <p:txBody>
          <a:bodyPr wrap="square" lIns="36000" rIns="0">
            <a:spAutoFit/>
          </a:bodyPr>
          <a:lstStyle/>
          <a:p>
            <a:pPr lvl="0" algn="ctr"/>
            <a:r>
              <a:rPr lang="fr-FR" sz="1050" dirty="0">
                <a:solidFill>
                  <a:prstClr val="black"/>
                </a:solidFill>
                <a:latin typeface="Century Gothic" panose="020B0502020202020204" pitchFamily="34" charset="0"/>
                <a:cs typeface="Dekko" panose="00000500000000000000" pitchFamily="2" charset="0"/>
              </a:rPr>
              <a:t>a ________</a:t>
            </a:r>
          </a:p>
        </p:txBody>
      </p:sp>
      <p:sp>
        <p:nvSpPr>
          <p:cNvPr id="39" name="Rectangle 38">
            <a:extLst>
              <a:ext uri="{FF2B5EF4-FFF2-40B4-BE49-F238E27FC236}">
                <a16:creationId xmlns:a16="http://schemas.microsoft.com/office/drawing/2014/main" id="{ED15DC8B-5ADC-D404-9EA4-9D61766CC242}"/>
              </a:ext>
            </a:extLst>
          </p:cNvPr>
          <p:cNvSpPr/>
          <p:nvPr/>
        </p:nvSpPr>
        <p:spPr>
          <a:xfrm>
            <a:off x="5040637" y="3804450"/>
            <a:ext cx="1309942" cy="230832"/>
          </a:xfrm>
          <a:prstGeom prst="rect">
            <a:avLst/>
          </a:prstGeom>
          <a:noFill/>
        </p:spPr>
        <p:txBody>
          <a:bodyPr wrap="square" lIns="36000" rIns="0">
            <a:spAutoFit/>
          </a:bodyPr>
          <a:lstStyle/>
          <a:p>
            <a:pPr lvl="0" algn="ctr"/>
            <a:r>
              <a:rPr lang="fr-FR" sz="900" dirty="0">
                <a:solidFill>
                  <a:prstClr val="black"/>
                </a:solidFill>
                <a:latin typeface="Short Stack" panose="02010500040000000007" pitchFamily="2" charset="77"/>
                <a:cs typeface="Dekko" panose="00000500000000000000" pitchFamily="2" charset="0"/>
              </a:rPr>
              <a:t>a _______________</a:t>
            </a:r>
          </a:p>
        </p:txBody>
      </p:sp>
      <p:sp>
        <p:nvSpPr>
          <p:cNvPr id="41" name="Rectangle 40">
            <a:extLst>
              <a:ext uri="{FF2B5EF4-FFF2-40B4-BE49-F238E27FC236}">
                <a16:creationId xmlns:a16="http://schemas.microsoft.com/office/drawing/2014/main" id="{CFFCF0B4-348E-7C88-57F4-72E680492635}"/>
              </a:ext>
            </a:extLst>
          </p:cNvPr>
          <p:cNvSpPr/>
          <p:nvPr/>
        </p:nvSpPr>
        <p:spPr>
          <a:xfrm>
            <a:off x="278589" y="6681898"/>
            <a:ext cx="6788183" cy="3363132"/>
          </a:xfrm>
          <a:prstGeom prst="rect">
            <a:avLst/>
          </a:prstGeom>
          <a:solidFill>
            <a:schemeClr val="bg1"/>
          </a:solidFill>
          <a:ln w="19050">
            <a:solidFill>
              <a:srgbClr val="9E63C8"/>
            </a:solidFill>
            <a:prstDash val="dash"/>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2" name="Rectangle 41">
            <a:extLst>
              <a:ext uri="{FF2B5EF4-FFF2-40B4-BE49-F238E27FC236}">
                <a16:creationId xmlns:a16="http://schemas.microsoft.com/office/drawing/2014/main" id="{2A2B399E-A88D-7402-22AC-3B5F6D0FCA63}"/>
              </a:ext>
            </a:extLst>
          </p:cNvPr>
          <p:cNvSpPr/>
          <p:nvPr/>
        </p:nvSpPr>
        <p:spPr>
          <a:xfrm>
            <a:off x="487771" y="4614275"/>
            <a:ext cx="6296256" cy="1542323"/>
          </a:xfrm>
          <a:prstGeom prst="rect">
            <a:avLst/>
          </a:prstGeom>
          <a:solidFill>
            <a:schemeClr val="bg1"/>
          </a:solidFill>
          <a:ln w="19050">
            <a:solidFill>
              <a:srgbClr val="9E63C8"/>
            </a:solidFill>
            <a:prstDash val="dash"/>
          </a:ln>
          <a:effectLst>
            <a:outerShdw blurRad="50800" dist="38100" dir="2700000" algn="tl" rotWithShape="0">
              <a:prstClr val="black">
                <a:alpha val="40000"/>
              </a:prstClr>
            </a:outerShdw>
          </a:effectLst>
        </p:spPr>
        <p:txBody>
          <a:bodyPr wrap="square" lIns="36000" tIns="72000" rIns="0" bIns="108000">
            <a:spAutoFit/>
          </a:bodyPr>
          <a:lstStyle/>
          <a:p>
            <a:pPr>
              <a:lnSpc>
                <a:spcPct val="150000"/>
              </a:lnSpc>
            </a:pPr>
            <a:r>
              <a:rPr lang="fr-FR" sz="1000" b="1" dirty="0">
                <a:solidFill>
                  <a:prstClr val="black"/>
                </a:solidFill>
                <a:latin typeface="Century Gothic" panose="020B0502020202020204" pitchFamily="34" charset="0"/>
                <a:cs typeface="Dekko" panose="00000500000000000000" pitchFamily="2" charset="0"/>
              </a:rPr>
              <a:t>     </a:t>
            </a:r>
            <a:r>
              <a:rPr lang="fr-FR" sz="1050" b="1" dirty="0">
                <a:solidFill>
                  <a:prstClr val="black"/>
                </a:solidFill>
                <a:latin typeface="Cavolini" panose="03000502040302020204" pitchFamily="66" charset="0"/>
                <a:cs typeface="Cavolini" panose="03000502040302020204" pitchFamily="66" charset="0"/>
              </a:rPr>
              <a:t>Traduis</a:t>
            </a:r>
            <a:r>
              <a:rPr lang="fr-FR" sz="1000" dirty="0">
                <a:solidFill>
                  <a:prstClr val="black"/>
                </a:solidFill>
                <a:latin typeface="Century Gothic" panose="020B0502020202020204" pitchFamily="34" charset="0"/>
                <a:cs typeface="Dekko" panose="00000500000000000000" pitchFamily="2" charset="0"/>
              </a:rPr>
              <a:t> : </a:t>
            </a:r>
            <a:r>
              <a:rPr lang="fr-FR" sz="1000" dirty="0">
                <a:solidFill>
                  <a:prstClr val="black"/>
                </a:solidFill>
                <a:latin typeface="Short Stack" panose="02010500040000000007" pitchFamily="2" charset="77"/>
                <a:cs typeface="Dekko" panose="00000500000000000000" pitchFamily="2" charset="0"/>
              </a:rPr>
              <a:t>Combien y a-t-il de livres ? </a:t>
            </a:r>
            <a:endParaRPr lang="fr-FR" sz="1000" dirty="0">
              <a:solidFill>
                <a:prstClr val="black"/>
              </a:solidFill>
              <a:latin typeface="Century Gothic" panose="020B0502020202020204" pitchFamily="34" charset="0"/>
              <a:cs typeface="Dekko" panose="00000500000000000000" pitchFamily="2" charset="0"/>
            </a:endParaRPr>
          </a:p>
          <a:p>
            <a:pPr lvl="0" algn="ctr">
              <a:lnSpc>
                <a:spcPct val="200000"/>
              </a:lnSpc>
            </a:pPr>
            <a:r>
              <a:rPr lang="fr-FR" sz="1000" i="1" dirty="0">
                <a:solidFill>
                  <a:prstClr val="black"/>
                </a:solidFill>
                <a:latin typeface="Century Gothic" panose="020B0502020202020204" pitchFamily="34" charset="0"/>
                <a:cs typeface="Dekko" panose="00000500000000000000" pitchFamily="2" charset="0"/>
              </a:rPr>
              <a:t>_______  _____________          ______________               ______                    __________          ?</a:t>
            </a:r>
          </a:p>
          <a:p>
            <a:pPr lvl="0" algn="ctr"/>
            <a:endParaRPr lang="fr-FR" sz="800" i="1" dirty="0">
              <a:solidFill>
                <a:prstClr val="black"/>
              </a:solidFill>
              <a:cs typeface="Dekko" panose="00000500000000000000" pitchFamily="2" charset="0"/>
            </a:endParaRPr>
          </a:p>
          <a:p>
            <a:pPr marL="177800" lvl="0"/>
            <a:r>
              <a:rPr lang="fr-FR" sz="1050" b="1" dirty="0">
                <a:solidFill>
                  <a:prstClr val="black"/>
                </a:solidFill>
                <a:latin typeface="Cavolini" panose="03000502040302020204" pitchFamily="66" charset="0"/>
                <a:cs typeface="Cavolini" panose="03000502040302020204" pitchFamily="66" charset="0"/>
              </a:rPr>
              <a:t>Pour répondre :</a:t>
            </a:r>
          </a:p>
          <a:p>
            <a:pPr marL="177800" lvl="0"/>
            <a:endParaRPr lang="fr-FR" sz="1050" b="1" dirty="0">
              <a:solidFill>
                <a:prstClr val="black"/>
              </a:solidFill>
              <a:latin typeface="Short Stack" panose="02010500040000000007" pitchFamily="2" charset="77"/>
              <a:cs typeface="Cavolini" panose="03000502040302020204" pitchFamily="66" charset="0"/>
            </a:endParaRPr>
          </a:p>
          <a:p>
            <a:pPr marL="352425" lvl="0" indent="-171450">
              <a:buFont typeface="Arial" panose="020B0604020202020204" pitchFamily="34" charset="0"/>
              <a:buChar char="•"/>
              <a:tabLst>
                <a:tab pos="2514600" algn="l"/>
              </a:tabLst>
            </a:pPr>
            <a:r>
              <a:rPr lang="fr-FR" sz="1000" dirty="0">
                <a:solidFill>
                  <a:prstClr val="black"/>
                </a:solidFill>
                <a:latin typeface="Short Stack" panose="02010500040000000007" pitchFamily="2" charset="77"/>
                <a:cs typeface="Dekko" panose="00000500000000000000" pitchFamily="2" charset="0"/>
              </a:rPr>
              <a:t>S’il n’y en a </a:t>
            </a:r>
            <a:r>
              <a:rPr lang="fr-FR" sz="1000" u="sng" dirty="0">
                <a:solidFill>
                  <a:prstClr val="black"/>
                </a:solidFill>
                <a:latin typeface="Short Stack" panose="02010500040000000007" pitchFamily="2" charset="77"/>
                <a:cs typeface="Dekko" panose="00000500000000000000" pitchFamily="2" charset="0"/>
              </a:rPr>
              <a:t>qu’un</a:t>
            </a:r>
            <a:r>
              <a:rPr lang="fr-FR" sz="1000" dirty="0">
                <a:solidFill>
                  <a:prstClr val="black"/>
                </a:solidFill>
                <a:latin typeface="Short Stack" panose="02010500040000000007" pitchFamily="2" charset="77"/>
                <a:cs typeface="Dekko" panose="00000500000000000000" pitchFamily="2" charset="0"/>
              </a:rPr>
              <a:t>, on dit</a:t>
            </a:r>
            <a:r>
              <a:rPr lang="fr-FR" sz="1000" i="1" dirty="0">
                <a:solidFill>
                  <a:prstClr val="black"/>
                </a:solidFill>
                <a:latin typeface="Short Stack" panose="02010500040000000007" pitchFamily="2" charset="77"/>
                <a:cs typeface="Dekko" panose="00000500000000000000" pitchFamily="2" charset="0"/>
              </a:rPr>
              <a:t> </a:t>
            </a:r>
            <a:r>
              <a:rPr lang="fr-FR" sz="1000" dirty="0">
                <a:solidFill>
                  <a:prstClr val="black"/>
                </a:solidFill>
                <a:latin typeface="Short Stack" panose="02010500040000000007" pitchFamily="2" charset="77"/>
                <a:cs typeface="Dekko" panose="00000500000000000000" pitchFamily="2" charset="0"/>
              </a:rPr>
              <a:t>: 	There </a:t>
            </a:r>
            <a:r>
              <a:rPr lang="fr-FR" sz="1000" u="sng" dirty="0" err="1">
                <a:solidFill>
                  <a:prstClr val="black"/>
                </a:solidFill>
                <a:latin typeface="Short Stack" panose="02010500040000000007" pitchFamily="2" charset="77"/>
                <a:cs typeface="Dekko" panose="00000500000000000000" pitchFamily="2" charset="0"/>
              </a:rPr>
              <a:t>is</a:t>
            </a:r>
            <a:r>
              <a:rPr lang="fr-FR" sz="1000" dirty="0">
                <a:solidFill>
                  <a:prstClr val="black"/>
                </a:solidFill>
                <a:latin typeface="Short Stack" panose="02010500040000000007" pitchFamily="2" charset="77"/>
                <a:cs typeface="Dekko" panose="00000500000000000000" pitchFamily="2" charset="0"/>
              </a:rPr>
              <a:t> (verbe être au singulier) </a:t>
            </a:r>
            <a:r>
              <a:rPr lang="fr-FR" sz="1000" u="sng" dirty="0">
                <a:solidFill>
                  <a:prstClr val="black"/>
                </a:solidFill>
                <a:latin typeface="Short Stack" panose="02010500040000000007" pitchFamily="2" charset="77"/>
                <a:cs typeface="Dekko" panose="00000500000000000000" pitchFamily="2" charset="0"/>
              </a:rPr>
              <a:t>one</a:t>
            </a:r>
            <a:r>
              <a:rPr lang="fr-FR" sz="1000" dirty="0">
                <a:solidFill>
                  <a:prstClr val="black"/>
                </a:solidFill>
                <a:latin typeface="Short Stack" panose="02010500040000000007" pitchFamily="2" charset="77"/>
                <a:cs typeface="Dekko" panose="00000500000000000000" pitchFamily="2" charset="0"/>
              </a:rPr>
              <a:t> book.</a:t>
            </a:r>
          </a:p>
          <a:p>
            <a:pPr marL="352425" lvl="0" indent="-171450">
              <a:lnSpc>
                <a:spcPct val="150000"/>
              </a:lnSpc>
              <a:buFont typeface="Arial" panose="020B0604020202020204" pitchFamily="34" charset="0"/>
              <a:buChar char="•"/>
              <a:tabLst>
                <a:tab pos="2514600" algn="l"/>
              </a:tabLst>
            </a:pPr>
            <a:r>
              <a:rPr lang="fr-FR" sz="1000" dirty="0">
                <a:solidFill>
                  <a:prstClr val="black"/>
                </a:solidFill>
                <a:latin typeface="Short Stack" panose="02010500040000000007" pitchFamily="2" charset="77"/>
                <a:cs typeface="Dekko" panose="00000500000000000000" pitchFamily="2" charset="0"/>
              </a:rPr>
              <a:t>S’il y en a </a:t>
            </a:r>
            <a:r>
              <a:rPr lang="fr-FR" sz="1000" u="sng" dirty="0">
                <a:solidFill>
                  <a:prstClr val="black"/>
                </a:solidFill>
                <a:latin typeface="Short Stack" panose="02010500040000000007" pitchFamily="2" charset="77"/>
                <a:cs typeface="Dekko" panose="00000500000000000000" pitchFamily="2" charset="0"/>
              </a:rPr>
              <a:t>plusieurs</a:t>
            </a:r>
            <a:r>
              <a:rPr lang="fr-FR" sz="1000" dirty="0">
                <a:solidFill>
                  <a:prstClr val="black"/>
                </a:solidFill>
                <a:latin typeface="Short Stack" panose="02010500040000000007" pitchFamily="2" charset="77"/>
                <a:cs typeface="Dekko" panose="00000500000000000000" pitchFamily="2" charset="0"/>
              </a:rPr>
              <a:t>, on dit : 	There </a:t>
            </a:r>
            <a:r>
              <a:rPr lang="fr-FR" sz="1000" u="sng" dirty="0">
                <a:solidFill>
                  <a:prstClr val="black"/>
                </a:solidFill>
                <a:latin typeface="Short Stack" panose="02010500040000000007" pitchFamily="2" charset="77"/>
                <a:cs typeface="Dekko" panose="00000500000000000000" pitchFamily="2" charset="0"/>
              </a:rPr>
              <a:t>are</a:t>
            </a:r>
            <a:r>
              <a:rPr lang="fr-FR" sz="1000" dirty="0">
                <a:solidFill>
                  <a:prstClr val="black"/>
                </a:solidFill>
                <a:latin typeface="Short Stack" panose="02010500040000000007" pitchFamily="2" charset="77"/>
                <a:cs typeface="Dekko" panose="00000500000000000000" pitchFamily="2" charset="0"/>
              </a:rPr>
              <a:t> (verbe être au pluriel) </a:t>
            </a:r>
            <a:r>
              <a:rPr lang="fr-FR" sz="1000" u="sng" dirty="0" err="1">
                <a:solidFill>
                  <a:prstClr val="black"/>
                </a:solidFill>
                <a:latin typeface="Short Stack" panose="02010500040000000007" pitchFamily="2" charset="77"/>
                <a:cs typeface="Dekko" panose="00000500000000000000" pitchFamily="2" charset="0"/>
              </a:rPr>
              <a:t>two</a:t>
            </a:r>
            <a:r>
              <a:rPr lang="fr-FR" sz="1000" dirty="0">
                <a:solidFill>
                  <a:prstClr val="black"/>
                </a:solidFill>
                <a:latin typeface="Short Stack" panose="02010500040000000007" pitchFamily="2" charset="77"/>
                <a:cs typeface="Dekko" panose="00000500000000000000" pitchFamily="2" charset="0"/>
              </a:rPr>
              <a:t> books. </a:t>
            </a:r>
          </a:p>
        </p:txBody>
      </p:sp>
      <p:sp>
        <p:nvSpPr>
          <p:cNvPr id="43" name="Rectangle 42">
            <a:extLst>
              <a:ext uri="{FF2B5EF4-FFF2-40B4-BE49-F238E27FC236}">
                <a16:creationId xmlns:a16="http://schemas.microsoft.com/office/drawing/2014/main" id="{79CF8B0B-9B31-C898-6F51-7DC9E99D5D9D}"/>
              </a:ext>
            </a:extLst>
          </p:cNvPr>
          <p:cNvSpPr/>
          <p:nvPr/>
        </p:nvSpPr>
        <p:spPr>
          <a:xfrm>
            <a:off x="278589" y="6868570"/>
            <a:ext cx="4809672" cy="2610908"/>
          </a:xfrm>
          <a:prstGeom prst="rect">
            <a:avLst/>
          </a:prstGeom>
        </p:spPr>
        <p:txBody>
          <a:bodyPr wrap="square">
            <a:spAutoFit/>
          </a:bodyPr>
          <a:lstStyle/>
          <a:p>
            <a:pPr lvl="0">
              <a:lnSpc>
                <a:spcPct val="150000"/>
              </a:lnSpc>
            </a:pPr>
            <a:r>
              <a:rPr lang="fr-FR" sz="1000" dirty="0">
                <a:solidFill>
                  <a:prstClr val="black"/>
                </a:solidFill>
                <a:latin typeface="Short Stack" panose="02010500040000000007" pitchFamily="2" charset="77"/>
                <a:cs typeface="Dekko" panose="00000500000000000000" pitchFamily="2" charset="0"/>
              </a:rPr>
              <a:t>C’est l’immeuble le plus mythique de _______________ , haut de _______ mètres. Il est situé sur l’île de _____________________ . </a:t>
            </a:r>
          </a:p>
          <a:p>
            <a:pPr lvl="0">
              <a:lnSpc>
                <a:spcPct val="150000"/>
              </a:lnSpc>
            </a:pPr>
            <a:r>
              <a:rPr lang="fr-FR" sz="1000" dirty="0">
                <a:solidFill>
                  <a:prstClr val="black"/>
                </a:solidFill>
                <a:latin typeface="Short Stack" panose="02010500040000000007" pitchFamily="2" charset="77"/>
                <a:cs typeface="Dekko" panose="00000500000000000000" pitchFamily="2" charset="0"/>
              </a:rPr>
              <a:t>A sa construction en ________ , il était le gratte-ciel le plus haut du __________ . Il possède ____ étages dont deux plates-formes d’observation au 86</a:t>
            </a:r>
            <a:r>
              <a:rPr lang="fr-FR" sz="1000" baseline="30000" dirty="0">
                <a:solidFill>
                  <a:prstClr val="black"/>
                </a:solidFill>
                <a:latin typeface="Short Stack" panose="02010500040000000007" pitchFamily="2" charset="77"/>
                <a:cs typeface="Dekko" panose="00000500000000000000" pitchFamily="2" charset="0"/>
              </a:rPr>
              <a:t>ème</a:t>
            </a:r>
            <a:r>
              <a:rPr lang="fr-FR" sz="1000" dirty="0">
                <a:solidFill>
                  <a:prstClr val="black"/>
                </a:solidFill>
                <a:latin typeface="Short Stack" panose="02010500040000000007" pitchFamily="2" charset="77"/>
                <a:cs typeface="Dekko" panose="00000500000000000000" pitchFamily="2" charset="0"/>
              </a:rPr>
              <a:t> et 102</a:t>
            </a:r>
            <a:r>
              <a:rPr lang="fr-FR" sz="1000" baseline="30000" dirty="0">
                <a:solidFill>
                  <a:prstClr val="black"/>
                </a:solidFill>
                <a:latin typeface="Short Stack" panose="02010500040000000007" pitchFamily="2" charset="77"/>
                <a:cs typeface="Dekko" panose="00000500000000000000" pitchFamily="2" charset="0"/>
              </a:rPr>
              <a:t>ème</a:t>
            </a:r>
            <a:r>
              <a:rPr lang="fr-FR" sz="1000" dirty="0">
                <a:solidFill>
                  <a:prstClr val="black"/>
                </a:solidFill>
                <a:latin typeface="Short Stack" panose="02010500040000000007" pitchFamily="2" charset="77"/>
                <a:cs typeface="Dekko" panose="00000500000000000000" pitchFamily="2" charset="0"/>
              </a:rPr>
              <a:t> étage qui offrent une incroyable ________ panoramique sur New York. En _______ il est rendu célèbre par un film, _____________________ où le gorille escalade le building. L’Empire State Building a malheureusement récupéré son titre   de plus haut building de New York après la destruction du __________________________ en ________ . </a:t>
            </a:r>
          </a:p>
        </p:txBody>
      </p:sp>
      <p:pic>
        <p:nvPicPr>
          <p:cNvPr id="51" name="Image 50">
            <a:extLst>
              <a:ext uri="{FF2B5EF4-FFF2-40B4-BE49-F238E27FC236}">
                <a16:creationId xmlns:a16="http://schemas.microsoft.com/office/drawing/2014/main" id="{6313AA9D-2608-6B7F-931D-72BFDF4A7428}"/>
              </a:ext>
            </a:extLst>
          </p:cNvPr>
          <p:cNvPicPr>
            <a:picLocks noChangeAspect="1"/>
          </p:cNvPicPr>
          <p:nvPr/>
        </p:nvPicPr>
        <p:blipFill>
          <a:blip r:embed="rId13"/>
          <a:stretch>
            <a:fillRect/>
          </a:stretch>
        </p:blipFill>
        <p:spPr>
          <a:xfrm>
            <a:off x="5065014" y="6823396"/>
            <a:ext cx="1878808" cy="2495085"/>
          </a:xfrm>
          <a:prstGeom prst="rect">
            <a:avLst/>
          </a:prstGeom>
        </p:spPr>
      </p:pic>
      <p:sp>
        <p:nvSpPr>
          <p:cNvPr id="53" name="ZoneTexte 52">
            <a:extLst>
              <a:ext uri="{FF2B5EF4-FFF2-40B4-BE49-F238E27FC236}">
                <a16:creationId xmlns:a16="http://schemas.microsoft.com/office/drawing/2014/main" id="{D0486418-236F-2B9A-AA78-537D73CCFE14}"/>
              </a:ext>
            </a:extLst>
          </p:cNvPr>
          <p:cNvSpPr txBox="1"/>
          <p:nvPr/>
        </p:nvSpPr>
        <p:spPr>
          <a:xfrm>
            <a:off x="4128491" y="4515769"/>
            <a:ext cx="2407998" cy="318072"/>
          </a:xfrm>
          <a:prstGeom prst="rect">
            <a:avLst/>
          </a:prstGeom>
          <a:solidFill>
            <a:schemeClr val="bg1"/>
          </a:solidFill>
          <a:ln w="19050">
            <a:solidFill>
              <a:srgbClr val="9E63C8"/>
            </a:solidFill>
          </a:ln>
          <a:effectLst>
            <a:outerShdw blurRad="50800" dist="38100" dir="2700000" algn="tl" rotWithShape="0">
              <a:prstClr val="black">
                <a:alpha val="40000"/>
              </a:prstClr>
            </a:outerShdw>
          </a:effectLst>
        </p:spPr>
        <p:txBody>
          <a:bodyPr wrap="square" lIns="101636" tIns="50818" rIns="101636" bIns="50818" rtlCol="0">
            <a:spAutoFit/>
          </a:bodyPr>
          <a:lstStyle/>
          <a:p>
            <a:pPr algn="ctr"/>
            <a:r>
              <a:rPr lang="fr-FR" sz="1400" dirty="0">
                <a:latin typeface="Dreaming Outloud Script Pro" panose="03050502040304050704" pitchFamily="66" charset="77"/>
                <a:cs typeface="Dreaming Outloud Script Pro" panose="03050502040304050704" pitchFamily="66" charset="77"/>
              </a:rPr>
              <a:t>Grammaire : How </a:t>
            </a:r>
            <a:r>
              <a:rPr lang="fr-FR" sz="1400" dirty="0" err="1">
                <a:latin typeface="Dreaming Outloud Script Pro" panose="03050502040304050704" pitchFamily="66" charset="77"/>
                <a:cs typeface="Dreaming Outloud Script Pro" panose="03050502040304050704" pitchFamily="66" charset="77"/>
              </a:rPr>
              <a:t>many</a:t>
            </a:r>
            <a:r>
              <a:rPr lang="fr-FR" sz="1400" dirty="0">
                <a:latin typeface="Dreaming Outloud Script Pro" panose="03050502040304050704" pitchFamily="66" charset="77"/>
                <a:cs typeface="Dreaming Outloud Script Pro" panose="03050502040304050704" pitchFamily="66" charset="77"/>
              </a:rPr>
              <a:t> ?</a:t>
            </a:r>
          </a:p>
        </p:txBody>
      </p:sp>
      <p:sp>
        <p:nvSpPr>
          <p:cNvPr id="57" name="ZoneTexte 56">
            <a:extLst>
              <a:ext uri="{FF2B5EF4-FFF2-40B4-BE49-F238E27FC236}">
                <a16:creationId xmlns:a16="http://schemas.microsoft.com/office/drawing/2014/main" id="{8B2032BB-FC68-F69B-0B81-DAD2651F30A7}"/>
              </a:ext>
            </a:extLst>
          </p:cNvPr>
          <p:cNvSpPr txBox="1"/>
          <p:nvPr/>
        </p:nvSpPr>
        <p:spPr>
          <a:xfrm>
            <a:off x="691455" y="1085998"/>
            <a:ext cx="2535324" cy="318072"/>
          </a:xfrm>
          <a:prstGeom prst="rect">
            <a:avLst/>
          </a:prstGeom>
          <a:solidFill>
            <a:schemeClr val="bg1"/>
          </a:solidFill>
          <a:ln w="19050">
            <a:solidFill>
              <a:srgbClr val="9E63C8"/>
            </a:solidFill>
          </a:ln>
          <a:effectLst>
            <a:outerShdw blurRad="50800" dist="38100" dir="2700000" algn="tl" rotWithShape="0">
              <a:prstClr val="black">
                <a:alpha val="40000"/>
              </a:prstClr>
            </a:outerShdw>
          </a:effectLst>
        </p:spPr>
        <p:txBody>
          <a:bodyPr wrap="square" lIns="101636" tIns="50818" rIns="101636" bIns="50818" rtlCol="0">
            <a:spAutoFit/>
          </a:bodyPr>
          <a:lstStyle/>
          <a:p>
            <a:pPr algn="ctr"/>
            <a:r>
              <a:rPr lang="fr-FR" sz="1400" dirty="0">
                <a:latin typeface="Dreaming Outloud Script Pro" panose="03050502040304050704" pitchFamily="66" charset="77"/>
                <a:cs typeface="Dreaming Outloud Script Pro" panose="03050502040304050704" pitchFamily="66" charset="77"/>
              </a:rPr>
              <a:t>Vocabulaire : mots de l’école</a:t>
            </a:r>
          </a:p>
        </p:txBody>
      </p:sp>
      <p:sp>
        <p:nvSpPr>
          <p:cNvPr id="61" name="Rectangle 60">
            <a:extLst>
              <a:ext uri="{FF2B5EF4-FFF2-40B4-BE49-F238E27FC236}">
                <a16:creationId xmlns:a16="http://schemas.microsoft.com/office/drawing/2014/main" id="{FF67B1B2-D2DD-3868-87BF-A2B9F1B37301}"/>
              </a:ext>
            </a:extLst>
          </p:cNvPr>
          <p:cNvSpPr/>
          <p:nvPr/>
        </p:nvSpPr>
        <p:spPr>
          <a:xfrm>
            <a:off x="742175" y="6450407"/>
            <a:ext cx="3618298" cy="307777"/>
          </a:xfrm>
          <a:prstGeom prst="rect">
            <a:avLst/>
          </a:prstGeom>
          <a:solidFill>
            <a:schemeClr val="bg1"/>
          </a:solidFill>
          <a:ln w="19050">
            <a:solidFill>
              <a:srgbClr val="9E63C8"/>
            </a:solidFill>
          </a:ln>
          <a:effectLst>
            <a:outerShdw blurRad="50800" dist="38100" dir="2700000" algn="tl" rotWithShape="0">
              <a:prstClr val="black">
                <a:alpha val="40000"/>
              </a:prstClr>
            </a:outerShdw>
          </a:effectLst>
        </p:spPr>
        <p:txBody>
          <a:bodyPr wrap="none">
            <a:spAutoFit/>
          </a:bodyPr>
          <a:lstStyle/>
          <a:p>
            <a:r>
              <a:rPr lang="fr-FR" sz="1400" dirty="0">
                <a:solidFill>
                  <a:prstClr val="black"/>
                </a:solidFill>
                <a:latin typeface="Dreaming Outloud Script Pro" panose="03050502040304050704" pitchFamily="66" charset="77"/>
                <a:cs typeface="Dreaming Outloud Script Pro" panose="03050502040304050704" pitchFamily="66" charset="77"/>
              </a:rPr>
              <a:t>Civilisation : The Empire State Building </a:t>
            </a:r>
            <a:endParaRPr lang="fr-FR" sz="1400" dirty="0">
              <a:latin typeface="Dreaming Outloud Script Pro" panose="03050502040304050704" pitchFamily="66" charset="77"/>
              <a:cs typeface="Dreaming Outloud Script Pro" panose="03050502040304050704" pitchFamily="66" charset="77"/>
            </a:endParaRPr>
          </a:p>
        </p:txBody>
      </p:sp>
      <p:sp>
        <p:nvSpPr>
          <p:cNvPr id="62" name="ZoneTexte 61">
            <a:extLst>
              <a:ext uri="{FF2B5EF4-FFF2-40B4-BE49-F238E27FC236}">
                <a16:creationId xmlns:a16="http://schemas.microsoft.com/office/drawing/2014/main" id="{EDF9BFFA-BAB1-6CBA-7F0D-2E0004031BDA}"/>
              </a:ext>
            </a:extLst>
          </p:cNvPr>
          <p:cNvSpPr txBox="1"/>
          <p:nvPr/>
        </p:nvSpPr>
        <p:spPr>
          <a:xfrm>
            <a:off x="297558" y="9415729"/>
            <a:ext cx="6783116" cy="532646"/>
          </a:xfrm>
          <a:prstGeom prst="rect">
            <a:avLst/>
          </a:prstGeom>
          <a:noFill/>
        </p:spPr>
        <p:txBody>
          <a:bodyPr wrap="square">
            <a:spAutoFit/>
          </a:bodyPr>
          <a:lstStyle/>
          <a:p>
            <a:pPr>
              <a:lnSpc>
                <a:spcPct val="150000"/>
              </a:lnSpc>
            </a:pPr>
            <a:r>
              <a:rPr lang="fr-FR" sz="1000" dirty="0">
                <a:solidFill>
                  <a:prstClr val="black"/>
                </a:solidFill>
                <a:latin typeface="Short Stack" panose="02010500040000000007" pitchFamily="2" charset="77"/>
                <a:cs typeface="Dekko" panose="00000500000000000000" pitchFamily="2" charset="0"/>
              </a:rPr>
              <a:t>C’est sans doute avec la statue de la ________________ , l’un des _____________________  de l’histoire New Yorkaise.</a:t>
            </a:r>
            <a:endParaRPr lang="fr-FR" sz="1000" dirty="0"/>
          </a:p>
        </p:txBody>
      </p:sp>
      <p:sp>
        <p:nvSpPr>
          <p:cNvPr id="70" name="Rectangle 69">
            <a:extLst>
              <a:ext uri="{FF2B5EF4-FFF2-40B4-BE49-F238E27FC236}">
                <a16:creationId xmlns:a16="http://schemas.microsoft.com/office/drawing/2014/main" id="{B969C78C-78F2-16DB-4F83-82D9C939D3EF}"/>
              </a:ext>
            </a:extLst>
          </p:cNvPr>
          <p:cNvSpPr/>
          <p:nvPr/>
        </p:nvSpPr>
        <p:spPr>
          <a:xfrm>
            <a:off x="127723" y="972022"/>
            <a:ext cx="7089913" cy="9271835"/>
          </a:xfrm>
          <a:prstGeom prst="rect">
            <a:avLst/>
          </a:prstGeom>
          <a:noFill/>
          <a:ln w="28575">
            <a:solidFill>
              <a:srgbClr val="9E63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17" dirty="0"/>
          </a:p>
        </p:txBody>
      </p:sp>
    </p:spTree>
    <p:extLst>
      <p:ext uri="{BB962C8B-B14F-4D97-AF65-F5344CB8AC3E}">
        <p14:creationId xmlns:p14="http://schemas.microsoft.com/office/powerpoint/2010/main" val="3620953543"/>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solidFill>
        <a:ln>
          <a:solidFill>
            <a:schemeClr val="tx1">
              <a:lumMod val="50000"/>
              <a:lumOff val="50000"/>
            </a:schemeClr>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17528</TotalTime>
  <Words>706</Words>
  <Application>Microsoft Macintosh PowerPoint</Application>
  <PresentationFormat>Personnalisé</PresentationFormat>
  <Paragraphs>107</Paragraphs>
  <Slides>3</Slides>
  <Notes>0</Notes>
  <HiddenSlides>0</HiddenSlides>
  <MMClips>0</MMClips>
  <ScaleCrop>false</ScaleCrop>
  <HeadingPairs>
    <vt:vector size="6" baseType="variant">
      <vt:variant>
        <vt:lpstr>Polices utilisées</vt:lpstr>
      </vt:variant>
      <vt:variant>
        <vt:i4>11</vt:i4>
      </vt:variant>
      <vt:variant>
        <vt:lpstr>Thème</vt:lpstr>
      </vt:variant>
      <vt:variant>
        <vt:i4>1</vt:i4>
      </vt:variant>
      <vt:variant>
        <vt:lpstr>Titres des diapositives</vt:lpstr>
      </vt:variant>
      <vt:variant>
        <vt:i4>3</vt:i4>
      </vt:variant>
    </vt:vector>
  </HeadingPairs>
  <TitlesOfParts>
    <vt:vector size="15" baseType="lpstr">
      <vt:lpstr>Arial</vt:lpstr>
      <vt:lpstr>Calibri</vt:lpstr>
      <vt:lpstr>Cavolini</vt:lpstr>
      <vt:lpstr>Century Gothic</vt:lpstr>
      <vt:lpstr>Chewy</vt:lpstr>
      <vt:lpstr>Chinacat</vt:lpstr>
      <vt:lpstr>Dreaming Outloud Script Pro</vt:lpstr>
      <vt:lpstr>Fineliner Script</vt:lpstr>
      <vt:lpstr>KG Primary Italics</vt:lpstr>
      <vt:lpstr>Our First Kiss</vt:lpstr>
      <vt:lpstr>Short Stack</vt:lpstr>
      <vt:lpstr>Thème Office</vt:lpstr>
      <vt:lpstr>Présentation PowerPoint</vt:lpstr>
      <vt:lpstr>Présentation PowerPoint</vt:lpstr>
      <vt:lpstr>Présentation PowerPoint</vt:lpstr>
    </vt:vector>
  </TitlesOfParts>
  <Company>Ecole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Sandrine</dc:creator>
  <cp:lastModifiedBy>Sandrine BonanBrou</cp:lastModifiedBy>
  <cp:revision>174</cp:revision>
  <cp:lastPrinted>2013-09-26T11:43:32Z</cp:lastPrinted>
  <dcterms:created xsi:type="dcterms:W3CDTF">2013-09-22T07:50:11Z</dcterms:created>
  <dcterms:modified xsi:type="dcterms:W3CDTF">2023-05-07T19:29:37Z</dcterms:modified>
</cp:coreProperties>
</file>